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1.jpg" ContentType="image/png"/>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8.xml" ContentType="application/vnd.openxmlformats-officedocument.presentationml.notesSlide+xml"/>
  <Override PartName="/ppt/comments/comment7.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2"/>
  </p:notesMasterIdLst>
  <p:sldIdLst>
    <p:sldId id="309" r:id="rId2"/>
    <p:sldId id="256" r:id="rId3"/>
    <p:sldId id="258" r:id="rId4"/>
    <p:sldId id="259" r:id="rId5"/>
    <p:sldId id="347" r:id="rId6"/>
    <p:sldId id="335" r:id="rId7"/>
    <p:sldId id="334" r:id="rId8"/>
    <p:sldId id="275" r:id="rId9"/>
    <p:sldId id="336" r:id="rId10"/>
    <p:sldId id="348" r:id="rId11"/>
    <p:sldId id="273" r:id="rId12"/>
    <p:sldId id="320" r:id="rId13"/>
    <p:sldId id="321" r:id="rId14"/>
    <p:sldId id="324" r:id="rId15"/>
    <p:sldId id="338" r:id="rId16"/>
    <p:sldId id="349" r:id="rId17"/>
    <p:sldId id="339" r:id="rId18"/>
    <p:sldId id="350" r:id="rId19"/>
    <p:sldId id="341" r:id="rId20"/>
    <p:sldId id="342" r:id="rId21"/>
    <p:sldId id="343" r:id="rId22"/>
    <p:sldId id="344" r:id="rId23"/>
    <p:sldId id="351" r:id="rId24"/>
    <p:sldId id="352" r:id="rId25"/>
    <p:sldId id="353" r:id="rId26"/>
    <p:sldId id="354" r:id="rId27"/>
    <p:sldId id="310" r:id="rId28"/>
    <p:sldId id="357" r:id="rId29"/>
    <p:sldId id="314" r:id="rId30"/>
    <p:sldId id="316" r:id="rId31"/>
    <p:sldId id="312" r:id="rId32"/>
    <p:sldId id="317" r:id="rId33"/>
    <p:sldId id="318" r:id="rId34"/>
    <p:sldId id="319" r:id="rId35"/>
    <p:sldId id="311" r:id="rId36"/>
    <p:sldId id="346" r:id="rId37"/>
    <p:sldId id="326" r:id="rId38"/>
    <p:sldId id="358" r:id="rId39"/>
    <p:sldId id="331" r:id="rId40"/>
    <p:sldId id="332" r:id="rId41"/>
  </p:sldIdLst>
  <p:sldSz cx="9144000" cy="5143500" type="screen16x9"/>
  <p:notesSz cx="6858000" cy="9144000"/>
  <p:embeddedFontLst>
    <p:embeddedFont>
      <p:font typeface="Fira Sans Extra Condensed" panose="020B0503050000020004" pitchFamily="34" charset="0"/>
      <p:regular r:id="rId43"/>
      <p:bold r:id="rId44"/>
    </p:embeddedFont>
    <p:embeddedFont>
      <p:font typeface="Nunito" pitchFamily="2"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Roboto Condensed"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o Luong" initials="BL" lastIdx="30" clrIdx="0">
    <p:extLst>
      <p:ext uri="{19B8F6BF-5375-455C-9EA6-DF929625EA0E}">
        <p15:presenceInfo xmlns:p15="http://schemas.microsoft.com/office/powerpoint/2012/main" userId="Bao Luo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ABEB"/>
    <a:srgbClr val="00AAEB"/>
    <a:srgbClr val="48A0DC"/>
    <a:srgbClr val="7B11F8"/>
    <a:srgbClr val="FF9500"/>
    <a:srgbClr val="DEEB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BEDBF9-CA66-46F4-B68E-A7E6BDEEDAAE}">
  <a:tblStyle styleId="{9DBEDBF9-CA66-46F4-B68E-A7E6BDEEDA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4187" autoAdjust="0"/>
  </p:normalViewPr>
  <p:slideViewPr>
    <p:cSldViewPr snapToGrid="0">
      <p:cViewPr varScale="1">
        <p:scale>
          <a:sx n="140" d="100"/>
          <a:sy n="140" d="100"/>
        </p:scale>
        <p:origin x="99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1T03:02:18.058" idx="25">
    <p:pos x="10" y="10"/>
    <p:text>Do tình hình dịch bệnh, người dân không được đi ra ngoài, mua sắm online dường như là "cứu cánh" giúp người tiêu dùng đáp ứng những nhu cầu của bản thân.</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5-21T03:20:32.520" idx="26">
    <p:pos x="106" y="106"/>
    <p:text>Tỷ lệ người sử dụng Internet tham gia mua sắm trực tuyến cũng tăng từ 77% năm 2019 lên con số 88% vào năm 2020.</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5-21T02:59:40.646" idx="27">
    <p:pos x="106" y="106"/>
    <p:text>Trong đó, các mặt hàng thiết yếu như thực phẩm, đồ dùng gia đình chiếm tỷ lệ ngày càng cao. Số liệu điều tra cho thấy 53% người dùng mua sắm thực phẩm online, chiếm tỷ lệ cao nhất; tiếp theo là giày dép, quần áo mỹ phẩm với 43% và đồ dùng gia đình là 33%</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5-21T03:05:49.311" idx="28">
    <p:pos x="4092" y="1134"/>
    <p:text>Cụ thể, năm 2020 có tới 74% người mua sắm trên kênh website, sàn giao dịch TMĐT trong khi mua trên diễn đàn và các mạng xã hội đạt 33%. Tỷ lệ này chênh lệch đáng kể so con số năm trước đó là 52% trên kênh TMĐT và 57% trên mạng xã hội. Các sàn TMĐT tại Việt Nam như Shopee, Lazada, Tiki, Sendo thời gian qua cũng tăng cường loại hàng thực phẩm, hàng thiết yếu để đáp ứng nhu cầu người dùng.
Không chỉ mua hàng từ các website TMĐT trong nước, tỷ lệ người dùng mua hàng từ các website nước ngoài cũng cao hơn, với 29%</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5-20T03:31:56.961" idx="1">
    <p:pos x="10" y="10"/>
    <p:text>+ Model đối tượng mô tả dữ liệu như các Class, hàm xử lý...
+ View Giao diện ứng dụng
+ Controller Hay nói các khác thi controller là cầu nói giữa view và model</p:text>
    <p:extLst>
      <p:ext uri="{C676402C-5697-4E1C-873F-D02D1690AC5C}">
        <p15:threadingInfo xmlns:p15="http://schemas.microsoft.com/office/powerpoint/2012/main" timeZoneBias="-420"/>
      </p:ext>
    </p:extLst>
  </p:cm>
  <p:cm authorId="1" dt="2022-05-20T03:35:10.526" idx="2">
    <p:pos x="106" y="106"/>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5-20T03:38:39.693" idx="3">
    <p:pos x="10" y="10"/>
    <p:text>•	View sẽ hiển thị ra phần nhập form tiêu đề và nội dung. Người dùng sẽ nhập nội dung cần, sau đó gửi yêu cầu đến server, Controller sẽ tiếp nhận yêu cầu.
•	Dữ liệu đầu vào sẽ được xử lý và quyết định luồng đi tiếp theo (trả về kết quả hay tương tác với database để lấy dữ liệu) thông qua bộ phận Controller. Trong trường hợp tương tác với database để lấy dữ liệu, Controller sẽ gửi thông báo đến Model để lấy dữ liệu đầu ra. Trong trường hợp còn lại, Controller sẽ trả về kết quả cho Client.
•	Model tương tác với Database để truy xuất dữ liệu phù hợp với yêu cầu, sau đó database sẽ trả dữ liệu cho Model theo yêu cầu ban đầu.
•	Sau đó, Model gửi trả về dữ liệu cho Controller xử lý
•	Controller sẽ gửi thông báo đi kèm với dữ liệu phù hợp cho View, để View hiển thị dữ liệu phù hợp với theo yêu cầu
•	Sau khi xử lý hiển thị dữ liệu, View trả kết quả (HTML, XML hoặc JSON…) về cho Controller
•	Sau khi hoàn tất, Controller sẽ trả kết quả lại cho Client</p:text>
    <p:extLst>
      <p:ext uri="{C676402C-5697-4E1C-873F-D02D1690AC5C}">
        <p15:threadingInfo xmlns:p15="http://schemas.microsoft.com/office/powerpoint/2012/main" timeZoneBias="-420"/>
      </p:ext>
    </p:extLst>
  </p:cm>
  <p:cm authorId="1" dt="2022-05-20T19:48:23.735" idx="4">
    <p:pos x="106" y="106"/>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5-20T20:19:51.787" idx="7">
    <p:pos x="10" y="10"/>
    <p:text>1. Khi so sánh với web form, asp mvc thì nó rất nhanh so với cái phiên bản trước đó
2. .net framework chỉ chạy hệ điều hành windows còn .net core cchạy trên masOS,linux, window
3. Kiến trúc Mô đun, .NET Core ít tiêu tốn dung lượng bộ nhớ, tăng hiệu suất và dễ bảo trì ứng dụng hơn.
4. Với bất kỳ ngôn ngữ lập trình nào có các bản cập nhật mới
hoặc phiên bản mới được phát hành, chúng có thể dễ dàng nâng cấp và đó là một trong những tính năng của .net core
.net core cũng thân thiện với đám mây
5. khi viết code kiến trúc đám mây được lưu ý để hoàn toàn tương thích
với tất cả các thành phần đám mây
6. Trình biên dịch cuối cùng sẽ tối ưu hóa hoàn toàn bộ code bất cứ khi nào code được chạy lại trên .net core hiệu suất gấp nhiều lần so với bất kỳ framework nào trước đó</p:text>
    <p:extLst>
      <p:ext uri="{C676402C-5697-4E1C-873F-D02D1690AC5C}">
        <p15:threadingInfo xmlns:p15="http://schemas.microsoft.com/office/powerpoint/2012/main" timeZoneBias="-420"/>
      </p:ext>
    </p:extLst>
  </p:cm>
  <p:cm authorId="1" dt="2022-05-20T23:17:37.393" idx="8">
    <p:pos x="106" y="106"/>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5-21T01:39:56.178" idx="29">
    <p:pos x="10" y="10"/>
    <p:text>1. Đây là một chu kỳ xử lý từ lúc nhận được truy vấn HTTP cho đến khi sinh ra HTML
• Trong ASP.NET Core MVC, action  là phương thức được thực thi để đáp ứng lại một truy vấn
2. Dữ liệu được trích ra từ truy vấn thông qua cơ chế model binding</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5-21T01:55:59.068" idx="30">
    <p:pos x="10" y="10"/>
    <p:text>+ Vì vậy người ta cũng thường gọi view trong ASP.NET Core MVC là Razor view . Kết quả xử lý của Razor view là HTML..
+ Vì vậy người ta cũng thường gọi view trong ASP.NET Core MVC là Razor view . Kết quả xử lý của Razor view là HTML.</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0449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7706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b8a33395f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b8a33395f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dcd79a7eaf_0_15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dcd79a7eaf_0_15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19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56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1468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cd79a7ea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cd79a7ea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633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41825" y="730100"/>
            <a:ext cx="3545100" cy="2781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9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41825" y="3405725"/>
            <a:ext cx="3545100" cy="855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400">
                <a:latin typeface="Proxima Nova"/>
                <a:ea typeface="Proxima Nova"/>
                <a:cs typeface="Proxima Nova"/>
                <a:sym typeface="Proxima Nov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1392142">
            <a:off x="-260118" y="-419475"/>
            <a:ext cx="1196254" cy="103470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86626">
            <a:off x="5468930" y="226903"/>
            <a:ext cx="1032731" cy="93447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232288">
            <a:off x="8295937" y="46681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4199">
            <a:off x="428409" y="4706302"/>
            <a:ext cx="956734" cy="8652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87"/>
        <p:cNvGrpSpPr/>
        <p:nvPr/>
      </p:nvGrpSpPr>
      <p:grpSpPr>
        <a:xfrm>
          <a:off x="0" y="0"/>
          <a:ext cx="0" cy="0"/>
          <a:chOff x="0" y="0"/>
          <a:chExt cx="0" cy="0"/>
        </a:xfrm>
      </p:grpSpPr>
      <p:sp>
        <p:nvSpPr>
          <p:cNvPr id="88" name="Google Shape;88;p14"/>
          <p:cNvSpPr/>
          <p:nvPr/>
        </p:nvSpPr>
        <p:spPr>
          <a:xfrm rot="3670804">
            <a:off x="8214727" y="18752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468609">
            <a:off x="420710" y="421964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title"/>
          </p:nvPr>
        </p:nvSpPr>
        <p:spPr>
          <a:xfrm>
            <a:off x="713225" y="539500"/>
            <a:ext cx="7717500" cy="643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92" name="Google Shape;92;p14"/>
          <p:cNvSpPr txBox="1">
            <a:spLocks noGrp="1"/>
          </p:cNvSpPr>
          <p:nvPr>
            <p:ph type="subTitle" idx="1"/>
          </p:nvPr>
        </p:nvSpPr>
        <p:spPr>
          <a:xfrm>
            <a:off x="162741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3" name="Google Shape;93;p14"/>
          <p:cNvSpPr txBox="1">
            <a:spLocks noGrp="1"/>
          </p:cNvSpPr>
          <p:nvPr>
            <p:ph type="subTitle" idx="2"/>
          </p:nvPr>
        </p:nvSpPr>
        <p:spPr>
          <a:xfrm>
            <a:off x="162710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4" name="Google Shape;94;p14"/>
          <p:cNvSpPr txBox="1">
            <a:spLocks noGrp="1"/>
          </p:cNvSpPr>
          <p:nvPr>
            <p:ph type="title" idx="3" hasCustomPrompt="1"/>
          </p:nvPr>
        </p:nvSpPr>
        <p:spPr>
          <a:xfrm>
            <a:off x="12292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5" name="Google Shape;95;p14"/>
          <p:cNvSpPr txBox="1">
            <a:spLocks noGrp="1"/>
          </p:cNvSpPr>
          <p:nvPr>
            <p:ph type="subTitle" idx="4"/>
          </p:nvPr>
        </p:nvSpPr>
        <p:spPr>
          <a:xfrm>
            <a:off x="162741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6" name="Google Shape;96;p14"/>
          <p:cNvSpPr txBox="1">
            <a:spLocks noGrp="1"/>
          </p:cNvSpPr>
          <p:nvPr>
            <p:ph type="subTitle" idx="5"/>
          </p:nvPr>
        </p:nvSpPr>
        <p:spPr>
          <a:xfrm>
            <a:off x="162710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97" name="Google Shape;97;p14"/>
          <p:cNvSpPr txBox="1">
            <a:spLocks noGrp="1"/>
          </p:cNvSpPr>
          <p:nvPr>
            <p:ph type="title" idx="6" hasCustomPrompt="1"/>
          </p:nvPr>
        </p:nvSpPr>
        <p:spPr>
          <a:xfrm>
            <a:off x="12292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98" name="Google Shape;98;p14"/>
          <p:cNvSpPr txBox="1">
            <a:spLocks noGrp="1"/>
          </p:cNvSpPr>
          <p:nvPr>
            <p:ph type="subTitle" idx="7"/>
          </p:nvPr>
        </p:nvSpPr>
        <p:spPr>
          <a:xfrm>
            <a:off x="5211667" y="161087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99" name="Google Shape;99;p14"/>
          <p:cNvSpPr txBox="1">
            <a:spLocks noGrp="1"/>
          </p:cNvSpPr>
          <p:nvPr>
            <p:ph type="subTitle" idx="8"/>
          </p:nvPr>
        </p:nvSpPr>
        <p:spPr>
          <a:xfrm>
            <a:off x="5211350" y="2020051"/>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0" name="Google Shape;100;p14"/>
          <p:cNvSpPr txBox="1">
            <a:spLocks noGrp="1"/>
          </p:cNvSpPr>
          <p:nvPr>
            <p:ph type="title" idx="9" hasCustomPrompt="1"/>
          </p:nvPr>
        </p:nvSpPr>
        <p:spPr>
          <a:xfrm>
            <a:off x="7306575" y="10783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
        <p:nvSpPr>
          <p:cNvPr id="101" name="Google Shape;101;p14"/>
          <p:cNvSpPr txBox="1">
            <a:spLocks noGrp="1"/>
          </p:cNvSpPr>
          <p:nvPr>
            <p:ph type="subTitle" idx="13"/>
          </p:nvPr>
        </p:nvSpPr>
        <p:spPr>
          <a:xfrm>
            <a:off x="5211667" y="3481825"/>
            <a:ext cx="2257800" cy="700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endParaRPr/>
          </a:p>
        </p:txBody>
      </p:sp>
      <p:sp>
        <p:nvSpPr>
          <p:cNvPr id="102" name="Google Shape;102;p14"/>
          <p:cNvSpPr txBox="1">
            <a:spLocks noGrp="1"/>
          </p:cNvSpPr>
          <p:nvPr>
            <p:ph type="subTitle" idx="14"/>
          </p:nvPr>
        </p:nvSpPr>
        <p:spPr>
          <a:xfrm>
            <a:off x="5211350" y="3891002"/>
            <a:ext cx="2257800" cy="6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03" name="Google Shape;103;p14"/>
          <p:cNvSpPr txBox="1">
            <a:spLocks noGrp="1"/>
          </p:cNvSpPr>
          <p:nvPr>
            <p:ph type="title" idx="15" hasCustomPrompt="1"/>
          </p:nvPr>
        </p:nvSpPr>
        <p:spPr>
          <a:xfrm>
            <a:off x="7306575" y="2961804"/>
            <a:ext cx="616200" cy="60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2400"/>
              <a:buFont typeface="Roboto Condensed"/>
              <a:buNone/>
              <a:defRPr sz="2400" b="1">
                <a:solidFill>
                  <a:schemeClr val="lt1"/>
                </a:solidFill>
                <a:latin typeface="Roboto Condensed"/>
                <a:ea typeface="Roboto Condensed"/>
                <a:cs typeface="Roboto Condensed"/>
                <a:sym typeface="Roboto Condensed"/>
              </a:defRPr>
            </a:lvl1pPr>
            <a:lvl2pPr lvl="1"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2pPr>
            <a:lvl3pPr lvl="2"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3pPr>
            <a:lvl4pPr lvl="3"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4pPr>
            <a:lvl5pPr lvl="4"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5pPr>
            <a:lvl6pPr lvl="5"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6pPr>
            <a:lvl7pPr lvl="6"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7pPr>
            <a:lvl8pPr lvl="7"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8pPr>
            <a:lvl9pPr lvl="8" algn="ctr" rtl="0">
              <a:spcBef>
                <a:spcPts val="0"/>
              </a:spcBef>
              <a:spcAft>
                <a:spcPts val="0"/>
              </a:spcAft>
              <a:buClr>
                <a:schemeClr val="lt2"/>
              </a:buClr>
              <a:buSzPts val="2400"/>
              <a:buFont typeface="Roboto Condensed"/>
              <a:buNone/>
              <a:defRPr sz="24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713225" y="539500"/>
            <a:ext cx="7717500" cy="62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5"/>
          <p:cNvSpPr/>
          <p:nvPr/>
        </p:nvSpPr>
        <p:spPr>
          <a:xfrm rot="-468609">
            <a:off x="8433810" y="15826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rot="3670804">
            <a:off x="296702" y="-24408"/>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rot="2697248">
            <a:off x="-490862" y="4405908"/>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rot="-469192">
            <a:off x="8216682" y="4097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0"/>
        <p:cNvGrpSpPr/>
        <p:nvPr/>
      </p:nvGrpSpPr>
      <p:grpSpPr>
        <a:xfrm>
          <a:off x="0" y="0"/>
          <a:ext cx="0" cy="0"/>
          <a:chOff x="0" y="0"/>
          <a:chExt cx="0" cy="0"/>
        </a:xfrm>
      </p:grpSpPr>
      <p:sp>
        <p:nvSpPr>
          <p:cNvPr id="111" name="Google Shape;111;p16"/>
          <p:cNvSpPr/>
          <p:nvPr/>
        </p:nvSpPr>
        <p:spPr>
          <a:xfrm rot="-3232288" flipH="1">
            <a:off x="2032800" y="43317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rot="-3232224" flipH="1">
            <a:off x="827472"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rot="1709989" flipH="1">
            <a:off x="487749" y="175641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469192" flipH="1">
            <a:off x="4133231" y="1425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4613981" flipH="1">
            <a:off x="8538774" y="30606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title"/>
          </p:nvPr>
        </p:nvSpPr>
        <p:spPr>
          <a:xfrm>
            <a:off x="713225" y="2787513"/>
            <a:ext cx="422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title" idx="2" hasCustomPrompt="1"/>
          </p:nvPr>
        </p:nvSpPr>
        <p:spPr>
          <a:xfrm>
            <a:off x="211647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ONE_COLUMN_TEXT_1_1">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4843275" y="1911925"/>
            <a:ext cx="2884200" cy="577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Roboto Condensed"/>
              <a:buNone/>
              <a:defRPr sz="3000" b="1">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sz="3000" b="1">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sz="3000" b="1">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sz="3000" b="1">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sz="3000" b="1">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sz="3000" b="1">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sz="3000" b="1">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sz="3000" b="1">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sz="3000" b="1">
                <a:latin typeface="Roboto Condensed"/>
                <a:ea typeface="Roboto Condensed"/>
                <a:cs typeface="Roboto Condensed"/>
                <a:sym typeface="Roboto Condensed"/>
              </a:defRPr>
            </a:lvl9pPr>
          </a:lstStyle>
          <a:p>
            <a:endParaRPr/>
          </a:p>
        </p:txBody>
      </p:sp>
      <p:sp>
        <p:nvSpPr>
          <p:cNvPr id="184" name="Google Shape;184;p23"/>
          <p:cNvSpPr txBox="1">
            <a:spLocks noGrp="1"/>
          </p:cNvSpPr>
          <p:nvPr>
            <p:ph type="subTitle" idx="1"/>
          </p:nvPr>
        </p:nvSpPr>
        <p:spPr>
          <a:xfrm>
            <a:off x="4843275" y="2495562"/>
            <a:ext cx="2884200" cy="85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185" name="Google Shape;185;p23"/>
          <p:cNvSpPr/>
          <p:nvPr/>
        </p:nvSpPr>
        <p:spPr>
          <a:xfrm rot="3232288">
            <a:off x="5071037" y="6069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rot="3232224">
            <a:off x="-305067" y="353810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rot="-469192">
            <a:off x="7279832" y="3464953"/>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rot="-4613774">
            <a:off x="6790344" y="-512030"/>
            <a:ext cx="1770502" cy="16015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1"/>
        <p:cNvGrpSpPr/>
        <p:nvPr/>
      </p:nvGrpSpPr>
      <p:grpSpPr>
        <a:xfrm>
          <a:off x="0" y="0"/>
          <a:ext cx="0" cy="0"/>
          <a:chOff x="0" y="0"/>
          <a:chExt cx="0" cy="0"/>
        </a:xfrm>
      </p:grpSpPr>
      <p:sp>
        <p:nvSpPr>
          <p:cNvPr id="232" name="Google Shape;232;p29"/>
          <p:cNvSpPr/>
          <p:nvPr/>
        </p:nvSpPr>
        <p:spPr>
          <a:xfrm rot="3232288">
            <a:off x="7600687" y="85716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rot="3232224">
            <a:off x="888933" y="621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3232224">
            <a:off x="973783" y="34902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7"/>
        <p:cNvGrpSpPr/>
        <p:nvPr/>
      </p:nvGrpSpPr>
      <p:grpSpPr>
        <a:xfrm>
          <a:off x="0" y="0"/>
          <a:ext cx="0" cy="0"/>
          <a:chOff x="0" y="0"/>
          <a:chExt cx="0" cy="0"/>
        </a:xfrm>
      </p:grpSpPr>
      <p:sp>
        <p:nvSpPr>
          <p:cNvPr id="148" name="Google Shape;148;p19"/>
          <p:cNvSpPr/>
          <p:nvPr/>
        </p:nvSpPr>
        <p:spPr>
          <a:xfrm rot="-3232288" flipH="1">
            <a:off x="785725" y="424326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rot="1709989" flipH="1">
            <a:off x="355149" y="399342"/>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rot="469192" flipH="1">
            <a:off x="8109806" y="245897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txBox="1">
            <a:spLocks noGrp="1"/>
          </p:cNvSpPr>
          <p:nvPr>
            <p:ph type="title"/>
          </p:nvPr>
        </p:nvSpPr>
        <p:spPr>
          <a:xfrm>
            <a:off x="1239125" y="2060425"/>
            <a:ext cx="2895600" cy="408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Font typeface="Proxima Nova"/>
              <a:buNone/>
              <a:defRPr sz="1400">
                <a:latin typeface="Nunito"/>
                <a:ea typeface="Nunito"/>
                <a:cs typeface="Nunito"/>
                <a:sym typeface="Nunito"/>
              </a:defRPr>
            </a:lvl1pPr>
            <a:lvl2pPr lvl="1" algn="ctr">
              <a:spcBef>
                <a:spcPts val="0"/>
              </a:spcBef>
              <a:spcAft>
                <a:spcPts val="0"/>
              </a:spcAft>
              <a:buSzPts val="1400"/>
              <a:buFont typeface="Proxima Nova"/>
              <a:buNone/>
              <a:defRPr sz="1400">
                <a:latin typeface="Proxima Nova"/>
                <a:ea typeface="Proxima Nova"/>
                <a:cs typeface="Proxima Nova"/>
                <a:sym typeface="Proxima Nova"/>
              </a:defRPr>
            </a:lvl2pPr>
            <a:lvl3pPr lvl="2" algn="ctr">
              <a:spcBef>
                <a:spcPts val="0"/>
              </a:spcBef>
              <a:spcAft>
                <a:spcPts val="0"/>
              </a:spcAft>
              <a:buSzPts val="1400"/>
              <a:buFont typeface="Proxima Nova"/>
              <a:buNone/>
              <a:defRPr sz="1400">
                <a:latin typeface="Proxima Nova"/>
                <a:ea typeface="Proxima Nova"/>
                <a:cs typeface="Proxima Nova"/>
                <a:sym typeface="Proxima Nova"/>
              </a:defRPr>
            </a:lvl3pPr>
            <a:lvl4pPr lvl="3" algn="ctr">
              <a:spcBef>
                <a:spcPts val="0"/>
              </a:spcBef>
              <a:spcAft>
                <a:spcPts val="0"/>
              </a:spcAft>
              <a:buSzPts val="1400"/>
              <a:buFont typeface="Proxima Nova"/>
              <a:buNone/>
              <a:defRPr sz="1400">
                <a:latin typeface="Proxima Nova"/>
                <a:ea typeface="Proxima Nova"/>
                <a:cs typeface="Proxima Nova"/>
                <a:sym typeface="Proxima Nova"/>
              </a:defRPr>
            </a:lvl4pPr>
            <a:lvl5pPr lvl="4" algn="ctr">
              <a:spcBef>
                <a:spcPts val="0"/>
              </a:spcBef>
              <a:spcAft>
                <a:spcPts val="0"/>
              </a:spcAft>
              <a:buSzPts val="1400"/>
              <a:buFont typeface="Proxima Nova"/>
              <a:buNone/>
              <a:defRPr sz="1400">
                <a:latin typeface="Proxima Nova"/>
                <a:ea typeface="Proxima Nova"/>
                <a:cs typeface="Proxima Nova"/>
                <a:sym typeface="Proxima Nova"/>
              </a:defRPr>
            </a:lvl5pPr>
            <a:lvl6pPr lvl="5" algn="ctr">
              <a:spcBef>
                <a:spcPts val="0"/>
              </a:spcBef>
              <a:spcAft>
                <a:spcPts val="0"/>
              </a:spcAft>
              <a:buSzPts val="1400"/>
              <a:buFont typeface="Proxima Nova"/>
              <a:buNone/>
              <a:defRPr sz="1400">
                <a:latin typeface="Proxima Nova"/>
                <a:ea typeface="Proxima Nova"/>
                <a:cs typeface="Proxima Nova"/>
                <a:sym typeface="Proxima Nova"/>
              </a:defRPr>
            </a:lvl6pPr>
            <a:lvl7pPr lvl="6" algn="ctr">
              <a:spcBef>
                <a:spcPts val="0"/>
              </a:spcBef>
              <a:spcAft>
                <a:spcPts val="0"/>
              </a:spcAft>
              <a:buSzPts val="1400"/>
              <a:buFont typeface="Proxima Nova"/>
              <a:buNone/>
              <a:defRPr sz="1400">
                <a:latin typeface="Proxima Nova"/>
                <a:ea typeface="Proxima Nova"/>
                <a:cs typeface="Proxima Nova"/>
                <a:sym typeface="Proxima Nova"/>
              </a:defRPr>
            </a:lvl7pPr>
            <a:lvl8pPr lvl="7" algn="ctr">
              <a:spcBef>
                <a:spcPts val="0"/>
              </a:spcBef>
              <a:spcAft>
                <a:spcPts val="0"/>
              </a:spcAft>
              <a:buSzPts val="1400"/>
              <a:buFont typeface="Proxima Nova"/>
              <a:buNone/>
              <a:defRPr sz="1400">
                <a:latin typeface="Proxima Nova"/>
                <a:ea typeface="Proxima Nova"/>
                <a:cs typeface="Proxima Nova"/>
                <a:sym typeface="Proxima Nova"/>
              </a:defRPr>
            </a:lvl8pPr>
            <a:lvl9pPr lvl="8" algn="ctr">
              <a:spcBef>
                <a:spcPts val="0"/>
              </a:spcBef>
              <a:spcAft>
                <a:spcPts val="0"/>
              </a:spcAft>
              <a:buSzPts val="1400"/>
              <a:buFont typeface="Proxima Nova"/>
              <a:buNone/>
              <a:defRPr sz="1400">
                <a:latin typeface="Proxima Nova"/>
                <a:ea typeface="Proxima Nova"/>
                <a:cs typeface="Proxima Nova"/>
                <a:sym typeface="Proxima Nova"/>
              </a:defRPr>
            </a:lvl9pPr>
          </a:lstStyle>
          <a:p>
            <a:endParaRPr/>
          </a:p>
        </p:txBody>
      </p:sp>
      <p:sp>
        <p:nvSpPr>
          <p:cNvPr id="152" name="Google Shape;152;p19"/>
          <p:cNvSpPr txBox="1">
            <a:spLocks noGrp="1"/>
          </p:cNvSpPr>
          <p:nvPr>
            <p:ph type="title" idx="2" hasCustomPrompt="1"/>
          </p:nvPr>
        </p:nvSpPr>
        <p:spPr>
          <a:xfrm>
            <a:off x="1239125" y="900400"/>
            <a:ext cx="2895600" cy="1093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4800" b="1">
                <a:solidFill>
                  <a:schemeClr val="lt1"/>
                </a:solidFill>
                <a:latin typeface="Roboto Condensed"/>
                <a:ea typeface="Roboto Condensed"/>
                <a:cs typeface="Roboto Condensed"/>
                <a:sym typeface="Roboto Condense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53" name="Google Shape;153;p19"/>
          <p:cNvSpPr txBox="1">
            <a:spLocks noGrp="1"/>
          </p:cNvSpPr>
          <p:nvPr>
            <p:ph type="title" idx="3"/>
          </p:nvPr>
        </p:nvSpPr>
        <p:spPr>
          <a:xfrm>
            <a:off x="1239125" y="3976125"/>
            <a:ext cx="2895600" cy="40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Proxima Nova"/>
              <a:buNone/>
              <a:defRPr sz="1400">
                <a:latin typeface="Nunito"/>
                <a:ea typeface="Nunito"/>
                <a:cs typeface="Nunito"/>
                <a:sym typeface="Nunito"/>
              </a:defRPr>
            </a:lvl1pPr>
            <a:lvl2pPr lvl="1" algn="ctr" rtl="0">
              <a:spcBef>
                <a:spcPts val="0"/>
              </a:spcBef>
              <a:spcAft>
                <a:spcPts val="0"/>
              </a:spcAft>
              <a:buSzPts val="1400"/>
              <a:buFont typeface="Proxima Nova"/>
              <a:buNone/>
              <a:defRPr sz="1400">
                <a:latin typeface="Proxima Nova"/>
                <a:ea typeface="Proxima Nova"/>
                <a:cs typeface="Proxima Nova"/>
                <a:sym typeface="Proxima Nova"/>
              </a:defRPr>
            </a:lvl2pPr>
            <a:lvl3pPr lvl="2" algn="ctr" rtl="0">
              <a:spcBef>
                <a:spcPts val="0"/>
              </a:spcBef>
              <a:spcAft>
                <a:spcPts val="0"/>
              </a:spcAft>
              <a:buSzPts val="1400"/>
              <a:buFont typeface="Proxima Nova"/>
              <a:buNone/>
              <a:defRPr sz="1400">
                <a:latin typeface="Proxima Nova"/>
                <a:ea typeface="Proxima Nova"/>
                <a:cs typeface="Proxima Nova"/>
                <a:sym typeface="Proxima Nova"/>
              </a:defRPr>
            </a:lvl3pPr>
            <a:lvl4pPr lvl="3" algn="ctr" rtl="0">
              <a:spcBef>
                <a:spcPts val="0"/>
              </a:spcBef>
              <a:spcAft>
                <a:spcPts val="0"/>
              </a:spcAft>
              <a:buSzPts val="1400"/>
              <a:buFont typeface="Proxima Nova"/>
              <a:buNone/>
              <a:defRPr sz="1400">
                <a:latin typeface="Proxima Nova"/>
                <a:ea typeface="Proxima Nova"/>
                <a:cs typeface="Proxima Nova"/>
                <a:sym typeface="Proxima Nova"/>
              </a:defRPr>
            </a:lvl4pPr>
            <a:lvl5pPr lvl="4" algn="ctr" rtl="0">
              <a:spcBef>
                <a:spcPts val="0"/>
              </a:spcBef>
              <a:spcAft>
                <a:spcPts val="0"/>
              </a:spcAft>
              <a:buSzPts val="1400"/>
              <a:buFont typeface="Proxima Nova"/>
              <a:buNone/>
              <a:defRPr sz="1400">
                <a:latin typeface="Proxima Nova"/>
                <a:ea typeface="Proxima Nova"/>
                <a:cs typeface="Proxima Nova"/>
                <a:sym typeface="Proxima Nova"/>
              </a:defRPr>
            </a:lvl5pPr>
            <a:lvl6pPr lvl="5" algn="ctr" rtl="0">
              <a:spcBef>
                <a:spcPts val="0"/>
              </a:spcBef>
              <a:spcAft>
                <a:spcPts val="0"/>
              </a:spcAft>
              <a:buSzPts val="1400"/>
              <a:buFont typeface="Proxima Nova"/>
              <a:buNone/>
              <a:defRPr sz="1400">
                <a:latin typeface="Proxima Nova"/>
                <a:ea typeface="Proxima Nova"/>
                <a:cs typeface="Proxima Nova"/>
                <a:sym typeface="Proxima Nova"/>
              </a:defRPr>
            </a:lvl6pPr>
            <a:lvl7pPr lvl="6" algn="ctr" rtl="0">
              <a:spcBef>
                <a:spcPts val="0"/>
              </a:spcBef>
              <a:spcAft>
                <a:spcPts val="0"/>
              </a:spcAft>
              <a:buSzPts val="1400"/>
              <a:buFont typeface="Proxima Nova"/>
              <a:buNone/>
              <a:defRPr sz="1400">
                <a:latin typeface="Proxima Nova"/>
                <a:ea typeface="Proxima Nova"/>
                <a:cs typeface="Proxima Nova"/>
                <a:sym typeface="Proxima Nova"/>
              </a:defRPr>
            </a:lvl7pPr>
            <a:lvl8pPr lvl="7" algn="ctr" rtl="0">
              <a:spcBef>
                <a:spcPts val="0"/>
              </a:spcBef>
              <a:spcAft>
                <a:spcPts val="0"/>
              </a:spcAft>
              <a:buSzPts val="1400"/>
              <a:buFont typeface="Proxima Nova"/>
              <a:buNone/>
              <a:defRPr sz="1400">
                <a:latin typeface="Proxima Nova"/>
                <a:ea typeface="Proxima Nova"/>
                <a:cs typeface="Proxima Nova"/>
                <a:sym typeface="Proxima Nova"/>
              </a:defRPr>
            </a:lvl8pPr>
            <a:lvl9pPr lvl="8" algn="ctr" rtl="0">
              <a:spcBef>
                <a:spcPts val="0"/>
              </a:spcBef>
              <a:spcAft>
                <a:spcPts val="0"/>
              </a:spcAft>
              <a:buSzPts val="1400"/>
              <a:buFont typeface="Proxima Nova"/>
              <a:buNone/>
              <a:defRPr sz="1400">
                <a:latin typeface="Proxima Nova"/>
                <a:ea typeface="Proxima Nova"/>
                <a:cs typeface="Proxima Nova"/>
                <a:sym typeface="Proxima Nova"/>
              </a:defRPr>
            </a:lvl9pPr>
          </a:lstStyle>
          <a:p>
            <a:endParaRPr/>
          </a:p>
        </p:txBody>
      </p:sp>
      <p:sp>
        <p:nvSpPr>
          <p:cNvPr id="154" name="Google Shape;154;p19"/>
          <p:cNvSpPr txBox="1">
            <a:spLocks noGrp="1"/>
          </p:cNvSpPr>
          <p:nvPr>
            <p:ph type="title" idx="4" hasCustomPrompt="1"/>
          </p:nvPr>
        </p:nvSpPr>
        <p:spPr>
          <a:xfrm>
            <a:off x="1239125" y="2816100"/>
            <a:ext cx="2895600" cy="1093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800"/>
              <a:buNone/>
              <a:defRPr sz="4800" b="1">
                <a:solidFill>
                  <a:schemeClr val="lt1"/>
                </a:solidFill>
                <a:latin typeface="Roboto Condensed"/>
                <a:ea typeface="Roboto Condensed"/>
                <a:cs typeface="Roboto Condensed"/>
                <a:sym typeface="Roboto Condensed"/>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extLst>
      <p:ext uri="{BB962C8B-B14F-4D97-AF65-F5344CB8AC3E}">
        <p14:creationId xmlns:p14="http://schemas.microsoft.com/office/powerpoint/2010/main" val="3014519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5006450" y="635600"/>
            <a:ext cx="2941200" cy="1296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7"/>
          <p:cNvSpPr/>
          <p:nvPr/>
        </p:nvSpPr>
        <p:spPr>
          <a:xfrm rot="3080962">
            <a:off x="7813436" y="4658315"/>
            <a:ext cx="585043" cy="5293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3670804">
            <a:off x="405927" y="32057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rot="-469192">
            <a:off x="8101457" y="1816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468609">
            <a:off x="3847160" y="68169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subTitle" idx="1"/>
          </p:nvPr>
        </p:nvSpPr>
        <p:spPr>
          <a:xfrm>
            <a:off x="5006475" y="1731400"/>
            <a:ext cx="2941200" cy="27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Char char="●"/>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Tree>
    <p:extLst>
      <p:ext uri="{BB962C8B-B14F-4D97-AF65-F5344CB8AC3E}">
        <p14:creationId xmlns:p14="http://schemas.microsoft.com/office/powerpoint/2010/main" val="2137559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rot="3232288">
            <a:off x="5143187" y="41102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3232224">
            <a:off x="7376083" y="-307621"/>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709989">
            <a:off x="8442487" y="147836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469192">
            <a:off x="4079757" y="272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4613981">
            <a:off x="-295689" y="10979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61132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rot="3232514">
            <a:off x="7911739" y="226427"/>
            <a:ext cx="1038088" cy="93914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3232288">
            <a:off x="407162" y="377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3232840">
            <a:off x="7341399" y="4519878"/>
            <a:ext cx="906918" cy="82039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114624">
            <a:off x="8301335" y="2435002"/>
            <a:ext cx="497206" cy="45015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115002">
            <a:off x="-31505" y="3316907"/>
            <a:ext cx="769100" cy="69643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atin typeface="Nunito"/>
                <a:ea typeface="Nunito"/>
                <a:cs typeface="Nunito"/>
                <a:sym typeface="Nuni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13225" y="539500"/>
            <a:ext cx="7717500" cy="628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6"/>
          <p:cNvSpPr/>
          <p:nvPr/>
        </p:nvSpPr>
        <p:spPr>
          <a:xfrm rot="-468609">
            <a:off x="8213110" y="427499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3670804">
            <a:off x="1517877" y="4485067"/>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2697248">
            <a:off x="-586487" y="-83919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469192">
            <a:off x="8277132" y="-228322"/>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8"/>
          <p:cNvSpPr/>
          <p:nvPr/>
        </p:nvSpPr>
        <p:spPr>
          <a:xfrm rot="3232288">
            <a:off x="278637" y="36666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3232224">
            <a:off x="4657708" y="-396996"/>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4613863">
            <a:off x="6300107" y="427819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713250" y="1262150"/>
            <a:ext cx="7717500" cy="3091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b="1">
                <a:latin typeface="Roboto Condensed"/>
                <a:ea typeface="Roboto Condensed"/>
                <a:cs typeface="Roboto Condensed"/>
                <a:sym typeface="Roboto Condense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5017475" y="1632900"/>
            <a:ext cx="3138900" cy="7116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3000" b="1">
                <a:solidFill>
                  <a:schemeClr val="lt2"/>
                </a:solidFill>
                <a:latin typeface="Roboto Condensed"/>
                <a:ea typeface="Roboto Condensed"/>
                <a:cs typeface="Roboto Condensed"/>
                <a:sym typeface="Roboto Condense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6" name="Google Shape;66;p9"/>
          <p:cNvSpPr txBox="1">
            <a:spLocks noGrp="1"/>
          </p:cNvSpPr>
          <p:nvPr>
            <p:ph type="subTitle" idx="1"/>
          </p:nvPr>
        </p:nvSpPr>
        <p:spPr>
          <a:xfrm>
            <a:off x="5017475" y="2344500"/>
            <a:ext cx="3138900" cy="116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Char char="●"/>
              <a:defRPr sz="1400">
                <a:solidFill>
                  <a:schemeClr val="dk1"/>
                </a:solidFill>
                <a:latin typeface="Nunito"/>
                <a:ea typeface="Nunito"/>
                <a:cs typeface="Nunito"/>
                <a:sym typeface="Nunito"/>
              </a:defRPr>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a:endParaRPr/>
          </a:p>
        </p:txBody>
      </p:sp>
      <p:sp>
        <p:nvSpPr>
          <p:cNvPr id="67" name="Google Shape;67;p9"/>
          <p:cNvSpPr/>
          <p:nvPr/>
        </p:nvSpPr>
        <p:spPr>
          <a:xfrm rot="3080962">
            <a:off x="6798811" y="3863715"/>
            <a:ext cx="585043" cy="5293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469192">
            <a:off x="8089232" y="560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468609">
            <a:off x="5265210" y="57681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txBox="1">
            <a:spLocks noGrp="1"/>
          </p:cNvSpPr>
          <p:nvPr>
            <p:ph type="body" idx="1"/>
          </p:nvPr>
        </p:nvSpPr>
        <p:spPr>
          <a:xfrm>
            <a:off x="5268800" y="3720875"/>
            <a:ext cx="3161700" cy="6591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000" b="1">
                <a:solidFill>
                  <a:schemeClr val="lt2"/>
                </a:solidFill>
                <a:latin typeface="Roboto Condensed"/>
                <a:ea typeface="Roboto Condensed"/>
                <a:cs typeface="Roboto Condensed"/>
                <a:sym typeface="Roboto Condensed"/>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11"/>
          <p:cNvSpPr/>
          <p:nvPr/>
        </p:nvSpPr>
        <p:spPr>
          <a:xfrm rot="3232288">
            <a:off x="7000437" y="41604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3232224">
            <a:off x="7677258" y="-445946"/>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4613863">
            <a:off x="-434818" y="89104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title" hasCustomPrompt="1"/>
          </p:nvPr>
        </p:nvSpPr>
        <p:spPr>
          <a:xfrm>
            <a:off x="713225" y="1510425"/>
            <a:ext cx="7717500" cy="1765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b="1">
                <a:latin typeface="Roboto Condensed"/>
                <a:ea typeface="Roboto Condensed"/>
                <a:cs typeface="Roboto Condensed"/>
                <a:sym typeface="Roboto Condense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 name="Google Shape;78;p11"/>
          <p:cNvSpPr txBox="1">
            <a:spLocks noGrp="1"/>
          </p:cNvSpPr>
          <p:nvPr>
            <p:ph type="subTitle" idx="1"/>
          </p:nvPr>
        </p:nvSpPr>
        <p:spPr>
          <a:xfrm>
            <a:off x="713250" y="3795600"/>
            <a:ext cx="7717500" cy="7221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Font typeface="Nunito"/>
              <a:buNone/>
              <a:defRPr>
                <a:latin typeface="Nunito"/>
                <a:ea typeface="Nunito"/>
                <a:cs typeface="Nunito"/>
                <a:sym typeface="Nunito"/>
              </a:defRPr>
            </a:lvl1pPr>
            <a:lvl2pPr lvl="1" algn="ctr">
              <a:spcBef>
                <a:spcPts val="0"/>
              </a:spcBef>
              <a:spcAft>
                <a:spcPts val="0"/>
              </a:spcAft>
              <a:buSzPts val="1400"/>
              <a:buFont typeface="Nunito"/>
              <a:buNone/>
              <a:defRPr>
                <a:latin typeface="Nunito"/>
                <a:ea typeface="Nunito"/>
                <a:cs typeface="Nunito"/>
                <a:sym typeface="Nunito"/>
              </a:defRPr>
            </a:lvl2pPr>
            <a:lvl3pPr lvl="2" algn="ctr">
              <a:spcBef>
                <a:spcPts val="0"/>
              </a:spcBef>
              <a:spcAft>
                <a:spcPts val="0"/>
              </a:spcAft>
              <a:buSzPts val="1400"/>
              <a:buFont typeface="Nunito"/>
              <a:buNone/>
              <a:defRPr>
                <a:latin typeface="Nunito"/>
                <a:ea typeface="Nunito"/>
                <a:cs typeface="Nunito"/>
                <a:sym typeface="Nunito"/>
              </a:defRPr>
            </a:lvl3pPr>
            <a:lvl4pPr lvl="3" algn="ctr">
              <a:spcBef>
                <a:spcPts val="0"/>
              </a:spcBef>
              <a:spcAft>
                <a:spcPts val="0"/>
              </a:spcAft>
              <a:buSzPts val="1400"/>
              <a:buFont typeface="Nunito"/>
              <a:buNone/>
              <a:defRPr>
                <a:latin typeface="Nunito"/>
                <a:ea typeface="Nunito"/>
                <a:cs typeface="Nunito"/>
                <a:sym typeface="Nunito"/>
              </a:defRPr>
            </a:lvl4pPr>
            <a:lvl5pPr lvl="4" algn="ctr">
              <a:spcBef>
                <a:spcPts val="0"/>
              </a:spcBef>
              <a:spcAft>
                <a:spcPts val="0"/>
              </a:spcAft>
              <a:buSzPts val="1400"/>
              <a:buFont typeface="Nunito"/>
              <a:buNone/>
              <a:defRPr>
                <a:latin typeface="Nunito"/>
                <a:ea typeface="Nunito"/>
                <a:cs typeface="Nunito"/>
                <a:sym typeface="Nunito"/>
              </a:defRPr>
            </a:lvl5pPr>
            <a:lvl6pPr lvl="5" algn="ctr">
              <a:spcBef>
                <a:spcPts val="0"/>
              </a:spcBef>
              <a:spcAft>
                <a:spcPts val="0"/>
              </a:spcAft>
              <a:buSzPts val="1400"/>
              <a:buFont typeface="Nunito"/>
              <a:buNone/>
              <a:defRPr>
                <a:latin typeface="Nunito"/>
                <a:ea typeface="Nunito"/>
                <a:cs typeface="Nunito"/>
                <a:sym typeface="Nunito"/>
              </a:defRPr>
            </a:lvl6pPr>
            <a:lvl7pPr lvl="6" algn="ctr">
              <a:spcBef>
                <a:spcPts val="0"/>
              </a:spcBef>
              <a:spcAft>
                <a:spcPts val="0"/>
              </a:spcAft>
              <a:buSzPts val="1400"/>
              <a:buFont typeface="Nunito"/>
              <a:buNone/>
              <a:defRPr>
                <a:latin typeface="Nunito"/>
                <a:ea typeface="Nunito"/>
                <a:cs typeface="Nunito"/>
                <a:sym typeface="Nunito"/>
              </a:defRPr>
            </a:lvl7pPr>
            <a:lvl8pPr lvl="7" algn="ctr">
              <a:spcBef>
                <a:spcPts val="0"/>
              </a:spcBef>
              <a:spcAft>
                <a:spcPts val="0"/>
              </a:spcAft>
              <a:buSzPts val="1400"/>
              <a:buFont typeface="Nunito"/>
              <a:buNone/>
              <a:defRPr>
                <a:latin typeface="Nunito"/>
                <a:ea typeface="Nunito"/>
                <a:cs typeface="Nunito"/>
                <a:sym typeface="Nunito"/>
              </a:defRPr>
            </a:lvl8pPr>
            <a:lvl9pPr lvl="8" algn="ctr">
              <a:spcBef>
                <a:spcPts val="0"/>
              </a:spcBef>
              <a:spcAft>
                <a:spcPts val="0"/>
              </a:spcAft>
              <a:buSzPts val="1400"/>
              <a:buFont typeface="Nunito"/>
              <a:buNone/>
              <a:defRPr>
                <a:latin typeface="Nunito"/>
                <a:ea typeface="Nunito"/>
                <a:cs typeface="Nunito"/>
                <a:sym typeface="Nuni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60" r:id="rId10"/>
    <p:sldLayoutId id="2147483661" r:id="rId11"/>
    <p:sldLayoutId id="2147483662" r:id="rId12"/>
    <p:sldLayoutId id="2147483669" r:id="rId13"/>
    <p:sldLayoutId id="2147483675" r:id="rId14"/>
    <p:sldLayoutId id="2147483679"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jpg"/><Relationship Id="rId4" Type="http://schemas.openxmlformats.org/officeDocument/2006/relationships/image" Target="../media/image29.png"/><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7">
            <a:extLst>
              <a:ext uri="{FF2B5EF4-FFF2-40B4-BE49-F238E27FC236}">
                <a16:creationId xmlns:a16="http://schemas.microsoft.com/office/drawing/2014/main" id="{6690347A-6384-49EE-800D-FEC841A271C6}"/>
              </a:ext>
            </a:extLst>
          </p:cNvPr>
          <p:cNvGraphicFramePr>
            <a:graphicFrameLocks noGrp="1"/>
          </p:cNvGraphicFramePr>
          <p:nvPr>
            <p:extLst>
              <p:ext uri="{D42A27DB-BD31-4B8C-83A1-F6EECF244321}">
                <p14:modId xmlns:p14="http://schemas.microsoft.com/office/powerpoint/2010/main" val="3166017981"/>
              </p:ext>
            </p:extLst>
          </p:nvPr>
        </p:nvGraphicFramePr>
        <p:xfrm>
          <a:off x="2615198" y="3175050"/>
          <a:ext cx="4882882" cy="1483360"/>
        </p:xfrm>
        <a:graphic>
          <a:graphicData uri="http://schemas.openxmlformats.org/drawingml/2006/table">
            <a:tbl>
              <a:tblPr firstRow="1" bandRow="1">
                <a:tableStyleId>{2D5ABB26-0587-4C30-8999-92F81FD0307C}</a:tableStyleId>
              </a:tblPr>
              <a:tblGrid>
                <a:gridCol w="2441441">
                  <a:extLst>
                    <a:ext uri="{9D8B030D-6E8A-4147-A177-3AD203B41FA5}">
                      <a16:colId xmlns:a16="http://schemas.microsoft.com/office/drawing/2014/main" val="1628586571"/>
                    </a:ext>
                  </a:extLst>
                </a:gridCol>
                <a:gridCol w="2441441">
                  <a:extLst>
                    <a:ext uri="{9D8B030D-6E8A-4147-A177-3AD203B41FA5}">
                      <a16:colId xmlns:a16="http://schemas.microsoft.com/office/drawing/2014/main" val="407232127"/>
                    </a:ext>
                  </a:extLst>
                </a:gridCol>
              </a:tblGrid>
              <a:tr h="370840">
                <a:tc>
                  <a:txBody>
                    <a:bodyPr/>
                    <a:lstStyle/>
                    <a:p>
                      <a:r>
                        <a:rPr lang="en-US" sz="1400">
                          <a:solidFill>
                            <a:srgbClr val="002060"/>
                          </a:solidFill>
                          <a:latin typeface="Roboto Condensed" panose="02000000000000000000" pitchFamily="2" charset="0"/>
                          <a:ea typeface="Roboto Condensed" panose="02000000000000000000" pitchFamily="2" charset="0"/>
                        </a:rPr>
                        <a:t>Đơn vị công tác:</a:t>
                      </a:r>
                    </a:p>
                  </a:txBody>
                  <a:tcPr/>
                </a:tc>
                <a:tc>
                  <a:txBody>
                    <a:bodyPr/>
                    <a:lstStyle/>
                    <a:p>
                      <a:r>
                        <a:rPr lang="en-US" sz="1400">
                          <a:solidFill>
                            <a:srgbClr val="002060"/>
                          </a:solidFill>
                          <a:latin typeface="Roboto Condensed" panose="02000000000000000000" pitchFamily="2" charset="0"/>
                          <a:ea typeface="Roboto Condensed" panose="02000000000000000000" pitchFamily="2" charset="0"/>
                        </a:rPr>
                        <a:t>Trường Đại học Khoa Học Huế</a:t>
                      </a:r>
                    </a:p>
                  </a:txBody>
                  <a:tcPr/>
                </a:tc>
                <a:extLst>
                  <a:ext uri="{0D108BD9-81ED-4DB2-BD59-A6C34878D82A}">
                    <a16:rowId xmlns:a16="http://schemas.microsoft.com/office/drawing/2014/main" val="2305724736"/>
                  </a:ext>
                </a:extLst>
              </a:tr>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Sinh</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viên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thực</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hiện</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a:solidFill>
                            <a:srgbClr val="002060"/>
                          </a:solidFill>
                          <a:latin typeface="Roboto Condensed" panose="02000000000000000000" pitchFamily="2" charset="0"/>
                          <a:ea typeface="Roboto Condensed" panose="02000000000000000000" pitchFamily="2" charset="0"/>
                        </a:rPr>
                        <a:t>Lương </a:t>
                      </a:r>
                      <a:r>
                        <a:rPr lang="en-US" sz="1400" err="1">
                          <a:solidFill>
                            <a:srgbClr val="002060"/>
                          </a:solidFill>
                          <a:latin typeface="Roboto Condensed" panose="02000000000000000000" pitchFamily="2" charset="0"/>
                          <a:ea typeface="Roboto Condensed" panose="02000000000000000000" pitchFamily="2" charset="0"/>
                        </a:rPr>
                        <a:t>Viết</a:t>
                      </a:r>
                      <a:r>
                        <a:rPr lang="en-US" sz="1400">
                          <a:solidFill>
                            <a:srgbClr val="002060"/>
                          </a:solidFill>
                          <a:latin typeface="Roboto Condensed" panose="02000000000000000000" pitchFamily="2" charset="0"/>
                          <a:ea typeface="Roboto Condensed" panose="02000000000000000000" pitchFamily="2" charset="0"/>
                        </a:rPr>
                        <a:t> Bảo</a:t>
                      </a:r>
                    </a:p>
                  </a:txBody>
                  <a:tcPr/>
                </a:tc>
                <a:extLst>
                  <a:ext uri="{0D108BD9-81ED-4DB2-BD59-A6C34878D82A}">
                    <a16:rowId xmlns:a16="http://schemas.microsoft.com/office/drawing/2014/main" val="1913247476"/>
                  </a:ext>
                </a:extLst>
              </a:tr>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Chuyên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ngành</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err="1">
                          <a:solidFill>
                            <a:srgbClr val="002060"/>
                          </a:solidFill>
                          <a:latin typeface="Roboto Condensed" panose="02000000000000000000" pitchFamily="2" charset="0"/>
                          <a:ea typeface="Roboto Condensed" panose="02000000000000000000" pitchFamily="2" charset="0"/>
                        </a:rPr>
                        <a:t>Công</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nghệ</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phần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mềm</a:t>
                      </a:r>
                      <a:endParaRPr lang="en-US" sz="1400">
                        <a:solidFill>
                          <a:srgbClr val="002060"/>
                        </a:solidFill>
                        <a:latin typeface="Roboto Condensed" panose="02000000000000000000" pitchFamily="2" charset="0"/>
                        <a:ea typeface="Roboto Condensed" panose="02000000000000000000" pitchFamily="2" charset="0"/>
                      </a:endParaRPr>
                    </a:p>
                  </a:txBody>
                  <a:tcPr/>
                </a:tc>
                <a:extLst>
                  <a:ext uri="{0D108BD9-81ED-4DB2-BD59-A6C34878D82A}">
                    <a16:rowId xmlns:a16="http://schemas.microsoft.com/office/drawing/2014/main" val="2599874106"/>
                  </a:ext>
                </a:extLst>
              </a:tr>
              <a:tr h="370840">
                <a:tc>
                  <a:txBody>
                    <a:bodyPr/>
                    <a:lstStyle/>
                    <a:p>
                      <a:r>
                        <a:rPr lang="en-US" sz="1400" err="1">
                          <a:solidFill>
                            <a:srgbClr val="002060"/>
                          </a:solidFill>
                          <a:latin typeface="Roboto Condensed" panose="02000000000000000000" pitchFamily="2" charset="0"/>
                          <a:ea typeface="Roboto Condensed" panose="02000000000000000000" pitchFamily="2" charset="0"/>
                        </a:rPr>
                        <a:t>Giảng</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viên</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hướng</a:t>
                      </a:r>
                      <a:r>
                        <a:rPr lang="en-US" sz="1400">
                          <a:solidFill>
                            <a:srgbClr val="002060"/>
                          </a:solidFill>
                          <a:latin typeface="Roboto Condensed" panose="02000000000000000000" pitchFamily="2" charset="0"/>
                          <a:ea typeface="Roboto Condensed" panose="02000000000000000000" pitchFamily="2" charset="0"/>
                        </a:rPr>
                        <a:t> </a:t>
                      </a:r>
                      <a:r>
                        <a:rPr lang="en-US" sz="1400" err="1">
                          <a:solidFill>
                            <a:srgbClr val="002060"/>
                          </a:solidFill>
                          <a:latin typeface="Roboto Condensed" panose="02000000000000000000" pitchFamily="2" charset="0"/>
                          <a:ea typeface="Roboto Condensed" panose="02000000000000000000" pitchFamily="2" charset="0"/>
                        </a:rPr>
                        <a:t>dẫn</a:t>
                      </a:r>
                      <a:r>
                        <a:rPr lang="en-US" sz="1400">
                          <a:solidFill>
                            <a:srgbClr val="002060"/>
                          </a:solidFill>
                          <a:latin typeface="Roboto Condensed" panose="02000000000000000000" pitchFamily="2" charset="0"/>
                          <a:ea typeface="Roboto Condensed" panose="02000000000000000000" pitchFamily="2" charset="0"/>
                        </a:rPr>
                        <a:t>:</a:t>
                      </a:r>
                    </a:p>
                  </a:txBody>
                  <a:tcPr/>
                </a:tc>
                <a:tc>
                  <a:txBody>
                    <a:bodyPr/>
                    <a:lstStyle/>
                    <a:p>
                      <a:r>
                        <a:rPr lang="en-US" sz="1400" err="1">
                          <a:solidFill>
                            <a:srgbClr val="002060"/>
                          </a:solidFill>
                          <a:latin typeface="Roboto Condensed" panose="02000000000000000000" pitchFamily="2" charset="0"/>
                          <a:ea typeface="Roboto Condensed" panose="02000000000000000000" pitchFamily="2" charset="0"/>
                        </a:rPr>
                        <a:t>Nguyễn</a:t>
                      </a:r>
                      <a:r>
                        <a:rPr lang="en-US" sz="1400">
                          <a:solidFill>
                            <a:srgbClr val="002060"/>
                          </a:solidFill>
                          <a:latin typeface="Roboto Condensed" panose="02000000000000000000" pitchFamily="2" charset="0"/>
                          <a:ea typeface="Roboto Condensed" panose="02000000000000000000" pitchFamily="2" charset="0"/>
                        </a:rPr>
                        <a:t> Quang </a:t>
                      </a:r>
                      <a:r>
                        <a:rPr lang="en-US" sz="1400" err="1">
                          <a:solidFill>
                            <a:srgbClr val="002060"/>
                          </a:solidFill>
                          <a:latin typeface="Roboto Condensed" panose="02000000000000000000" pitchFamily="2" charset="0"/>
                          <a:ea typeface="Roboto Condensed" panose="02000000000000000000" pitchFamily="2" charset="0"/>
                        </a:rPr>
                        <a:t>Hưng</a:t>
                      </a:r>
                      <a:endParaRPr lang="en-US" sz="1400">
                        <a:solidFill>
                          <a:srgbClr val="002060"/>
                        </a:solidFill>
                        <a:latin typeface="Roboto Condensed" panose="02000000000000000000" pitchFamily="2" charset="0"/>
                        <a:ea typeface="Roboto Condensed" panose="02000000000000000000" pitchFamily="2" charset="0"/>
                      </a:endParaRPr>
                    </a:p>
                  </a:txBody>
                  <a:tcPr/>
                </a:tc>
                <a:extLst>
                  <a:ext uri="{0D108BD9-81ED-4DB2-BD59-A6C34878D82A}">
                    <a16:rowId xmlns:a16="http://schemas.microsoft.com/office/drawing/2014/main" val="4022079086"/>
                  </a:ext>
                </a:extLst>
              </a:tr>
            </a:tbl>
          </a:graphicData>
        </a:graphic>
      </p:graphicFrame>
      <p:sp>
        <p:nvSpPr>
          <p:cNvPr id="7" name="TextBox 6">
            <a:extLst>
              <a:ext uri="{FF2B5EF4-FFF2-40B4-BE49-F238E27FC236}">
                <a16:creationId xmlns:a16="http://schemas.microsoft.com/office/drawing/2014/main" id="{DBBFEA9F-046C-4057-AFAC-58ACCA4F83C5}"/>
              </a:ext>
            </a:extLst>
          </p:cNvPr>
          <p:cNvSpPr txBox="1"/>
          <p:nvPr/>
        </p:nvSpPr>
        <p:spPr>
          <a:xfrm>
            <a:off x="3790944" y="4770155"/>
            <a:ext cx="4031673" cy="246221"/>
          </a:xfrm>
          <a:prstGeom prst="rect">
            <a:avLst/>
          </a:prstGeom>
          <a:noFill/>
        </p:spPr>
        <p:txBody>
          <a:bodyPr wrap="square" rtlCol="0">
            <a:spAutoFit/>
          </a:bodyPr>
          <a:lstStyle/>
          <a:p>
            <a:r>
              <a:rPr lang="en-US" sz="1000" i="1">
                <a:solidFill>
                  <a:schemeClr val="tx2">
                    <a:lumMod val="50000"/>
                  </a:schemeClr>
                </a:solidFill>
                <a:latin typeface="Roboto Condensed" panose="02000000000000000000" pitchFamily="2" charset="0"/>
                <a:ea typeface="Roboto Condensed" panose="02000000000000000000" pitchFamily="2" charset="0"/>
              </a:rPr>
              <a:t>Huế, ngày 24 tháng 5 năm 2022</a:t>
            </a:r>
          </a:p>
        </p:txBody>
      </p:sp>
      <p:sp>
        <p:nvSpPr>
          <p:cNvPr id="8" name="Title 1">
            <a:extLst>
              <a:ext uri="{FF2B5EF4-FFF2-40B4-BE49-F238E27FC236}">
                <a16:creationId xmlns:a16="http://schemas.microsoft.com/office/drawing/2014/main" id="{DF78156A-C129-4193-9F44-C90E3775AC28}"/>
              </a:ext>
            </a:extLst>
          </p:cNvPr>
          <p:cNvSpPr txBox="1">
            <a:spLocks/>
          </p:cNvSpPr>
          <p:nvPr/>
        </p:nvSpPr>
        <p:spPr>
          <a:xfrm>
            <a:off x="661758" y="1385993"/>
            <a:ext cx="8239439" cy="16773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dk1"/>
              </a:buClr>
              <a:buSzPts val="3000"/>
              <a:buFont typeface="Roboto Condensed"/>
              <a:buNone/>
              <a:defRPr sz="3000" b="1" i="0" u="none" strike="noStrike" cap="none">
                <a:solidFill>
                  <a:schemeClr val="dk1"/>
                </a:solidFill>
                <a:latin typeface="Roboto Condensed"/>
                <a:ea typeface="Roboto Condensed"/>
                <a:cs typeface="Roboto Condensed"/>
                <a:sym typeface="Roboto Condensed"/>
              </a:defRPr>
            </a:lvl9pPr>
          </a:lstStyle>
          <a:p>
            <a:pPr algn="ctr"/>
            <a:r>
              <a:rPr lang="de-DE" sz="3200">
                <a:solidFill>
                  <a:srgbClr val="FF9500"/>
                </a:solidFill>
                <a:effectLst/>
                <a:latin typeface="Roboto Condensed" panose="02000000000000000000" pitchFamily="2" charset="0"/>
                <a:ea typeface="Roboto Condensed" panose="02000000000000000000" pitchFamily="2" charset="0"/>
              </a:rPr>
              <a:t>CUỘC THI SẢN PHẨM SÁNG TẠO </a:t>
            </a:r>
            <a:br>
              <a:rPr lang="de-DE" sz="3200">
                <a:solidFill>
                  <a:srgbClr val="FF9500"/>
                </a:solidFill>
                <a:effectLst/>
                <a:latin typeface="Roboto Condensed" panose="02000000000000000000" pitchFamily="2" charset="0"/>
                <a:ea typeface="Roboto Condensed" panose="02000000000000000000" pitchFamily="2" charset="0"/>
              </a:rPr>
            </a:br>
            <a:r>
              <a:rPr lang="de-DE" sz="3200">
                <a:solidFill>
                  <a:srgbClr val="FF9500"/>
                </a:solidFill>
                <a:effectLst/>
                <a:latin typeface="Roboto Condensed" panose="02000000000000000000" pitchFamily="2" charset="0"/>
                <a:ea typeface="Roboto Condensed" panose="02000000000000000000" pitchFamily="2" charset="0"/>
              </a:rPr>
              <a:t>CÔNG NGHỆ THÔNG TIN DÀNH CHO </a:t>
            </a:r>
            <a:br>
              <a:rPr lang="de-DE" sz="3200">
                <a:solidFill>
                  <a:srgbClr val="FF9500"/>
                </a:solidFill>
                <a:effectLst/>
                <a:latin typeface="Roboto Condensed" panose="02000000000000000000" pitchFamily="2" charset="0"/>
                <a:ea typeface="Roboto Condensed" panose="02000000000000000000" pitchFamily="2" charset="0"/>
              </a:rPr>
            </a:br>
            <a:r>
              <a:rPr lang="de-DE" sz="3200">
                <a:solidFill>
                  <a:srgbClr val="FF9500"/>
                </a:solidFill>
                <a:effectLst/>
                <a:latin typeface="Roboto Condensed" panose="02000000000000000000" pitchFamily="2" charset="0"/>
                <a:ea typeface="Roboto Condensed" panose="02000000000000000000" pitchFamily="2" charset="0"/>
              </a:rPr>
              <a:t>SINH VIÊN CAO ĐẲNG, ĐẠI HỌC NĂM 2022 </a:t>
            </a:r>
            <a:endParaRPr lang="en-US" sz="3200">
              <a:solidFill>
                <a:srgbClr val="FF9500"/>
              </a:solidFill>
              <a:latin typeface="Roboto Condensed" panose="02000000000000000000" pitchFamily="2" charset="0"/>
              <a:ea typeface="Roboto Condensed" panose="02000000000000000000" pitchFamily="2" charset="0"/>
            </a:endParaRPr>
          </a:p>
        </p:txBody>
      </p:sp>
      <p:pic>
        <p:nvPicPr>
          <p:cNvPr id="31" name="Picture 30">
            <a:extLst>
              <a:ext uri="{FF2B5EF4-FFF2-40B4-BE49-F238E27FC236}">
                <a16:creationId xmlns:a16="http://schemas.microsoft.com/office/drawing/2014/main" id="{067AEBFC-AFBC-4102-AFFB-B0D5D5416553}"/>
              </a:ext>
            </a:extLst>
          </p:cNvPr>
          <p:cNvPicPr>
            <a:picLocks noChangeAspect="1"/>
          </p:cNvPicPr>
          <p:nvPr/>
        </p:nvPicPr>
        <p:blipFill>
          <a:blip r:embed="rId3"/>
          <a:stretch>
            <a:fillRect/>
          </a:stretch>
        </p:blipFill>
        <p:spPr>
          <a:xfrm>
            <a:off x="2950479" y="97753"/>
            <a:ext cx="3243041" cy="609131"/>
          </a:xfrm>
          <a:prstGeom prst="rect">
            <a:avLst/>
          </a:prstGeom>
        </p:spPr>
      </p:pic>
      <p:pic>
        <p:nvPicPr>
          <p:cNvPr id="33" name="Picture 32">
            <a:extLst>
              <a:ext uri="{FF2B5EF4-FFF2-40B4-BE49-F238E27FC236}">
                <a16:creationId xmlns:a16="http://schemas.microsoft.com/office/drawing/2014/main" id="{650DB7EB-4E71-439C-A9C8-EC72D7472E05}"/>
              </a:ext>
            </a:extLst>
          </p:cNvPr>
          <p:cNvPicPr>
            <a:picLocks noChangeAspect="1"/>
          </p:cNvPicPr>
          <p:nvPr/>
        </p:nvPicPr>
        <p:blipFill>
          <a:blip r:embed="rId4"/>
          <a:stretch>
            <a:fillRect/>
          </a:stretch>
        </p:blipFill>
        <p:spPr>
          <a:xfrm>
            <a:off x="283679" y="111217"/>
            <a:ext cx="1431999" cy="595667"/>
          </a:xfrm>
          <a:prstGeom prst="rect">
            <a:avLst/>
          </a:prstGeom>
        </p:spPr>
      </p:pic>
      <p:pic>
        <p:nvPicPr>
          <p:cNvPr id="35" name="Picture 34">
            <a:extLst>
              <a:ext uri="{FF2B5EF4-FFF2-40B4-BE49-F238E27FC236}">
                <a16:creationId xmlns:a16="http://schemas.microsoft.com/office/drawing/2014/main" id="{4255651E-FD08-411E-B767-808D21EE5904}"/>
              </a:ext>
            </a:extLst>
          </p:cNvPr>
          <p:cNvPicPr>
            <a:picLocks noChangeAspect="1"/>
          </p:cNvPicPr>
          <p:nvPr/>
        </p:nvPicPr>
        <p:blipFill>
          <a:blip r:embed="rId5"/>
          <a:stretch>
            <a:fillRect/>
          </a:stretch>
        </p:blipFill>
        <p:spPr>
          <a:xfrm>
            <a:off x="7618679" y="104547"/>
            <a:ext cx="1355780" cy="588873"/>
          </a:xfrm>
          <a:prstGeom prst="rect">
            <a:avLst/>
          </a:prstGeom>
        </p:spPr>
      </p:pic>
    </p:spTree>
    <p:extLst>
      <p:ext uri="{BB962C8B-B14F-4D97-AF65-F5344CB8AC3E}">
        <p14:creationId xmlns:p14="http://schemas.microsoft.com/office/powerpoint/2010/main" val="13614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EF6FF-FE61-487E-AD25-95EF170A5A77}"/>
              </a:ext>
            </a:extLst>
          </p:cNvPr>
          <p:cNvSpPr>
            <a:spLocks noGrp="1"/>
          </p:cNvSpPr>
          <p:nvPr>
            <p:ph type="title"/>
          </p:nvPr>
        </p:nvSpPr>
        <p:spPr>
          <a:xfrm>
            <a:off x="0" y="102770"/>
            <a:ext cx="9144000" cy="983080"/>
          </a:xfrm>
        </p:spPr>
        <p:txBody>
          <a:bodyPr/>
          <a:lstStyle/>
          <a:p>
            <a:r>
              <a:rPr lang="en-US" b="0">
                <a:solidFill>
                  <a:schemeClr val="tx2"/>
                </a:solidFill>
                <a:effectLst/>
                <a:latin typeface="Roboto Condensed" panose="02000000000000000000" pitchFamily="2" charset="0"/>
                <a:ea typeface="Roboto Condensed" panose="02000000000000000000" pitchFamily="2" charset="0"/>
              </a:rPr>
              <a:t>KHÁCH HÀNG VIỆT MUA SẮM TRỰC TUYẾN TRÊN CÁC SÀN THƯƠNG MẠI ĐIỆN TỬ</a:t>
            </a:r>
            <a:endParaRPr lang="en-US">
              <a:solidFill>
                <a:schemeClr val="tx2"/>
              </a:solidFill>
              <a:latin typeface="Roboto Condensed" panose="02000000000000000000" pitchFamily="2" charset="0"/>
              <a:ea typeface="Roboto Condensed" panose="02000000000000000000" pitchFamily="2" charset="0"/>
            </a:endParaRPr>
          </a:p>
        </p:txBody>
      </p:sp>
      <p:sp>
        <p:nvSpPr>
          <p:cNvPr id="4" name="TextBox 3">
            <a:extLst>
              <a:ext uri="{FF2B5EF4-FFF2-40B4-BE49-F238E27FC236}">
                <a16:creationId xmlns:a16="http://schemas.microsoft.com/office/drawing/2014/main" id="{75BC91FC-6A83-4F61-B6A6-C1A31D84D715}"/>
              </a:ext>
            </a:extLst>
          </p:cNvPr>
          <p:cNvSpPr txBox="1"/>
          <p:nvPr/>
        </p:nvSpPr>
        <p:spPr>
          <a:xfrm>
            <a:off x="235468" y="3797133"/>
            <a:ext cx="8813281" cy="115929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vi-VN" sz="1600" b="0" i="0">
                <a:solidFill>
                  <a:srgbClr val="333333"/>
                </a:solidFill>
                <a:effectLst/>
                <a:latin typeface="Roboto Condensed" panose="02000000000000000000" pitchFamily="2" charset="0"/>
                <a:ea typeface="Roboto Condensed" panose="02000000000000000000" pitchFamily="2" charset="0"/>
              </a:rPr>
              <a:t>Một điểm thay đổi trong hành vi mua sắm của người tiêu dùng năm qua đó là sự chuyển dịch kênh mua sắm trực tuyến. Theo đó, thống kê của Cục </a:t>
            </a:r>
            <a:r>
              <a:rPr lang="en-US" sz="1600" b="0" i="0">
                <a:solidFill>
                  <a:srgbClr val="333333"/>
                </a:solidFill>
                <a:effectLst/>
                <a:latin typeface="Roboto Condensed" panose="02000000000000000000" pitchFamily="2" charset="0"/>
                <a:ea typeface="Roboto Condensed" panose="02000000000000000000" pitchFamily="2" charset="0"/>
              </a:rPr>
              <a:t>thương mại điện tử</a:t>
            </a:r>
            <a:r>
              <a:rPr lang="vi-VN" sz="1600" b="0" i="0">
                <a:solidFill>
                  <a:srgbClr val="333333"/>
                </a:solidFill>
                <a:effectLst/>
                <a:latin typeface="Roboto Condensed" panose="02000000000000000000" pitchFamily="2" charset="0"/>
                <a:ea typeface="Roboto Condensed" panose="02000000000000000000" pitchFamily="2" charset="0"/>
              </a:rPr>
              <a:t> và Kinh tế số cho thấy khách hàng tại Việt Nam chuyển dịch sang mua sắm chủ yếu trên các website, sàn giao dịch </a:t>
            </a:r>
            <a:r>
              <a:rPr lang="en-US" sz="1600" b="0" i="0">
                <a:solidFill>
                  <a:srgbClr val="333333"/>
                </a:solidFill>
                <a:effectLst/>
                <a:latin typeface="Roboto Condensed" panose="02000000000000000000" pitchFamily="2" charset="0"/>
                <a:ea typeface="Roboto Condensed" panose="02000000000000000000" pitchFamily="2" charset="0"/>
              </a:rPr>
              <a:t>thương mại điện tử</a:t>
            </a:r>
            <a:r>
              <a:rPr lang="vi-VN" sz="1600" b="0" i="0">
                <a:solidFill>
                  <a:srgbClr val="333333"/>
                </a:solidFill>
                <a:effectLst/>
                <a:latin typeface="Roboto Condensed" panose="02000000000000000000" pitchFamily="2" charset="0"/>
                <a:ea typeface="Roboto Condensed" panose="02000000000000000000" pitchFamily="2" charset="0"/>
              </a:rPr>
              <a:t> </a:t>
            </a:r>
          </a:p>
        </p:txBody>
      </p:sp>
      <p:pic>
        <p:nvPicPr>
          <p:cNvPr id="6" name="Picture 5">
            <a:extLst>
              <a:ext uri="{FF2B5EF4-FFF2-40B4-BE49-F238E27FC236}">
                <a16:creationId xmlns:a16="http://schemas.microsoft.com/office/drawing/2014/main" id="{39FA2201-92C8-484B-8523-BF66709EA86A}"/>
              </a:ext>
            </a:extLst>
          </p:cNvPr>
          <p:cNvPicPr>
            <a:picLocks noChangeAspect="1"/>
          </p:cNvPicPr>
          <p:nvPr/>
        </p:nvPicPr>
        <p:blipFill>
          <a:blip r:embed="rId2"/>
          <a:stretch>
            <a:fillRect/>
          </a:stretch>
        </p:blipFill>
        <p:spPr>
          <a:xfrm>
            <a:off x="580475" y="1355892"/>
            <a:ext cx="8058700" cy="2339807"/>
          </a:xfrm>
          <a:prstGeom prst="rect">
            <a:avLst/>
          </a:prstGeom>
        </p:spPr>
      </p:pic>
    </p:spTree>
    <p:extLst>
      <p:ext uri="{BB962C8B-B14F-4D97-AF65-F5344CB8AC3E}">
        <p14:creationId xmlns:p14="http://schemas.microsoft.com/office/powerpoint/2010/main" val="3950422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0"/>
          <p:cNvSpPr txBox="1">
            <a:spLocks noGrp="1"/>
          </p:cNvSpPr>
          <p:nvPr>
            <p:ph type="title"/>
          </p:nvPr>
        </p:nvSpPr>
        <p:spPr>
          <a:xfrm>
            <a:off x="-254748" y="2004837"/>
            <a:ext cx="5252536" cy="20617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PHÂN TÍCH VÀ</a:t>
            </a:r>
            <a:br>
              <a:rPr lang="en-US"/>
            </a:br>
            <a:r>
              <a:rPr lang="en-US"/>
              <a:t>THIẾT KẾ</a:t>
            </a:r>
            <a:endParaRPr/>
          </a:p>
        </p:txBody>
      </p:sp>
      <p:sp>
        <p:nvSpPr>
          <p:cNvPr id="685" name="Google Shape;685;p50"/>
          <p:cNvSpPr txBox="1">
            <a:spLocks noGrp="1"/>
          </p:cNvSpPr>
          <p:nvPr>
            <p:ph type="title" idx="2"/>
          </p:nvPr>
        </p:nvSpPr>
        <p:spPr>
          <a:xfrm>
            <a:off x="1648574" y="463867"/>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41" name="Google Shape;257;p19">
            <a:extLst>
              <a:ext uri="{FF2B5EF4-FFF2-40B4-BE49-F238E27FC236}">
                <a16:creationId xmlns:a16="http://schemas.microsoft.com/office/drawing/2014/main" id="{54E00CB4-98C9-4CF8-A78B-A60AF8B7125E}"/>
              </a:ext>
            </a:extLst>
          </p:cNvPr>
          <p:cNvGrpSpPr/>
          <p:nvPr/>
        </p:nvGrpSpPr>
        <p:grpSpPr>
          <a:xfrm>
            <a:off x="4447624" y="1719100"/>
            <a:ext cx="4385300" cy="3424400"/>
            <a:chOff x="4405425" y="1340375"/>
            <a:chExt cx="4385300" cy="3424400"/>
          </a:xfrm>
        </p:grpSpPr>
        <p:sp>
          <p:nvSpPr>
            <p:cNvPr id="242" name="Google Shape;258;p19">
              <a:extLst>
                <a:ext uri="{FF2B5EF4-FFF2-40B4-BE49-F238E27FC236}">
                  <a16:creationId xmlns:a16="http://schemas.microsoft.com/office/drawing/2014/main" id="{F2C78357-8DE4-411F-9274-9C1D4864348E}"/>
                </a:ext>
              </a:extLst>
            </p:cNvPr>
            <p:cNvSpPr/>
            <p:nvPr/>
          </p:nvSpPr>
          <p:spPr>
            <a:xfrm>
              <a:off x="4645985" y="1480243"/>
              <a:ext cx="617773" cy="617603"/>
            </a:xfrm>
            <a:custGeom>
              <a:avLst/>
              <a:gdLst/>
              <a:ahLst/>
              <a:cxnLst/>
              <a:rect l="l" t="t" r="r" b="b"/>
              <a:pathLst>
                <a:path w="3470" h="3469" extrusionOk="0">
                  <a:moveTo>
                    <a:pt x="0" y="1735"/>
                  </a:moveTo>
                  <a:cubicBezTo>
                    <a:pt x="0" y="2693"/>
                    <a:pt x="777" y="3469"/>
                    <a:pt x="1735" y="3469"/>
                  </a:cubicBezTo>
                  <a:lnTo>
                    <a:pt x="1735" y="3469"/>
                  </a:lnTo>
                  <a:cubicBezTo>
                    <a:pt x="2693" y="3469"/>
                    <a:pt x="3469" y="2693"/>
                    <a:pt x="3469" y="1735"/>
                  </a:cubicBezTo>
                  <a:lnTo>
                    <a:pt x="3469" y="1735"/>
                  </a:lnTo>
                  <a:cubicBezTo>
                    <a:pt x="3469" y="777"/>
                    <a:pt x="2693" y="0"/>
                    <a:pt x="1735" y="0"/>
                  </a:cubicBezTo>
                  <a:lnTo>
                    <a:pt x="1735" y="0"/>
                  </a:lnTo>
                  <a:cubicBezTo>
                    <a:pt x="777" y="0"/>
                    <a:pt x="0" y="777"/>
                    <a:pt x="0" y="17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9;p19">
              <a:extLst>
                <a:ext uri="{FF2B5EF4-FFF2-40B4-BE49-F238E27FC236}">
                  <a16:creationId xmlns:a16="http://schemas.microsoft.com/office/drawing/2014/main" id="{0F496216-E4DA-434F-8C94-DEFBE82F8F74}"/>
                </a:ext>
              </a:extLst>
            </p:cNvPr>
            <p:cNvSpPr/>
            <p:nvPr/>
          </p:nvSpPr>
          <p:spPr>
            <a:xfrm>
              <a:off x="8308174" y="1682369"/>
              <a:ext cx="308886" cy="308891"/>
            </a:xfrm>
            <a:custGeom>
              <a:avLst/>
              <a:gdLst/>
              <a:ahLst/>
              <a:cxnLst/>
              <a:rect l="l" t="t" r="r" b="b"/>
              <a:pathLst>
                <a:path w="1735" h="1735" extrusionOk="0">
                  <a:moveTo>
                    <a:pt x="1" y="868"/>
                  </a:moveTo>
                  <a:cubicBezTo>
                    <a:pt x="1" y="1345"/>
                    <a:pt x="391" y="1735"/>
                    <a:pt x="868" y="1735"/>
                  </a:cubicBezTo>
                  <a:lnTo>
                    <a:pt x="868" y="1735"/>
                  </a:lnTo>
                  <a:cubicBezTo>
                    <a:pt x="1349" y="1735"/>
                    <a:pt x="1735" y="1345"/>
                    <a:pt x="1735" y="868"/>
                  </a:cubicBezTo>
                  <a:lnTo>
                    <a:pt x="1735" y="868"/>
                  </a:lnTo>
                  <a:cubicBezTo>
                    <a:pt x="1735" y="387"/>
                    <a:pt x="1349" y="1"/>
                    <a:pt x="868" y="1"/>
                  </a:cubicBezTo>
                  <a:lnTo>
                    <a:pt x="868" y="1"/>
                  </a:lnTo>
                  <a:cubicBezTo>
                    <a:pt x="391" y="1"/>
                    <a:pt x="1" y="387"/>
                    <a:pt x="1" y="8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60;p19">
              <a:extLst>
                <a:ext uri="{FF2B5EF4-FFF2-40B4-BE49-F238E27FC236}">
                  <a16:creationId xmlns:a16="http://schemas.microsoft.com/office/drawing/2014/main" id="{31590C80-87DF-47C4-9147-7D6D543ED428}"/>
                </a:ext>
              </a:extLst>
            </p:cNvPr>
            <p:cNvSpPr/>
            <p:nvPr/>
          </p:nvSpPr>
          <p:spPr>
            <a:xfrm>
              <a:off x="5368760" y="2408017"/>
              <a:ext cx="179991" cy="179993"/>
            </a:xfrm>
            <a:custGeom>
              <a:avLst/>
              <a:gdLst/>
              <a:ahLst/>
              <a:cxnLst/>
              <a:rect l="l" t="t" r="r" b="b"/>
              <a:pathLst>
                <a:path w="1011" h="1011" extrusionOk="0">
                  <a:moveTo>
                    <a:pt x="0" y="507"/>
                  </a:moveTo>
                  <a:cubicBezTo>
                    <a:pt x="0" y="785"/>
                    <a:pt x="226" y="1010"/>
                    <a:pt x="508" y="1010"/>
                  </a:cubicBezTo>
                  <a:lnTo>
                    <a:pt x="508" y="1010"/>
                  </a:lnTo>
                  <a:cubicBezTo>
                    <a:pt x="785" y="1010"/>
                    <a:pt x="1011" y="785"/>
                    <a:pt x="1011" y="507"/>
                  </a:cubicBezTo>
                  <a:lnTo>
                    <a:pt x="1011" y="507"/>
                  </a:lnTo>
                  <a:cubicBezTo>
                    <a:pt x="1011" y="226"/>
                    <a:pt x="785" y="0"/>
                    <a:pt x="508" y="0"/>
                  </a:cubicBezTo>
                  <a:lnTo>
                    <a:pt x="508" y="0"/>
                  </a:lnTo>
                  <a:cubicBezTo>
                    <a:pt x="226" y="0"/>
                    <a:pt x="0" y="226"/>
                    <a:pt x="0" y="50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61;p19">
              <a:extLst>
                <a:ext uri="{FF2B5EF4-FFF2-40B4-BE49-F238E27FC236}">
                  <a16:creationId xmlns:a16="http://schemas.microsoft.com/office/drawing/2014/main" id="{C83444CF-334C-4CE6-97D8-B7D476F0EBE5}"/>
                </a:ext>
              </a:extLst>
            </p:cNvPr>
            <p:cNvSpPr/>
            <p:nvPr/>
          </p:nvSpPr>
          <p:spPr>
            <a:xfrm>
              <a:off x="4405425" y="4273588"/>
              <a:ext cx="841560" cy="440993"/>
            </a:xfrm>
            <a:custGeom>
              <a:avLst/>
              <a:gdLst/>
              <a:ahLst/>
              <a:cxnLst/>
              <a:rect l="l" t="t" r="r" b="b"/>
              <a:pathLst>
                <a:path w="4727" h="2477" extrusionOk="0">
                  <a:moveTo>
                    <a:pt x="2480" y="1"/>
                  </a:moveTo>
                  <a:cubicBezTo>
                    <a:pt x="1917" y="1"/>
                    <a:pt x="1462" y="447"/>
                    <a:pt x="1444" y="1002"/>
                  </a:cubicBezTo>
                  <a:cubicBezTo>
                    <a:pt x="1318" y="950"/>
                    <a:pt x="1184" y="920"/>
                    <a:pt x="1037" y="920"/>
                  </a:cubicBezTo>
                  <a:cubicBezTo>
                    <a:pt x="464" y="920"/>
                    <a:pt x="0" y="1384"/>
                    <a:pt x="0" y="1960"/>
                  </a:cubicBezTo>
                  <a:cubicBezTo>
                    <a:pt x="0" y="2147"/>
                    <a:pt x="52" y="2325"/>
                    <a:pt x="139" y="2476"/>
                  </a:cubicBezTo>
                  <a:lnTo>
                    <a:pt x="4588" y="2476"/>
                  </a:lnTo>
                  <a:cubicBezTo>
                    <a:pt x="4674" y="2325"/>
                    <a:pt x="4726" y="2147"/>
                    <a:pt x="4726" y="1960"/>
                  </a:cubicBezTo>
                  <a:cubicBezTo>
                    <a:pt x="4726" y="1384"/>
                    <a:pt x="4262" y="920"/>
                    <a:pt x="3690" y="920"/>
                  </a:cubicBezTo>
                  <a:cubicBezTo>
                    <a:pt x="3629" y="920"/>
                    <a:pt x="3569" y="928"/>
                    <a:pt x="3512" y="937"/>
                  </a:cubicBezTo>
                  <a:cubicBezTo>
                    <a:pt x="3460" y="413"/>
                    <a:pt x="3018" y="1"/>
                    <a:pt x="2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62;p19">
              <a:extLst>
                <a:ext uri="{FF2B5EF4-FFF2-40B4-BE49-F238E27FC236}">
                  <a16:creationId xmlns:a16="http://schemas.microsoft.com/office/drawing/2014/main" id="{D9F0AC06-8B64-4EA0-8260-F416D54074CD}"/>
                </a:ext>
              </a:extLst>
            </p:cNvPr>
            <p:cNvSpPr/>
            <p:nvPr/>
          </p:nvSpPr>
          <p:spPr>
            <a:xfrm>
              <a:off x="4951095" y="4057460"/>
              <a:ext cx="706433" cy="664071"/>
            </a:xfrm>
            <a:custGeom>
              <a:avLst/>
              <a:gdLst/>
              <a:ahLst/>
              <a:cxnLst/>
              <a:rect l="l" t="t" r="r" b="b"/>
              <a:pathLst>
                <a:path w="3968" h="3730" extrusionOk="0">
                  <a:moveTo>
                    <a:pt x="1" y="1"/>
                  </a:moveTo>
                  <a:lnTo>
                    <a:pt x="1" y="3729"/>
                  </a:lnTo>
                  <a:lnTo>
                    <a:pt x="3968" y="3729"/>
                  </a:lnTo>
                  <a:lnTo>
                    <a:pt x="3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63;p19">
              <a:extLst>
                <a:ext uri="{FF2B5EF4-FFF2-40B4-BE49-F238E27FC236}">
                  <a16:creationId xmlns:a16="http://schemas.microsoft.com/office/drawing/2014/main" id="{AD2DE87A-CEA1-409E-836C-7DA182F7C6B1}"/>
                </a:ext>
              </a:extLst>
            </p:cNvPr>
            <p:cNvSpPr/>
            <p:nvPr/>
          </p:nvSpPr>
          <p:spPr>
            <a:xfrm>
              <a:off x="4951095" y="4057460"/>
              <a:ext cx="706433" cy="132280"/>
            </a:xfrm>
            <a:custGeom>
              <a:avLst/>
              <a:gdLst/>
              <a:ahLst/>
              <a:cxnLst/>
              <a:rect l="l" t="t" r="r" b="b"/>
              <a:pathLst>
                <a:path w="3968" h="743" extrusionOk="0">
                  <a:moveTo>
                    <a:pt x="1" y="1"/>
                  </a:moveTo>
                  <a:lnTo>
                    <a:pt x="1" y="742"/>
                  </a:lnTo>
                  <a:lnTo>
                    <a:pt x="3968" y="742"/>
                  </a:lnTo>
                  <a:lnTo>
                    <a:pt x="3968" y="1"/>
                  </a:lnTo>
                  <a:close/>
                </a:path>
              </a:pathLst>
            </a:custGeom>
            <a:solidFill>
              <a:srgbClr val="04A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64;p19">
              <a:extLst>
                <a:ext uri="{FF2B5EF4-FFF2-40B4-BE49-F238E27FC236}">
                  <a16:creationId xmlns:a16="http://schemas.microsoft.com/office/drawing/2014/main" id="{5D455038-C04B-4BE3-8FF4-2C7D9491DE74}"/>
                </a:ext>
              </a:extLst>
            </p:cNvPr>
            <p:cNvSpPr/>
            <p:nvPr/>
          </p:nvSpPr>
          <p:spPr>
            <a:xfrm>
              <a:off x="5777879" y="2558452"/>
              <a:ext cx="344493" cy="348414"/>
            </a:xfrm>
            <a:custGeom>
              <a:avLst/>
              <a:gdLst/>
              <a:ahLst/>
              <a:cxnLst/>
              <a:rect l="l" t="t" r="r" b="b"/>
              <a:pathLst>
                <a:path w="1935" h="1957" extrusionOk="0">
                  <a:moveTo>
                    <a:pt x="0" y="1956"/>
                  </a:moveTo>
                  <a:lnTo>
                    <a:pt x="269" y="1470"/>
                  </a:lnTo>
                  <a:cubicBezTo>
                    <a:pt x="269" y="1462"/>
                    <a:pt x="269" y="1449"/>
                    <a:pt x="269" y="1440"/>
                  </a:cubicBezTo>
                  <a:lnTo>
                    <a:pt x="269" y="226"/>
                  </a:lnTo>
                  <a:cubicBezTo>
                    <a:pt x="269" y="105"/>
                    <a:pt x="369" y="1"/>
                    <a:pt x="490" y="1"/>
                  </a:cubicBezTo>
                  <a:lnTo>
                    <a:pt x="1713" y="1"/>
                  </a:lnTo>
                  <a:cubicBezTo>
                    <a:pt x="1834" y="1"/>
                    <a:pt x="1934" y="105"/>
                    <a:pt x="1934" y="226"/>
                  </a:cubicBezTo>
                  <a:lnTo>
                    <a:pt x="1934" y="1440"/>
                  </a:lnTo>
                  <a:cubicBezTo>
                    <a:pt x="1934" y="1566"/>
                    <a:pt x="1834" y="1666"/>
                    <a:pt x="1713" y="1666"/>
                  </a:cubicBezTo>
                  <a:lnTo>
                    <a:pt x="616" y="166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65;p19">
              <a:extLst>
                <a:ext uri="{FF2B5EF4-FFF2-40B4-BE49-F238E27FC236}">
                  <a16:creationId xmlns:a16="http://schemas.microsoft.com/office/drawing/2014/main" id="{DD318771-25AE-4A04-96EB-BF7A4FBEABA1}"/>
                </a:ext>
              </a:extLst>
            </p:cNvPr>
            <p:cNvSpPr/>
            <p:nvPr/>
          </p:nvSpPr>
          <p:spPr>
            <a:xfrm>
              <a:off x="5909801" y="2653342"/>
              <a:ext cx="144562" cy="125337"/>
            </a:xfrm>
            <a:custGeom>
              <a:avLst/>
              <a:gdLst/>
              <a:ahLst/>
              <a:cxnLst/>
              <a:rect l="l" t="t" r="r" b="b"/>
              <a:pathLst>
                <a:path w="812" h="704" extrusionOk="0">
                  <a:moveTo>
                    <a:pt x="1" y="209"/>
                  </a:moveTo>
                  <a:cubicBezTo>
                    <a:pt x="1" y="92"/>
                    <a:pt x="92" y="1"/>
                    <a:pt x="209" y="1"/>
                  </a:cubicBezTo>
                  <a:cubicBezTo>
                    <a:pt x="300" y="1"/>
                    <a:pt x="378" y="62"/>
                    <a:pt x="404" y="144"/>
                  </a:cubicBezTo>
                  <a:cubicBezTo>
                    <a:pt x="430" y="62"/>
                    <a:pt x="512" y="1"/>
                    <a:pt x="603" y="1"/>
                  </a:cubicBezTo>
                  <a:cubicBezTo>
                    <a:pt x="716" y="1"/>
                    <a:pt x="811" y="92"/>
                    <a:pt x="811" y="209"/>
                  </a:cubicBezTo>
                  <a:cubicBezTo>
                    <a:pt x="811" y="317"/>
                    <a:pt x="443" y="647"/>
                    <a:pt x="408" y="699"/>
                  </a:cubicBezTo>
                  <a:cubicBezTo>
                    <a:pt x="408" y="703"/>
                    <a:pt x="404" y="703"/>
                    <a:pt x="404" y="703"/>
                  </a:cubicBezTo>
                  <a:cubicBezTo>
                    <a:pt x="404" y="703"/>
                    <a:pt x="404" y="703"/>
                    <a:pt x="404" y="699"/>
                  </a:cubicBezTo>
                  <a:cubicBezTo>
                    <a:pt x="365" y="647"/>
                    <a:pt x="1" y="317"/>
                    <a:pt x="1" y="2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66;p19">
              <a:extLst>
                <a:ext uri="{FF2B5EF4-FFF2-40B4-BE49-F238E27FC236}">
                  <a16:creationId xmlns:a16="http://schemas.microsoft.com/office/drawing/2014/main" id="{66853F84-21AB-4059-A4ED-3CC52BFD7924}"/>
                </a:ext>
              </a:extLst>
            </p:cNvPr>
            <p:cNvSpPr/>
            <p:nvPr/>
          </p:nvSpPr>
          <p:spPr>
            <a:xfrm>
              <a:off x="5855857" y="4642643"/>
              <a:ext cx="256367" cy="98097"/>
            </a:xfrm>
            <a:custGeom>
              <a:avLst/>
              <a:gdLst/>
              <a:ahLst/>
              <a:cxnLst/>
              <a:rect l="l" t="t" r="r" b="b"/>
              <a:pathLst>
                <a:path w="1440" h="551" extrusionOk="0">
                  <a:moveTo>
                    <a:pt x="26" y="169"/>
                  </a:moveTo>
                  <a:cubicBezTo>
                    <a:pt x="26" y="169"/>
                    <a:pt x="5" y="156"/>
                    <a:pt x="5" y="230"/>
                  </a:cubicBezTo>
                  <a:cubicBezTo>
                    <a:pt x="0" y="304"/>
                    <a:pt x="35" y="464"/>
                    <a:pt x="96" y="507"/>
                  </a:cubicBezTo>
                  <a:cubicBezTo>
                    <a:pt x="161" y="551"/>
                    <a:pt x="1409" y="451"/>
                    <a:pt x="1427" y="330"/>
                  </a:cubicBezTo>
                  <a:cubicBezTo>
                    <a:pt x="1440" y="217"/>
                    <a:pt x="390"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67;p19">
              <a:extLst>
                <a:ext uri="{FF2B5EF4-FFF2-40B4-BE49-F238E27FC236}">
                  <a16:creationId xmlns:a16="http://schemas.microsoft.com/office/drawing/2014/main" id="{FD1F21F0-3DC7-4E49-A711-0EEF9296CD29}"/>
                </a:ext>
              </a:extLst>
            </p:cNvPr>
            <p:cNvSpPr/>
            <p:nvPr/>
          </p:nvSpPr>
          <p:spPr>
            <a:xfrm>
              <a:off x="5848914" y="4619499"/>
              <a:ext cx="78868" cy="64093"/>
            </a:xfrm>
            <a:custGeom>
              <a:avLst/>
              <a:gdLst/>
              <a:ahLst/>
              <a:cxnLst/>
              <a:rect l="l" t="t" r="r" b="b"/>
              <a:pathLst>
                <a:path w="443" h="360" extrusionOk="0">
                  <a:moveTo>
                    <a:pt x="373" y="0"/>
                  </a:moveTo>
                  <a:lnTo>
                    <a:pt x="442" y="199"/>
                  </a:lnTo>
                  <a:cubicBezTo>
                    <a:pt x="442" y="199"/>
                    <a:pt x="317" y="360"/>
                    <a:pt x="78" y="325"/>
                  </a:cubicBezTo>
                  <a:lnTo>
                    <a:pt x="0" y="95"/>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68;p19">
              <a:extLst>
                <a:ext uri="{FF2B5EF4-FFF2-40B4-BE49-F238E27FC236}">
                  <a16:creationId xmlns:a16="http://schemas.microsoft.com/office/drawing/2014/main" id="{B8A72A73-9C26-4F15-9746-A4682C869DDE}"/>
                </a:ext>
              </a:extLst>
            </p:cNvPr>
            <p:cNvSpPr/>
            <p:nvPr/>
          </p:nvSpPr>
          <p:spPr>
            <a:xfrm>
              <a:off x="5895914" y="4640329"/>
              <a:ext cx="163790" cy="64983"/>
            </a:xfrm>
            <a:custGeom>
              <a:avLst/>
              <a:gdLst/>
              <a:ahLst/>
              <a:cxnLst/>
              <a:rect l="l" t="t" r="r" b="b"/>
              <a:pathLst>
                <a:path w="920" h="365" extrusionOk="0">
                  <a:moveTo>
                    <a:pt x="1" y="195"/>
                  </a:moveTo>
                  <a:cubicBezTo>
                    <a:pt x="1" y="195"/>
                    <a:pt x="699" y="364"/>
                    <a:pt x="811" y="230"/>
                  </a:cubicBezTo>
                  <a:cubicBezTo>
                    <a:pt x="920" y="91"/>
                    <a:pt x="109" y="0"/>
                    <a:pt x="109" y="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69;p19">
              <a:extLst>
                <a:ext uri="{FF2B5EF4-FFF2-40B4-BE49-F238E27FC236}">
                  <a16:creationId xmlns:a16="http://schemas.microsoft.com/office/drawing/2014/main" id="{31FF5173-E175-4BE9-9366-B2AB0910F974}"/>
                </a:ext>
              </a:extLst>
            </p:cNvPr>
            <p:cNvSpPr/>
            <p:nvPr/>
          </p:nvSpPr>
          <p:spPr>
            <a:xfrm>
              <a:off x="5626551" y="3973430"/>
              <a:ext cx="306572" cy="665495"/>
            </a:xfrm>
            <a:custGeom>
              <a:avLst/>
              <a:gdLst/>
              <a:ahLst/>
              <a:cxnLst/>
              <a:rect l="l" t="t" r="r" b="b"/>
              <a:pathLst>
                <a:path w="1722" h="3738" extrusionOk="0">
                  <a:moveTo>
                    <a:pt x="1245" y="65"/>
                  </a:moveTo>
                  <a:cubicBezTo>
                    <a:pt x="1245" y="65"/>
                    <a:pt x="1496" y="1838"/>
                    <a:pt x="1600" y="2584"/>
                  </a:cubicBezTo>
                  <a:cubicBezTo>
                    <a:pt x="1700" y="3330"/>
                    <a:pt x="1722" y="3607"/>
                    <a:pt x="1722" y="3607"/>
                  </a:cubicBezTo>
                  <a:lnTo>
                    <a:pt x="1201" y="3737"/>
                  </a:lnTo>
                  <a:cubicBezTo>
                    <a:pt x="1201" y="3737"/>
                    <a:pt x="213" y="551"/>
                    <a:pt x="105" y="278"/>
                  </a:cubicBezTo>
                  <a:cubicBezTo>
                    <a:pt x="0" y="0"/>
                    <a:pt x="1245" y="65"/>
                    <a:pt x="1245" y="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70;p19">
              <a:extLst>
                <a:ext uri="{FF2B5EF4-FFF2-40B4-BE49-F238E27FC236}">
                  <a16:creationId xmlns:a16="http://schemas.microsoft.com/office/drawing/2014/main" id="{2C633370-6658-423B-A5F8-4B8035667F2E}"/>
                </a:ext>
              </a:extLst>
            </p:cNvPr>
            <p:cNvSpPr/>
            <p:nvPr/>
          </p:nvSpPr>
          <p:spPr>
            <a:xfrm>
              <a:off x="5608036" y="4644067"/>
              <a:ext cx="254052" cy="120708"/>
            </a:xfrm>
            <a:custGeom>
              <a:avLst/>
              <a:gdLst/>
              <a:ahLst/>
              <a:cxnLst/>
              <a:rect l="l" t="t" r="r" b="b"/>
              <a:pathLst>
                <a:path w="1427" h="678" extrusionOk="0">
                  <a:moveTo>
                    <a:pt x="61" y="83"/>
                  </a:moveTo>
                  <a:cubicBezTo>
                    <a:pt x="61" y="83"/>
                    <a:pt x="44" y="66"/>
                    <a:pt x="26" y="135"/>
                  </a:cubicBezTo>
                  <a:cubicBezTo>
                    <a:pt x="5" y="205"/>
                    <a:pt x="0" y="369"/>
                    <a:pt x="52" y="426"/>
                  </a:cubicBezTo>
                  <a:cubicBezTo>
                    <a:pt x="100" y="486"/>
                    <a:pt x="1340" y="677"/>
                    <a:pt x="1384" y="560"/>
                  </a:cubicBezTo>
                  <a:cubicBezTo>
                    <a:pt x="1427" y="456"/>
                    <a:pt x="456" y="1"/>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71;p19">
              <a:extLst>
                <a:ext uri="{FF2B5EF4-FFF2-40B4-BE49-F238E27FC236}">
                  <a16:creationId xmlns:a16="http://schemas.microsoft.com/office/drawing/2014/main" id="{91CAB93E-8904-457E-B0FB-ECD4CC14CB7A}"/>
                </a:ext>
              </a:extLst>
            </p:cNvPr>
            <p:cNvSpPr/>
            <p:nvPr/>
          </p:nvSpPr>
          <p:spPr>
            <a:xfrm>
              <a:off x="5615691" y="4619499"/>
              <a:ext cx="72815" cy="60354"/>
            </a:xfrm>
            <a:custGeom>
              <a:avLst/>
              <a:gdLst/>
              <a:ahLst/>
              <a:cxnLst/>
              <a:rect l="l" t="t" r="r" b="b"/>
              <a:pathLst>
                <a:path w="409" h="339" extrusionOk="0">
                  <a:moveTo>
                    <a:pt x="387" y="0"/>
                  </a:moveTo>
                  <a:lnTo>
                    <a:pt x="408" y="208"/>
                  </a:lnTo>
                  <a:cubicBezTo>
                    <a:pt x="408" y="208"/>
                    <a:pt x="248" y="338"/>
                    <a:pt x="22" y="243"/>
                  </a:cubicBezTo>
                  <a:lnTo>
                    <a:pt x="1" y="4"/>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72;p19">
              <a:extLst>
                <a:ext uri="{FF2B5EF4-FFF2-40B4-BE49-F238E27FC236}">
                  <a16:creationId xmlns:a16="http://schemas.microsoft.com/office/drawing/2014/main" id="{C614CE3D-6507-48D9-94A7-36801F17C7B4}"/>
                </a:ext>
              </a:extLst>
            </p:cNvPr>
            <p:cNvSpPr/>
            <p:nvPr/>
          </p:nvSpPr>
          <p:spPr>
            <a:xfrm>
              <a:off x="5652010" y="4639438"/>
              <a:ext cx="27239" cy="29554"/>
            </a:xfrm>
            <a:custGeom>
              <a:avLst/>
              <a:gdLst/>
              <a:ahLst/>
              <a:cxnLst/>
              <a:rect l="l" t="t" r="r" b="b"/>
              <a:pathLst>
                <a:path w="153" h="166" extrusionOk="0">
                  <a:moveTo>
                    <a:pt x="152" y="1"/>
                  </a:moveTo>
                  <a:lnTo>
                    <a:pt x="1" y="166"/>
                  </a:lnTo>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73;p19">
              <a:extLst>
                <a:ext uri="{FF2B5EF4-FFF2-40B4-BE49-F238E27FC236}">
                  <a16:creationId xmlns:a16="http://schemas.microsoft.com/office/drawing/2014/main" id="{825AB3A8-F615-4E5C-A330-E4C763DE938D}"/>
                </a:ext>
              </a:extLst>
            </p:cNvPr>
            <p:cNvSpPr/>
            <p:nvPr/>
          </p:nvSpPr>
          <p:spPr>
            <a:xfrm>
              <a:off x="5553914" y="3923938"/>
              <a:ext cx="212571" cy="696473"/>
            </a:xfrm>
            <a:custGeom>
              <a:avLst/>
              <a:gdLst/>
              <a:ahLst/>
              <a:cxnLst/>
              <a:rect l="l" t="t" r="r" b="b"/>
              <a:pathLst>
                <a:path w="1194" h="3912" extrusionOk="0">
                  <a:moveTo>
                    <a:pt x="1193" y="352"/>
                  </a:moveTo>
                  <a:cubicBezTo>
                    <a:pt x="1193" y="352"/>
                    <a:pt x="1028" y="2134"/>
                    <a:pt x="955" y="2888"/>
                  </a:cubicBezTo>
                  <a:cubicBezTo>
                    <a:pt x="881" y="3634"/>
                    <a:pt x="833" y="3907"/>
                    <a:pt x="833" y="3907"/>
                  </a:cubicBezTo>
                  <a:lnTo>
                    <a:pt x="300" y="3911"/>
                  </a:lnTo>
                  <a:cubicBezTo>
                    <a:pt x="300" y="3911"/>
                    <a:pt x="75" y="586"/>
                    <a:pt x="40" y="291"/>
                  </a:cubicBezTo>
                  <a:cubicBezTo>
                    <a:pt x="1" y="1"/>
                    <a:pt x="1193" y="352"/>
                    <a:pt x="1193" y="3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4;p19">
              <a:extLst>
                <a:ext uri="{FF2B5EF4-FFF2-40B4-BE49-F238E27FC236}">
                  <a16:creationId xmlns:a16="http://schemas.microsoft.com/office/drawing/2014/main" id="{DEA29E1F-1857-41E3-A86E-3E6291E03F3D}"/>
                </a:ext>
              </a:extLst>
            </p:cNvPr>
            <p:cNvSpPr/>
            <p:nvPr/>
          </p:nvSpPr>
          <p:spPr>
            <a:xfrm>
              <a:off x="5141768" y="3839018"/>
              <a:ext cx="799900" cy="272750"/>
            </a:xfrm>
            <a:custGeom>
              <a:avLst/>
              <a:gdLst/>
              <a:ahLst/>
              <a:cxnLst/>
              <a:rect l="l" t="t" r="r" b="b"/>
              <a:pathLst>
                <a:path w="4493" h="1532" extrusionOk="0">
                  <a:moveTo>
                    <a:pt x="811" y="1223"/>
                  </a:moveTo>
                  <a:cubicBezTo>
                    <a:pt x="1" y="768"/>
                    <a:pt x="504" y="1"/>
                    <a:pt x="504" y="1"/>
                  </a:cubicBezTo>
                  <a:cubicBezTo>
                    <a:pt x="504" y="1"/>
                    <a:pt x="3105" y="139"/>
                    <a:pt x="3543" y="317"/>
                  </a:cubicBezTo>
                  <a:cubicBezTo>
                    <a:pt x="3777" y="413"/>
                    <a:pt x="4492" y="1059"/>
                    <a:pt x="3200" y="1297"/>
                  </a:cubicBezTo>
                  <a:cubicBezTo>
                    <a:pt x="2819" y="1366"/>
                    <a:pt x="1362" y="1531"/>
                    <a:pt x="811" y="12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5;p19">
              <a:extLst>
                <a:ext uri="{FF2B5EF4-FFF2-40B4-BE49-F238E27FC236}">
                  <a16:creationId xmlns:a16="http://schemas.microsoft.com/office/drawing/2014/main" id="{B72476F1-6F4B-4311-A7A9-DFD7DE3F37CC}"/>
                </a:ext>
              </a:extLst>
            </p:cNvPr>
            <p:cNvSpPr/>
            <p:nvPr/>
          </p:nvSpPr>
          <p:spPr>
            <a:xfrm>
              <a:off x="5270664" y="3862162"/>
              <a:ext cx="11750" cy="19584"/>
            </a:xfrm>
            <a:custGeom>
              <a:avLst/>
              <a:gdLst/>
              <a:ahLst/>
              <a:cxnLst/>
              <a:rect l="l" t="t" r="r" b="b"/>
              <a:pathLst>
                <a:path w="66" h="110" extrusionOk="0">
                  <a:moveTo>
                    <a:pt x="22" y="109"/>
                  </a:moveTo>
                  <a:cubicBezTo>
                    <a:pt x="18" y="109"/>
                    <a:pt x="18" y="109"/>
                    <a:pt x="14" y="105"/>
                  </a:cubicBezTo>
                  <a:cubicBezTo>
                    <a:pt x="5" y="105"/>
                    <a:pt x="1" y="96"/>
                    <a:pt x="5" y="83"/>
                  </a:cubicBezTo>
                  <a:cubicBezTo>
                    <a:pt x="14" y="44"/>
                    <a:pt x="27" y="14"/>
                    <a:pt x="27" y="14"/>
                  </a:cubicBezTo>
                  <a:cubicBezTo>
                    <a:pt x="35" y="5"/>
                    <a:pt x="44" y="1"/>
                    <a:pt x="53" y="5"/>
                  </a:cubicBezTo>
                  <a:cubicBezTo>
                    <a:pt x="61" y="9"/>
                    <a:pt x="66" y="22"/>
                    <a:pt x="61" y="31"/>
                  </a:cubicBezTo>
                  <a:cubicBezTo>
                    <a:pt x="61" y="31"/>
                    <a:pt x="48" y="57"/>
                    <a:pt x="40" y="96"/>
                  </a:cubicBezTo>
                  <a:cubicBezTo>
                    <a:pt x="35" y="100"/>
                    <a:pt x="27" y="109"/>
                    <a:pt x="22" y="10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6;p19">
              <a:extLst>
                <a:ext uri="{FF2B5EF4-FFF2-40B4-BE49-F238E27FC236}">
                  <a16:creationId xmlns:a16="http://schemas.microsoft.com/office/drawing/2014/main" id="{BB99178B-8178-4326-A245-25E712505075}"/>
                </a:ext>
              </a:extLst>
            </p:cNvPr>
            <p:cNvSpPr/>
            <p:nvPr/>
          </p:nvSpPr>
          <p:spPr>
            <a:xfrm>
              <a:off x="5268349" y="3900082"/>
              <a:ext cx="613856" cy="687037"/>
            </a:xfrm>
            <a:custGeom>
              <a:avLst/>
              <a:gdLst/>
              <a:ahLst/>
              <a:cxnLst/>
              <a:rect l="l" t="t" r="r" b="b"/>
              <a:pathLst>
                <a:path w="3448" h="3859" extrusionOk="0">
                  <a:moveTo>
                    <a:pt x="66" y="174"/>
                  </a:moveTo>
                  <a:cubicBezTo>
                    <a:pt x="61" y="174"/>
                    <a:pt x="53" y="169"/>
                    <a:pt x="53" y="165"/>
                  </a:cubicBezTo>
                  <a:cubicBezTo>
                    <a:pt x="22" y="122"/>
                    <a:pt x="5" y="74"/>
                    <a:pt x="1" y="22"/>
                  </a:cubicBezTo>
                  <a:cubicBezTo>
                    <a:pt x="1" y="13"/>
                    <a:pt x="9" y="4"/>
                    <a:pt x="18" y="0"/>
                  </a:cubicBezTo>
                  <a:cubicBezTo>
                    <a:pt x="27" y="0"/>
                    <a:pt x="35" y="9"/>
                    <a:pt x="35" y="17"/>
                  </a:cubicBezTo>
                  <a:cubicBezTo>
                    <a:pt x="40" y="65"/>
                    <a:pt x="57" y="109"/>
                    <a:pt x="83" y="143"/>
                  </a:cubicBezTo>
                  <a:cubicBezTo>
                    <a:pt x="87" y="152"/>
                    <a:pt x="83" y="165"/>
                    <a:pt x="74" y="169"/>
                  </a:cubicBezTo>
                  <a:cubicBezTo>
                    <a:pt x="74" y="174"/>
                    <a:pt x="70" y="174"/>
                    <a:pt x="66" y="174"/>
                  </a:cubicBezTo>
                  <a:close/>
                  <a:moveTo>
                    <a:pt x="304" y="325"/>
                  </a:moveTo>
                  <a:cubicBezTo>
                    <a:pt x="304" y="325"/>
                    <a:pt x="300" y="325"/>
                    <a:pt x="300" y="325"/>
                  </a:cubicBezTo>
                  <a:cubicBezTo>
                    <a:pt x="248" y="312"/>
                    <a:pt x="200" y="291"/>
                    <a:pt x="161" y="269"/>
                  </a:cubicBezTo>
                  <a:cubicBezTo>
                    <a:pt x="152" y="265"/>
                    <a:pt x="152" y="252"/>
                    <a:pt x="157" y="243"/>
                  </a:cubicBezTo>
                  <a:cubicBezTo>
                    <a:pt x="161" y="234"/>
                    <a:pt x="174" y="234"/>
                    <a:pt x="178" y="239"/>
                  </a:cubicBezTo>
                  <a:cubicBezTo>
                    <a:pt x="218" y="260"/>
                    <a:pt x="261" y="278"/>
                    <a:pt x="309" y="291"/>
                  </a:cubicBezTo>
                  <a:cubicBezTo>
                    <a:pt x="317" y="295"/>
                    <a:pt x="326" y="304"/>
                    <a:pt x="322" y="312"/>
                  </a:cubicBezTo>
                  <a:cubicBezTo>
                    <a:pt x="317" y="321"/>
                    <a:pt x="313" y="325"/>
                    <a:pt x="304" y="325"/>
                  </a:cubicBezTo>
                  <a:close/>
                  <a:moveTo>
                    <a:pt x="590" y="377"/>
                  </a:moveTo>
                  <a:cubicBezTo>
                    <a:pt x="590" y="377"/>
                    <a:pt x="590" y="377"/>
                    <a:pt x="586" y="377"/>
                  </a:cubicBezTo>
                  <a:cubicBezTo>
                    <a:pt x="534" y="369"/>
                    <a:pt x="486" y="364"/>
                    <a:pt x="443" y="356"/>
                  </a:cubicBezTo>
                  <a:cubicBezTo>
                    <a:pt x="434" y="356"/>
                    <a:pt x="426" y="347"/>
                    <a:pt x="430" y="338"/>
                  </a:cubicBezTo>
                  <a:cubicBezTo>
                    <a:pt x="430" y="325"/>
                    <a:pt x="439" y="321"/>
                    <a:pt x="447" y="321"/>
                  </a:cubicBezTo>
                  <a:cubicBezTo>
                    <a:pt x="491" y="330"/>
                    <a:pt x="538" y="334"/>
                    <a:pt x="590" y="338"/>
                  </a:cubicBezTo>
                  <a:cubicBezTo>
                    <a:pt x="603" y="343"/>
                    <a:pt x="608" y="351"/>
                    <a:pt x="608" y="360"/>
                  </a:cubicBezTo>
                  <a:cubicBezTo>
                    <a:pt x="608" y="369"/>
                    <a:pt x="599" y="377"/>
                    <a:pt x="590" y="377"/>
                  </a:cubicBezTo>
                  <a:close/>
                  <a:moveTo>
                    <a:pt x="881" y="399"/>
                  </a:moveTo>
                  <a:lnTo>
                    <a:pt x="877" y="399"/>
                  </a:lnTo>
                  <a:cubicBezTo>
                    <a:pt x="829" y="395"/>
                    <a:pt x="781" y="395"/>
                    <a:pt x="733" y="390"/>
                  </a:cubicBezTo>
                  <a:cubicBezTo>
                    <a:pt x="725" y="390"/>
                    <a:pt x="716" y="382"/>
                    <a:pt x="716" y="369"/>
                  </a:cubicBezTo>
                  <a:cubicBezTo>
                    <a:pt x="716" y="360"/>
                    <a:pt x="725" y="351"/>
                    <a:pt x="738" y="356"/>
                  </a:cubicBezTo>
                  <a:cubicBezTo>
                    <a:pt x="781" y="356"/>
                    <a:pt x="829" y="360"/>
                    <a:pt x="881" y="364"/>
                  </a:cubicBezTo>
                  <a:cubicBezTo>
                    <a:pt x="890" y="364"/>
                    <a:pt x="898" y="373"/>
                    <a:pt x="898" y="382"/>
                  </a:cubicBezTo>
                  <a:cubicBezTo>
                    <a:pt x="898" y="390"/>
                    <a:pt x="890" y="399"/>
                    <a:pt x="881" y="399"/>
                  </a:cubicBezTo>
                  <a:close/>
                  <a:moveTo>
                    <a:pt x="1167" y="412"/>
                  </a:moveTo>
                  <a:lnTo>
                    <a:pt x="1167" y="412"/>
                  </a:lnTo>
                  <a:cubicBezTo>
                    <a:pt x="1119" y="412"/>
                    <a:pt x="1072" y="408"/>
                    <a:pt x="1024" y="408"/>
                  </a:cubicBezTo>
                  <a:cubicBezTo>
                    <a:pt x="1015" y="408"/>
                    <a:pt x="1007" y="399"/>
                    <a:pt x="1007" y="386"/>
                  </a:cubicBezTo>
                  <a:cubicBezTo>
                    <a:pt x="1007" y="377"/>
                    <a:pt x="1015" y="373"/>
                    <a:pt x="1024" y="369"/>
                  </a:cubicBezTo>
                  <a:cubicBezTo>
                    <a:pt x="1072" y="373"/>
                    <a:pt x="1119" y="373"/>
                    <a:pt x="1171" y="377"/>
                  </a:cubicBezTo>
                  <a:cubicBezTo>
                    <a:pt x="1180" y="377"/>
                    <a:pt x="1189" y="386"/>
                    <a:pt x="1189" y="395"/>
                  </a:cubicBezTo>
                  <a:cubicBezTo>
                    <a:pt x="1189" y="403"/>
                    <a:pt x="1180" y="412"/>
                    <a:pt x="1167" y="412"/>
                  </a:cubicBezTo>
                  <a:close/>
                  <a:moveTo>
                    <a:pt x="2186" y="421"/>
                  </a:moveTo>
                  <a:cubicBezTo>
                    <a:pt x="2173" y="421"/>
                    <a:pt x="2164" y="412"/>
                    <a:pt x="2164" y="399"/>
                  </a:cubicBezTo>
                  <a:cubicBezTo>
                    <a:pt x="2164" y="390"/>
                    <a:pt x="2173" y="382"/>
                    <a:pt x="2182" y="382"/>
                  </a:cubicBezTo>
                  <a:cubicBezTo>
                    <a:pt x="2238" y="382"/>
                    <a:pt x="2281" y="382"/>
                    <a:pt x="2299" y="382"/>
                  </a:cubicBezTo>
                  <a:cubicBezTo>
                    <a:pt x="2303" y="382"/>
                    <a:pt x="2307" y="382"/>
                    <a:pt x="2307" y="382"/>
                  </a:cubicBezTo>
                  <a:cubicBezTo>
                    <a:pt x="2307" y="382"/>
                    <a:pt x="2316" y="382"/>
                    <a:pt x="2329" y="382"/>
                  </a:cubicBezTo>
                  <a:cubicBezTo>
                    <a:pt x="2338" y="382"/>
                    <a:pt x="2346" y="386"/>
                    <a:pt x="2346" y="399"/>
                  </a:cubicBezTo>
                  <a:cubicBezTo>
                    <a:pt x="2346" y="408"/>
                    <a:pt x="2338" y="416"/>
                    <a:pt x="2329" y="416"/>
                  </a:cubicBezTo>
                  <a:cubicBezTo>
                    <a:pt x="2307" y="416"/>
                    <a:pt x="2312" y="416"/>
                    <a:pt x="2312" y="416"/>
                  </a:cubicBezTo>
                  <a:lnTo>
                    <a:pt x="2312" y="416"/>
                  </a:lnTo>
                  <a:lnTo>
                    <a:pt x="2299" y="416"/>
                  </a:lnTo>
                  <a:cubicBezTo>
                    <a:pt x="2281" y="416"/>
                    <a:pt x="2242" y="416"/>
                    <a:pt x="2186" y="421"/>
                  </a:cubicBezTo>
                  <a:close/>
                  <a:moveTo>
                    <a:pt x="1458" y="421"/>
                  </a:moveTo>
                  <a:lnTo>
                    <a:pt x="1458" y="421"/>
                  </a:lnTo>
                  <a:cubicBezTo>
                    <a:pt x="1410" y="421"/>
                    <a:pt x="1362" y="416"/>
                    <a:pt x="1314" y="416"/>
                  </a:cubicBezTo>
                  <a:cubicBezTo>
                    <a:pt x="1301" y="416"/>
                    <a:pt x="1297" y="408"/>
                    <a:pt x="1297" y="399"/>
                  </a:cubicBezTo>
                  <a:cubicBezTo>
                    <a:pt x="1297" y="390"/>
                    <a:pt x="1306" y="382"/>
                    <a:pt x="1314" y="382"/>
                  </a:cubicBezTo>
                  <a:lnTo>
                    <a:pt x="1314" y="382"/>
                  </a:lnTo>
                  <a:cubicBezTo>
                    <a:pt x="1362" y="382"/>
                    <a:pt x="1410" y="382"/>
                    <a:pt x="1458" y="382"/>
                  </a:cubicBezTo>
                  <a:cubicBezTo>
                    <a:pt x="1471" y="382"/>
                    <a:pt x="1479" y="390"/>
                    <a:pt x="1475" y="403"/>
                  </a:cubicBezTo>
                  <a:cubicBezTo>
                    <a:pt x="1475" y="412"/>
                    <a:pt x="1471" y="421"/>
                    <a:pt x="1458" y="421"/>
                  </a:cubicBezTo>
                  <a:close/>
                  <a:moveTo>
                    <a:pt x="1895" y="421"/>
                  </a:moveTo>
                  <a:cubicBezTo>
                    <a:pt x="1882" y="421"/>
                    <a:pt x="1878" y="412"/>
                    <a:pt x="1878" y="403"/>
                  </a:cubicBezTo>
                  <a:cubicBezTo>
                    <a:pt x="1874" y="395"/>
                    <a:pt x="1882" y="386"/>
                    <a:pt x="1895" y="386"/>
                  </a:cubicBezTo>
                  <a:cubicBezTo>
                    <a:pt x="1947" y="386"/>
                    <a:pt x="1995" y="386"/>
                    <a:pt x="2039" y="386"/>
                  </a:cubicBezTo>
                  <a:lnTo>
                    <a:pt x="2039" y="386"/>
                  </a:lnTo>
                  <a:cubicBezTo>
                    <a:pt x="2047" y="386"/>
                    <a:pt x="2056" y="390"/>
                    <a:pt x="2056" y="403"/>
                  </a:cubicBezTo>
                  <a:cubicBezTo>
                    <a:pt x="2056" y="412"/>
                    <a:pt x="2047" y="421"/>
                    <a:pt x="2039" y="421"/>
                  </a:cubicBezTo>
                  <a:cubicBezTo>
                    <a:pt x="1995" y="421"/>
                    <a:pt x="1947" y="421"/>
                    <a:pt x="1895" y="421"/>
                  </a:cubicBezTo>
                  <a:close/>
                  <a:moveTo>
                    <a:pt x="1748" y="421"/>
                  </a:moveTo>
                  <a:lnTo>
                    <a:pt x="1748" y="421"/>
                  </a:lnTo>
                  <a:cubicBezTo>
                    <a:pt x="1700" y="421"/>
                    <a:pt x="1653" y="421"/>
                    <a:pt x="1605" y="421"/>
                  </a:cubicBezTo>
                  <a:cubicBezTo>
                    <a:pt x="1592" y="421"/>
                    <a:pt x="1588" y="412"/>
                    <a:pt x="1588" y="403"/>
                  </a:cubicBezTo>
                  <a:cubicBezTo>
                    <a:pt x="1588" y="395"/>
                    <a:pt x="1592" y="386"/>
                    <a:pt x="1605" y="386"/>
                  </a:cubicBezTo>
                  <a:lnTo>
                    <a:pt x="1605" y="386"/>
                  </a:lnTo>
                  <a:cubicBezTo>
                    <a:pt x="1653" y="386"/>
                    <a:pt x="1700" y="386"/>
                    <a:pt x="1748" y="386"/>
                  </a:cubicBezTo>
                  <a:cubicBezTo>
                    <a:pt x="1761" y="386"/>
                    <a:pt x="1765" y="395"/>
                    <a:pt x="1765" y="403"/>
                  </a:cubicBezTo>
                  <a:cubicBezTo>
                    <a:pt x="1765" y="412"/>
                    <a:pt x="1761" y="421"/>
                    <a:pt x="1748" y="421"/>
                  </a:cubicBezTo>
                  <a:close/>
                  <a:moveTo>
                    <a:pt x="2602" y="503"/>
                  </a:moveTo>
                  <a:cubicBezTo>
                    <a:pt x="2598" y="503"/>
                    <a:pt x="2593" y="503"/>
                    <a:pt x="2589" y="499"/>
                  </a:cubicBezTo>
                  <a:cubicBezTo>
                    <a:pt x="2554" y="473"/>
                    <a:pt x="2511" y="451"/>
                    <a:pt x="2468" y="438"/>
                  </a:cubicBezTo>
                  <a:cubicBezTo>
                    <a:pt x="2459" y="434"/>
                    <a:pt x="2450" y="425"/>
                    <a:pt x="2455" y="416"/>
                  </a:cubicBezTo>
                  <a:cubicBezTo>
                    <a:pt x="2459" y="403"/>
                    <a:pt x="2468" y="399"/>
                    <a:pt x="2476" y="403"/>
                  </a:cubicBezTo>
                  <a:cubicBezTo>
                    <a:pt x="2528" y="416"/>
                    <a:pt x="2572" y="442"/>
                    <a:pt x="2611" y="468"/>
                  </a:cubicBezTo>
                  <a:cubicBezTo>
                    <a:pt x="2619" y="477"/>
                    <a:pt x="2619" y="486"/>
                    <a:pt x="2615" y="494"/>
                  </a:cubicBezTo>
                  <a:cubicBezTo>
                    <a:pt x="2611" y="499"/>
                    <a:pt x="2606" y="503"/>
                    <a:pt x="2602" y="503"/>
                  </a:cubicBezTo>
                  <a:close/>
                  <a:moveTo>
                    <a:pt x="2763" y="737"/>
                  </a:moveTo>
                  <a:cubicBezTo>
                    <a:pt x="2754" y="737"/>
                    <a:pt x="2750" y="733"/>
                    <a:pt x="2745" y="724"/>
                  </a:cubicBezTo>
                  <a:cubicBezTo>
                    <a:pt x="2732" y="677"/>
                    <a:pt x="2711" y="633"/>
                    <a:pt x="2685" y="598"/>
                  </a:cubicBezTo>
                  <a:cubicBezTo>
                    <a:pt x="2680" y="590"/>
                    <a:pt x="2685" y="577"/>
                    <a:pt x="2689" y="572"/>
                  </a:cubicBezTo>
                  <a:cubicBezTo>
                    <a:pt x="2698" y="568"/>
                    <a:pt x="2711" y="568"/>
                    <a:pt x="2715" y="577"/>
                  </a:cubicBezTo>
                  <a:cubicBezTo>
                    <a:pt x="2741" y="616"/>
                    <a:pt x="2763" y="664"/>
                    <a:pt x="2780" y="711"/>
                  </a:cubicBezTo>
                  <a:cubicBezTo>
                    <a:pt x="2784" y="724"/>
                    <a:pt x="2776" y="733"/>
                    <a:pt x="2767" y="737"/>
                  </a:cubicBezTo>
                  <a:cubicBezTo>
                    <a:pt x="2767" y="737"/>
                    <a:pt x="2763" y="737"/>
                    <a:pt x="2763" y="737"/>
                  </a:cubicBezTo>
                  <a:close/>
                  <a:moveTo>
                    <a:pt x="2810" y="1023"/>
                  </a:moveTo>
                  <a:cubicBezTo>
                    <a:pt x="2802" y="1023"/>
                    <a:pt x="2793" y="1015"/>
                    <a:pt x="2793" y="1006"/>
                  </a:cubicBezTo>
                  <a:cubicBezTo>
                    <a:pt x="2784" y="950"/>
                    <a:pt x="2776" y="906"/>
                    <a:pt x="2776" y="872"/>
                  </a:cubicBezTo>
                  <a:lnTo>
                    <a:pt x="2771" y="863"/>
                  </a:lnTo>
                  <a:cubicBezTo>
                    <a:pt x="2771" y="854"/>
                    <a:pt x="2780" y="841"/>
                    <a:pt x="2789" y="841"/>
                  </a:cubicBezTo>
                  <a:cubicBezTo>
                    <a:pt x="2802" y="841"/>
                    <a:pt x="2806" y="850"/>
                    <a:pt x="2810" y="859"/>
                  </a:cubicBezTo>
                  <a:lnTo>
                    <a:pt x="2810" y="867"/>
                  </a:lnTo>
                  <a:cubicBezTo>
                    <a:pt x="2815" y="902"/>
                    <a:pt x="2819" y="945"/>
                    <a:pt x="2828" y="1002"/>
                  </a:cubicBezTo>
                  <a:cubicBezTo>
                    <a:pt x="2828" y="1010"/>
                    <a:pt x="2823" y="1019"/>
                    <a:pt x="2815" y="1023"/>
                  </a:cubicBezTo>
                  <a:cubicBezTo>
                    <a:pt x="2810" y="1023"/>
                    <a:pt x="2810" y="1023"/>
                    <a:pt x="2810" y="1023"/>
                  </a:cubicBezTo>
                  <a:close/>
                  <a:moveTo>
                    <a:pt x="2862" y="1310"/>
                  </a:moveTo>
                  <a:cubicBezTo>
                    <a:pt x="2854" y="1310"/>
                    <a:pt x="2845" y="1301"/>
                    <a:pt x="2845" y="1292"/>
                  </a:cubicBezTo>
                  <a:cubicBezTo>
                    <a:pt x="2832" y="1244"/>
                    <a:pt x="2823" y="1197"/>
                    <a:pt x="2819" y="1149"/>
                  </a:cubicBezTo>
                  <a:cubicBezTo>
                    <a:pt x="2815" y="1140"/>
                    <a:pt x="2823" y="1132"/>
                    <a:pt x="2832" y="1132"/>
                  </a:cubicBezTo>
                  <a:cubicBezTo>
                    <a:pt x="2841" y="1127"/>
                    <a:pt x="2849" y="1136"/>
                    <a:pt x="2854" y="1145"/>
                  </a:cubicBezTo>
                  <a:cubicBezTo>
                    <a:pt x="2862" y="1188"/>
                    <a:pt x="2871" y="1236"/>
                    <a:pt x="2880" y="1288"/>
                  </a:cubicBezTo>
                  <a:cubicBezTo>
                    <a:pt x="2880" y="1297"/>
                    <a:pt x="2875" y="1305"/>
                    <a:pt x="2867" y="1310"/>
                  </a:cubicBezTo>
                  <a:cubicBezTo>
                    <a:pt x="2862" y="1310"/>
                    <a:pt x="2862" y="1310"/>
                    <a:pt x="2862" y="1310"/>
                  </a:cubicBezTo>
                  <a:close/>
                  <a:moveTo>
                    <a:pt x="2919" y="1591"/>
                  </a:moveTo>
                  <a:cubicBezTo>
                    <a:pt x="2910" y="1591"/>
                    <a:pt x="2901" y="1587"/>
                    <a:pt x="2901" y="1578"/>
                  </a:cubicBezTo>
                  <a:lnTo>
                    <a:pt x="2871" y="1435"/>
                  </a:lnTo>
                  <a:cubicBezTo>
                    <a:pt x="2871" y="1427"/>
                    <a:pt x="2875" y="1418"/>
                    <a:pt x="2884" y="1414"/>
                  </a:cubicBezTo>
                  <a:cubicBezTo>
                    <a:pt x="2897" y="1414"/>
                    <a:pt x="2906" y="1418"/>
                    <a:pt x="2906" y="1431"/>
                  </a:cubicBezTo>
                  <a:lnTo>
                    <a:pt x="2936" y="1570"/>
                  </a:lnTo>
                  <a:cubicBezTo>
                    <a:pt x="2940" y="1583"/>
                    <a:pt x="2932" y="1591"/>
                    <a:pt x="2923" y="1591"/>
                  </a:cubicBezTo>
                  <a:cubicBezTo>
                    <a:pt x="2923" y="1591"/>
                    <a:pt x="2919" y="1591"/>
                    <a:pt x="2919" y="1591"/>
                  </a:cubicBezTo>
                  <a:close/>
                  <a:moveTo>
                    <a:pt x="2979" y="1878"/>
                  </a:moveTo>
                  <a:cubicBezTo>
                    <a:pt x="2971" y="1878"/>
                    <a:pt x="2962" y="1873"/>
                    <a:pt x="2962" y="1864"/>
                  </a:cubicBezTo>
                  <a:lnTo>
                    <a:pt x="2932" y="1721"/>
                  </a:lnTo>
                  <a:cubicBezTo>
                    <a:pt x="2927" y="1713"/>
                    <a:pt x="2936" y="1700"/>
                    <a:pt x="2945" y="1700"/>
                  </a:cubicBezTo>
                  <a:cubicBezTo>
                    <a:pt x="2953" y="1700"/>
                    <a:pt x="2962" y="1704"/>
                    <a:pt x="2966" y="1713"/>
                  </a:cubicBezTo>
                  <a:lnTo>
                    <a:pt x="2997" y="1856"/>
                  </a:lnTo>
                  <a:cubicBezTo>
                    <a:pt x="2997" y="1864"/>
                    <a:pt x="2992" y="1873"/>
                    <a:pt x="2984" y="1878"/>
                  </a:cubicBezTo>
                  <a:cubicBezTo>
                    <a:pt x="2979" y="1878"/>
                    <a:pt x="2979" y="1878"/>
                    <a:pt x="2979" y="1878"/>
                  </a:cubicBezTo>
                  <a:close/>
                  <a:moveTo>
                    <a:pt x="3040" y="2159"/>
                  </a:moveTo>
                  <a:cubicBezTo>
                    <a:pt x="3031" y="2159"/>
                    <a:pt x="3023" y="2155"/>
                    <a:pt x="3023" y="2146"/>
                  </a:cubicBezTo>
                  <a:lnTo>
                    <a:pt x="2992" y="2003"/>
                  </a:lnTo>
                  <a:cubicBezTo>
                    <a:pt x="2988" y="1995"/>
                    <a:pt x="2997" y="1986"/>
                    <a:pt x="3005" y="1982"/>
                  </a:cubicBezTo>
                  <a:cubicBezTo>
                    <a:pt x="3014" y="1982"/>
                    <a:pt x="3027" y="1986"/>
                    <a:pt x="3027" y="1999"/>
                  </a:cubicBezTo>
                  <a:lnTo>
                    <a:pt x="3057" y="2138"/>
                  </a:lnTo>
                  <a:cubicBezTo>
                    <a:pt x="3062" y="2151"/>
                    <a:pt x="3053" y="2159"/>
                    <a:pt x="3044" y="2159"/>
                  </a:cubicBezTo>
                  <a:cubicBezTo>
                    <a:pt x="3044" y="2159"/>
                    <a:pt x="3040" y="2159"/>
                    <a:pt x="3040" y="2159"/>
                  </a:cubicBezTo>
                  <a:close/>
                  <a:moveTo>
                    <a:pt x="3105" y="2445"/>
                  </a:moveTo>
                  <a:cubicBezTo>
                    <a:pt x="3096" y="2445"/>
                    <a:pt x="3088" y="2437"/>
                    <a:pt x="3088" y="2432"/>
                  </a:cubicBezTo>
                  <a:lnTo>
                    <a:pt x="3053" y="2289"/>
                  </a:lnTo>
                  <a:cubicBezTo>
                    <a:pt x="3053" y="2281"/>
                    <a:pt x="3057" y="2268"/>
                    <a:pt x="3066" y="2268"/>
                  </a:cubicBezTo>
                  <a:cubicBezTo>
                    <a:pt x="3079" y="2263"/>
                    <a:pt x="3088" y="2272"/>
                    <a:pt x="3088" y="2281"/>
                  </a:cubicBezTo>
                  <a:lnTo>
                    <a:pt x="3122" y="2424"/>
                  </a:lnTo>
                  <a:cubicBezTo>
                    <a:pt x="3122" y="2432"/>
                    <a:pt x="3118" y="2441"/>
                    <a:pt x="3105" y="2445"/>
                  </a:cubicBezTo>
                  <a:cubicBezTo>
                    <a:pt x="3105" y="2445"/>
                    <a:pt x="3105" y="2445"/>
                    <a:pt x="3105" y="2445"/>
                  </a:cubicBezTo>
                  <a:close/>
                  <a:moveTo>
                    <a:pt x="3166" y="2727"/>
                  </a:moveTo>
                  <a:cubicBezTo>
                    <a:pt x="3157" y="2727"/>
                    <a:pt x="3153" y="2723"/>
                    <a:pt x="3148" y="2714"/>
                  </a:cubicBezTo>
                  <a:lnTo>
                    <a:pt x="3118" y="2571"/>
                  </a:lnTo>
                  <a:cubicBezTo>
                    <a:pt x="3114" y="2563"/>
                    <a:pt x="3122" y="2554"/>
                    <a:pt x="3131" y="2550"/>
                  </a:cubicBezTo>
                  <a:cubicBezTo>
                    <a:pt x="3140" y="2550"/>
                    <a:pt x="3153" y="2554"/>
                    <a:pt x="3153" y="2563"/>
                  </a:cubicBezTo>
                  <a:lnTo>
                    <a:pt x="3183" y="2706"/>
                  </a:lnTo>
                  <a:cubicBezTo>
                    <a:pt x="3187" y="2714"/>
                    <a:pt x="3179" y="2727"/>
                    <a:pt x="3170" y="2727"/>
                  </a:cubicBezTo>
                  <a:cubicBezTo>
                    <a:pt x="3170" y="2727"/>
                    <a:pt x="3170" y="2727"/>
                    <a:pt x="3166" y="2727"/>
                  </a:cubicBezTo>
                  <a:close/>
                  <a:moveTo>
                    <a:pt x="3231" y="3009"/>
                  </a:moveTo>
                  <a:cubicBezTo>
                    <a:pt x="3222" y="3009"/>
                    <a:pt x="3218" y="3005"/>
                    <a:pt x="3213" y="2996"/>
                  </a:cubicBezTo>
                  <a:lnTo>
                    <a:pt x="3183" y="2857"/>
                  </a:lnTo>
                  <a:cubicBezTo>
                    <a:pt x="3179" y="2844"/>
                    <a:pt x="3187" y="2836"/>
                    <a:pt x="3196" y="2836"/>
                  </a:cubicBezTo>
                  <a:cubicBezTo>
                    <a:pt x="3205" y="2831"/>
                    <a:pt x="3213" y="2840"/>
                    <a:pt x="3218" y="2849"/>
                  </a:cubicBezTo>
                  <a:lnTo>
                    <a:pt x="3248" y="2987"/>
                  </a:lnTo>
                  <a:cubicBezTo>
                    <a:pt x="3253" y="3000"/>
                    <a:pt x="3244" y="3009"/>
                    <a:pt x="3235" y="3009"/>
                  </a:cubicBezTo>
                  <a:cubicBezTo>
                    <a:pt x="3235" y="3009"/>
                    <a:pt x="3235" y="3009"/>
                    <a:pt x="3231" y="3009"/>
                  </a:cubicBezTo>
                  <a:close/>
                  <a:moveTo>
                    <a:pt x="3296" y="3295"/>
                  </a:moveTo>
                  <a:cubicBezTo>
                    <a:pt x="3287" y="3295"/>
                    <a:pt x="3283" y="3287"/>
                    <a:pt x="3279" y="3282"/>
                  </a:cubicBezTo>
                  <a:lnTo>
                    <a:pt x="3248" y="3139"/>
                  </a:lnTo>
                  <a:cubicBezTo>
                    <a:pt x="3244" y="3131"/>
                    <a:pt x="3253" y="3118"/>
                    <a:pt x="3261" y="3118"/>
                  </a:cubicBezTo>
                  <a:cubicBezTo>
                    <a:pt x="3270" y="3113"/>
                    <a:pt x="3279" y="3122"/>
                    <a:pt x="3283" y="3131"/>
                  </a:cubicBezTo>
                  <a:lnTo>
                    <a:pt x="3313" y="3274"/>
                  </a:lnTo>
                  <a:cubicBezTo>
                    <a:pt x="3318" y="3282"/>
                    <a:pt x="3309" y="3291"/>
                    <a:pt x="3300" y="3295"/>
                  </a:cubicBezTo>
                  <a:cubicBezTo>
                    <a:pt x="3300" y="3295"/>
                    <a:pt x="3300" y="3295"/>
                    <a:pt x="3296" y="3295"/>
                  </a:cubicBezTo>
                  <a:close/>
                  <a:moveTo>
                    <a:pt x="3365" y="3577"/>
                  </a:moveTo>
                  <a:cubicBezTo>
                    <a:pt x="3357" y="3577"/>
                    <a:pt x="3348" y="3573"/>
                    <a:pt x="3344" y="3564"/>
                  </a:cubicBezTo>
                  <a:lnTo>
                    <a:pt x="3313" y="3421"/>
                  </a:lnTo>
                  <a:cubicBezTo>
                    <a:pt x="3309" y="3412"/>
                    <a:pt x="3318" y="3404"/>
                    <a:pt x="3326" y="3399"/>
                  </a:cubicBezTo>
                  <a:cubicBezTo>
                    <a:pt x="3335" y="3399"/>
                    <a:pt x="3344" y="3404"/>
                    <a:pt x="3348" y="3412"/>
                  </a:cubicBezTo>
                  <a:lnTo>
                    <a:pt x="3383" y="3555"/>
                  </a:lnTo>
                  <a:cubicBezTo>
                    <a:pt x="3383" y="3564"/>
                    <a:pt x="3378" y="3573"/>
                    <a:pt x="3365" y="3577"/>
                  </a:cubicBezTo>
                  <a:cubicBezTo>
                    <a:pt x="3365" y="3577"/>
                    <a:pt x="3365" y="3577"/>
                    <a:pt x="3365" y="3577"/>
                  </a:cubicBezTo>
                  <a:close/>
                  <a:moveTo>
                    <a:pt x="3430" y="3859"/>
                  </a:moveTo>
                  <a:cubicBezTo>
                    <a:pt x="3422" y="3859"/>
                    <a:pt x="3413" y="3855"/>
                    <a:pt x="3413" y="3846"/>
                  </a:cubicBezTo>
                  <a:lnTo>
                    <a:pt x="3378" y="3703"/>
                  </a:lnTo>
                  <a:cubicBezTo>
                    <a:pt x="3378" y="3694"/>
                    <a:pt x="3383" y="3685"/>
                    <a:pt x="3391" y="3681"/>
                  </a:cubicBezTo>
                  <a:cubicBezTo>
                    <a:pt x="3404" y="3681"/>
                    <a:pt x="3413" y="3685"/>
                    <a:pt x="3413" y="3699"/>
                  </a:cubicBezTo>
                  <a:lnTo>
                    <a:pt x="3448" y="3837"/>
                  </a:lnTo>
                  <a:cubicBezTo>
                    <a:pt x="3448" y="3846"/>
                    <a:pt x="3443" y="3859"/>
                    <a:pt x="3435" y="3859"/>
                  </a:cubicBezTo>
                  <a:cubicBezTo>
                    <a:pt x="3430" y="3859"/>
                    <a:pt x="3430" y="3859"/>
                    <a:pt x="3430" y="385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77;p19">
              <a:extLst>
                <a:ext uri="{FF2B5EF4-FFF2-40B4-BE49-F238E27FC236}">
                  <a16:creationId xmlns:a16="http://schemas.microsoft.com/office/drawing/2014/main" id="{E7DCCBF5-207C-449B-B1AE-F8DF9C6F6376}"/>
                </a:ext>
              </a:extLst>
            </p:cNvPr>
            <p:cNvSpPr/>
            <p:nvPr/>
          </p:nvSpPr>
          <p:spPr>
            <a:xfrm>
              <a:off x="5881316" y="4604723"/>
              <a:ext cx="10148" cy="19584"/>
            </a:xfrm>
            <a:custGeom>
              <a:avLst/>
              <a:gdLst/>
              <a:ahLst/>
              <a:cxnLst/>
              <a:rect l="l" t="t" r="r" b="b"/>
              <a:pathLst>
                <a:path w="57" h="110" extrusionOk="0">
                  <a:moveTo>
                    <a:pt x="35" y="109"/>
                  </a:moveTo>
                  <a:cubicBezTo>
                    <a:pt x="26" y="109"/>
                    <a:pt x="18" y="100"/>
                    <a:pt x="18" y="96"/>
                  </a:cubicBezTo>
                  <a:lnTo>
                    <a:pt x="0" y="22"/>
                  </a:lnTo>
                  <a:cubicBezTo>
                    <a:pt x="0" y="14"/>
                    <a:pt x="5" y="5"/>
                    <a:pt x="13" y="1"/>
                  </a:cubicBezTo>
                  <a:cubicBezTo>
                    <a:pt x="26" y="1"/>
                    <a:pt x="35" y="5"/>
                    <a:pt x="35" y="14"/>
                  </a:cubicBezTo>
                  <a:lnTo>
                    <a:pt x="52" y="87"/>
                  </a:lnTo>
                  <a:cubicBezTo>
                    <a:pt x="57" y="96"/>
                    <a:pt x="48" y="105"/>
                    <a:pt x="39" y="109"/>
                  </a:cubicBezTo>
                  <a:cubicBezTo>
                    <a:pt x="39" y="109"/>
                    <a:pt x="35" y="109"/>
                    <a:pt x="35" y="109"/>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8;p19">
              <a:extLst>
                <a:ext uri="{FF2B5EF4-FFF2-40B4-BE49-F238E27FC236}">
                  <a16:creationId xmlns:a16="http://schemas.microsoft.com/office/drawing/2014/main" id="{4FBB4DAB-F846-4549-897A-24702F1EB3A2}"/>
                </a:ext>
              </a:extLst>
            </p:cNvPr>
            <p:cNvSpPr/>
            <p:nvPr/>
          </p:nvSpPr>
          <p:spPr>
            <a:xfrm>
              <a:off x="5648093" y="4111581"/>
              <a:ext cx="11038" cy="493335"/>
            </a:xfrm>
            <a:custGeom>
              <a:avLst/>
              <a:gdLst/>
              <a:ahLst/>
              <a:cxnLst/>
              <a:rect l="l" t="t" r="r" b="b"/>
              <a:pathLst>
                <a:path w="62" h="2771" extrusionOk="0">
                  <a:moveTo>
                    <a:pt x="44" y="178"/>
                  </a:moveTo>
                  <a:lnTo>
                    <a:pt x="44" y="178"/>
                  </a:lnTo>
                  <a:cubicBezTo>
                    <a:pt x="31" y="178"/>
                    <a:pt x="27" y="174"/>
                    <a:pt x="27" y="161"/>
                  </a:cubicBezTo>
                  <a:lnTo>
                    <a:pt x="27" y="17"/>
                  </a:lnTo>
                  <a:cubicBezTo>
                    <a:pt x="27" y="9"/>
                    <a:pt x="36" y="0"/>
                    <a:pt x="44" y="0"/>
                  </a:cubicBezTo>
                  <a:lnTo>
                    <a:pt x="44" y="0"/>
                  </a:lnTo>
                  <a:cubicBezTo>
                    <a:pt x="53" y="0"/>
                    <a:pt x="62" y="9"/>
                    <a:pt x="62" y="17"/>
                  </a:cubicBezTo>
                  <a:lnTo>
                    <a:pt x="62" y="161"/>
                  </a:lnTo>
                  <a:cubicBezTo>
                    <a:pt x="62" y="174"/>
                    <a:pt x="53" y="178"/>
                    <a:pt x="44" y="178"/>
                  </a:cubicBezTo>
                  <a:close/>
                  <a:moveTo>
                    <a:pt x="40" y="468"/>
                  </a:moveTo>
                  <a:lnTo>
                    <a:pt x="40" y="468"/>
                  </a:lnTo>
                  <a:cubicBezTo>
                    <a:pt x="31" y="468"/>
                    <a:pt x="23" y="460"/>
                    <a:pt x="23" y="451"/>
                  </a:cubicBezTo>
                  <a:lnTo>
                    <a:pt x="23" y="308"/>
                  </a:lnTo>
                  <a:cubicBezTo>
                    <a:pt x="23" y="295"/>
                    <a:pt x="31" y="286"/>
                    <a:pt x="40" y="286"/>
                  </a:cubicBezTo>
                  <a:cubicBezTo>
                    <a:pt x="49" y="291"/>
                    <a:pt x="62" y="295"/>
                    <a:pt x="62" y="308"/>
                  </a:cubicBezTo>
                  <a:lnTo>
                    <a:pt x="57" y="451"/>
                  </a:lnTo>
                  <a:cubicBezTo>
                    <a:pt x="57" y="460"/>
                    <a:pt x="49" y="468"/>
                    <a:pt x="40" y="468"/>
                  </a:cubicBezTo>
                  <a:close/>
                  <a:moveTo>
                    <a:pt x="40" y="759"/>
                  </a:moveTo>
                  <a:lnTo>
                    <a:pt x="40" y="759"/>
                  </a:lnTo>
                  <a:cubicBezTo>
                    <a:pt x="27" y="759"/>
                    <a:pt x="18" y="750"/>
                    <a:pt x="18" y="742"/>
                  </a:cubicBezTo>
                  <a:lnTo>
                    <a:pt x="23" y="594"/>
                  </a:lnTo>
                  <a:cubicBezTo>
                    <a:pt x="23" y="585"/>
                    <a:pt x="27" y="577"/>
                    <a:pt x="40" y="577"/>
                  </a:cubicBezTo>
                  <a:cubicBezTo>
                    <a:pt x="49" y="577"/>
                    <a:pt x="57" y="585"/>
                    <a:pt x="57" y="594"/>
                  </a:cubicBezTo>
                  <a:lnTo>
                    <a:pt x="57" y="742"/>
                  </a:lnTo>
                  <a:cubicBezTo>
                    <a:pt x="57" y="750"/>
                    <a:pt x="49" y="759"/>
                    <a:pt x="40" y="759"/>
                  </a:cubicBezTo>
                  <a:close/>
                  <a:moveTo>
                    <a:pt x="36" y="1045"/>
                  </a:moveTo>
                  <a:lnTo>
                    <a:pt x="36" y="1045"/>
                  </a:lnTo>
                  <a:cubicBezTo>
                    <a:pt x="27" y="1045"/>
                    <a:pt x="18" y="1041"/>
                    <a:pt x="18" y="1028"/>
                  </a:cubicBezTo>
                  <a:lnTo>
                    <a:pt x="18" y="885"/>
                  </a:lnTo>
                  <a:cubicBezTo>
                    <a:pt x="18" y="876"/>
                    <a:pt x="27" y="867"/>
                    <a:pt x="36" y="867"/>
                  </a:cubicBezTo>
                  <a:cubicBezTo>
                    <a:pt x="49" y="867"/>
                    <a:pt x="57" y="876"/>
                    <a:pt x="53" y="885"/>
                  </a:cubicBezTo>
                  <a:lnTo>
                    <a:pt x="53" y="1028"/>
                  </a:lnTo>
                  <a:cubicBezTo>
                    <a:pt x="53" y="1041"/>
                    <a:pt x="44" y="1045"/>
                    <a:pt x="36" y="1045"/>
                  </a:cubicBezTo>
                  <a:close/>
                  <a:moveTo>
                    <a:pt x="31" y="1336"/>
                  </a:moveTo>
                  <a:lnTo>
                    <a:pt x="31" y="1336"/>
                  </a:lnTo>
                  <a:cubicBezTo>
                    <a:pt x="23" y="1336"/>
                    <a:pt x="14" y="1327"/>
                    <a:pt x="14" y="1318"/>
                  </a:cubicBezTo>
                  <a:lnTo>
                    <a:pt x="18" y="1175"/>
                  </a:lnTo>
                  <a:cubicBezTo>
                    <a:pt x="18" y="1162"/>
                    <a:pt x="23" y="1153"/>
                    <a:pt x="36" y="1153"/>
                  </a:cubicBezTo>
                  <a:lnTo>
                    <a:pt x="36" y="1153"/>
                  </a:lnTo>
                  <a:cubicBezTo>
                    <a:pt x="44" y="1153"/>
                    <a:pt x="53" y="1162"/>
                    <a:pt x="53" y="1175"/>
                  </a:cubicBezTo>
                  <a:lnTo>
                    <a:pt x="53" y="1318"/>
                  </a:lnTo>
                  <a:cubicBezTo>
                    <a:pt x="53" y="1327"/>
                    <a:pt x="44" y="1336"/>
                    <a:pt x="31" y="1336"/>
                  </a:cubicBezTo>
                  <a:close/>
                  <a:moveTo>
                    <a:pt x="31" y="1626"/>
                  </a:moveTo>
                  <a:lnTo>
                    <a:pt x="31" y="1626"/>
                  </a:lnTo>
                  <a:cubicBezTo>
                    <a:pt x="23" y="1626"/>
                    <a:pt x="14" y="1617"/>
                    <a:pt x="14" y="1609"/>
                  </a:cubicBezTo>
                  <a:lnTo>
                    <a:pt x="14" y="1461"/>
                  </a:lnTo>
                  <a:cubicBezTo>
                    <a:pt x="14" y="1453"/>
                    <a:pt x="23" y="1444"/>
                    <a:pt x="31" y="1444"/>
                  </a:cubicBezTo>
                  <a:lnTo>
                    <a:pt x="31" y="1444"/>
                  </a:lnTo>
                  <a:cubicBezTo>
                    <a:pt x="40" y="1444"/>
                    <a:pt x="49" y="1453"/>
                    <a:pt x="49" y="1461"/>
                  </a:cubicBezTo>
                  <a:lnTo>
                    <a:pt x="49" y="1609"/>
                  </a:lnTo>
                  <a:cubicBezTo>
                    <a:pt x="49" y="1617"/>
                    <a:pt x="40" y="1626"/>
                    <a:pt x="31" y="1626"/>
                  </a:cubicBezTo>
                  <a:close/>
                  <a:moveTo>
                    <a:pt x="27" y="1912"/>
                  </a:moveTo>
                  <a:lnTo>
                    <a:pt x="27" y="1912"/>
                  </a:lnTo>
                  <a:cubicBezTo>
                    <a:pt x="18" y="1912"/>
                    <a:pt x="10" y="1908"/>
                    <a:pt x="10" y="1895"/>
                  </a:cubicBezTo>
                  <a:lnTo>
                    <a:pt x="10" y="1752"/>
                  </a:lnTo>
                  <a:cubicBezTo>
                    <a:pt x="10" y="1743"/>
                    <a:pt x="18" y="1734"/>
                    <a:pt x="31" y="1734"/>
                  </a:cubicBezTo>
                  <a:cubicBezTo>
                    <a:pt x="40" y="1734"/>
                    <a:pt x="49" y="1743"/>
                    <a:pt x="49" y="1752"/>
                  </a:cubicBezTo>
                  <a:lnTo>
                    <a:pt x="44" y="1895"/>
                  </a:lnTo>
                  <a:cubicBezTo>
                    <a:pt x="44" y="1908"/>
                    <a:pt x="40" y="1912"/>
                    <a:pt x="27" y="1912"/>
                  </a:cubicBezTo>
                  <a:close/>
                  <a:moveTo>
                    <a:pt x="27" y="2203"/>
                  </a:moveTo>
                  <a:lnTo>
                    <a:pt x="27" y="2203"/>
                  </a:lnTo>
                  <a:cubicBezTo>
                    <a:pt x="14" y="2203"/>
                    <a:pt x="10" y="2194"/>
                    <a:pt x="10" y="2185"/>
                  </a:cubicBezTo>
                  <a:lnTo>
                    <a:pt x="10" y="2042"/>
                  </a:lnTo>
                  <a:cubicBezTo>
                    <a:pt x="10" y="2029"/>
                    <a:pt x="18" y="2021"/>
                    <a:pt x="27" y="2021"/>
                  </a:cubicBezTo>
                  <a:lnTo>
                    <a:pt x="27" y="2021"/>
                  </a:lnTo>
                  <a:cubicBezTo>
                    <a:pt x="36" y="2021"/>
                    <a:pt x="44" y="2029"/>
                    <a:pt x="44" y="2042"/>
                  </a:cubicBezTo>
                  <a:lnTo>
                    <a:pt x="44" y="2185"/>
                  </a:lnTo>
                  <a:cubicBezTo>
                    <a:pt x="44" y="2194"/>
                    <a:pt x="36" y="2203"/>
                    <a:pt x="27" y="2203"/>
                  </a:cubicBezTo>
                  <a:close/>
                  <a:moveTo>
                    <a:pt x="23" y="2493"/>
                  </a:moveTo>
                  <a:lnTo>
                    <a:pt x="23" y="2493"/>
                  </a:lnTo>
                  <a:cubicBezTo>
                    <a:pt x="14" y="2493"/>
                    <a:pt x="5" y="2484"/>
                    <a:pt x="5" y="2476"/>
                  </a:cubicBezTo>
                  <a:lnTo>
                    <a:pt x="5" y="2328"/>
                  </a:lnTo>
                  <a:cubicBezTo>
                    <a:pt x="5" y="2320"/>
                    <a:pt x="14" y="2311"/>
                    <a:pt x="23" y="2311"/>
                  </a:cubicBezTo>
                  <a:cubicBezTo>
                    <a:pt x="36" y="2311"/>
                    <a:pt x="44" y="2320"/>
                    <a:pt x="44" y="2328"/>
                  </a:cubicBezTo>
                  <a:lnTo>
                    <a:pt x="40" y="2476"/>
                  </a:lnTo>
                  <a:cubicBezTo>
                    <a:pt x="40" y="2484"/>
                    <a:pt x="31" y="2493"/>
                    <a:pt x="23" y="2493"/>
                  </a:cubicBezTo>
                  <a:close/>
                  <a:moveTo>
                    <a:pt x="23" y="2771"/>
                  </a:moveTo>
                  <a:lnTo>
                    <a:pt x="18" y="2771"/>
                  </a:lnTo>
                  <a:cubicBezTo>
                    <a:pt x="10" y="2771"/>
                    <a:pt x="1" y="2762"/>
                    <a:pt x="1" y="2753"/>
                  </a:cubicBezTo>
                  <a:lnTo>
                    <a:pt x="5" y="2619"/>
                  </a:lnTo>
                  <a:cubicBezTo>
                    <a:pt x="5" y="2610"/>
                    <a:pt x="14" y="2602"/>
                    <a:pt x="23" y="2602"/>
                  </a:cubicBezTo>
                  <a:lnTo>
                    <a:pt x="23" y="2602"/>
                  </a:lnTo>
                  <a:cubicBezTo>
                    <a:pt x="31" y="2602"/>
                    <a:pt x="40" y="2610"/>
                    <a:pt x="40" y="2619"/>
                  </a:cubicBezTo>
                  <a:lnTo>
                    <a:pt x="40" y="2753"/>
                  </a:lnTo>
                  <a:cubicBezTo>
                    <a:pt x="40" y="2762"/>
                    <a:pt x="31" y="2771"/>
                    <a:pt x="23" y="2771"/>
                  </a:cubicBez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9;p19">
              <a:extLst>
                <a:ext uri="{FF2B5EF4-FFF2-40B4-BE49-F238E27FC236}">
                  <a16:creationId xmlns:a16="http://schemas.microsoft.com/office/drawing/2014/main" id="{C3597944-5F6A-421A-B22C-4448DBC7FC38}"/>
                </a:ext>
              </a:extLst>
            </p:cNvPr>
            <p:cNvSpPr/>
            <p:nvPr/>
          </p:nvSpPr>
          <p:spPr>
            <a:xfrm>
              <a:off x="5172746" y="2790781"/>
              <a:ext cx="502586" cy="479626"/>
            </a:xfrm>
            <a:custGeom>
              <a:avLst/>
              <a:gdLst/>
              <a:ahLst/>
              <a:cxnLst/>
              <a:rect l="l" t="t" r="r" b="b"/>
              <a:pathLst>
                <a:path w="2823" h="2694" extrusionOk="0">
                  <a:moveTo>
                    <a:pt x="243" y="2351"/>
                  </a:moveTo>
                  <a:cubicBezTo>
                    <a:pt x="239" y="2481"/>
                    <a:pt x="213" y="2593"/>
                    <a:pt x="178" y="2693"/>
                  </a:cubicBezTo>
                  <a:lnTo>
                    <a:pt x="2645" y="2693"/>
                  </a:lnTo>
                  <a:cubicBezTo>
                    <a:pt x="2610" y="2593"/>
                    <a:pt x="2584" y="2481"/>
                    <a:pt x="2580" y="2351"/>
                  </a:cubicBezTo>
                  <a:cubicBezTo>
                    <a:pt x="2562" y="1874"/>
                    <a:pt x="2823" y="1445"/>
                    <a:pt x="2580" y="725"/>
                  </a:cubicBezTo>
                  <a:cubicBezTo>
                    <a:pt x="2333" y="1"/>
                    <a:pt x="1492" y="74"/>
                    <a:pt x="1492" y="74"/>
                  </a:cubicBezTo>
                  <a:lnTo>
                    <a:pt x="1414" y="74"/>
                  </a:lnTo>
                  <a:lnTo>
                    <a:pt x="1331" y="74"/>
                  </a:lnTo>
                  <a:cubicBezTo>
                    <a:pt x="1331" y="74"/>
                    <a:pt x="490" y="1"/>
                    <a:pt x="243" y="725"/>
                  </a:cubicBezTo>
                  <a:cubicBezTo>
                    <a:pt x="0" y="1445"/>
                    <a:pt x="260" y="1874"/>
                    <a:pt x="243" y="2351"/>
                  </a:cubicBezTo>
                  <a:close/>
                </a:path>
              </a:pathLst>
            </a:custGeom>
            <a:solidFill>
              <a:srgbClr val="422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80;p19">
              <a:extLst>
                <a:ext uri="{FF2B5EF4-FFF2-40B4-BE49-F238E27FC236}">
                  <a16:creationId xmlns:a16="http://schemas.microsoft.com/office/drawing/2014/main" id="{3C58DD89-B41D-476E-957C-A3BDDF02D977}"/>
                </a:ext>
              </a:extLst>
            </p:cNvPr>
            <p:cNvSpPr/>
            <p:nvPr/>
          </p:nvSpPr>
          <p:spPr>
            <a:xfrm>
              <a:off x="5062366" y="3283210"/>
              <a:ext cx="215419" cy="376188"/>
            </a:xfrm>
            <a:custGeom>
              <a:avLst/>
              <a:gdLst/>
              <a:ahLst/>
              <a:cxnLst/>
              <a:rect l="l" t="t" r="r" b="b"/>
              <a:pathLst>
                <a:path w="1210" h="2113" extrusionOk="0">
                  <a:moveTo>
                    <a:pt x="1097" y="1"/>
                  </a:moveTo>
                  <a:cubicBezTo>
                    <a:pt x="1097" y="1"/>
                    <a:pt x="863" y="57"/>
                    <a:pt x="650" y="391"/>
                  </a:cubicBezTo>
                  <a:cubicBezTo>
                    <a:pt x="330" y="898"/>
                    <a:pt x="0" y="1774"/>
                    <a:pt x="217" y="1952"/>
                  </a:cubicBezTo>
                  <a:cubicBezTo>
                    <a:pt x="416" y="2112"/>
                    <a:pt x="928" y="1410"/>
                    <a:pt x="1071" y="1219"/>
                  </a:cubicBezTo>
                  <a:cubicBezTo>
                    <a:pt x="1210" y="1028"/>
                    <a:pt x="1097" y="1"/>
                    <a:pt x="10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81;p19">
              <a:extLst>
                <a:ext uri="{FF2B5EF4-FFF2-40B4-BE49-F238E27FC236}">
                  <a16:creationId xmlns:a16="http://schemas.microsoft.com/office/drawing/2014/main" id="{3E75F9E5-6383-487A-B6D5-40680036F164}"/>
                </a:ext>
              </a:extLst>
            </p:cNvPr>
            <p:cNvSpPr/>
            <p:nvPr/>
          </p:nvSpPr>
          <p:spPr>
            <a:xfrm>
              <a:off x="5571717" y="3283210"/>
              <a:ext cx="204025" cy="385446"/>
            </a:xfrm>
            <a:custGeom>
              <a:avLst/>
              <a:gdLst/>
              <a:ahLst/>
              <a:cxnLst/>
              <a:rect l="l" t="t" r="r" b="b"/>
              <a:pathLst>
                <a:path w="1146" h="2165" extrusionOk="0">
                  <a:moveTo>
                    <a:pt x="79" y="1"/>
                  </a:moveTo>
                  <a:cubicBezTo>
                    <a:pt x="79" y="1"/>
                    <a:pt x="443" y="1"/>
                    <a:pt x="742" y="777"/>
                  </a:cubicBezTo>
                  <a:cubicBezTo>
                    <a:pt x="881" y="1133"/>
                    <a:pt x="1145" y="1952"/>
                    <a:pt x="976" y="2017"/>
                  </a:cubicBezTo>
                  <a:cubicBezTo>
                    <a:pt x="595" y="2164"/>
                    <a:pt x="1" y="1154"/>
                    <a:pt x="1" y="115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82;p19">
              <a:extLst>
                <a:ext uri="{FF2B5EF4-FFF2-40B4-BE49-F238E27FC236}">
                  <a16:creationId xmlns:a16="http://schemas.microsoft.com/office/drawing/2014/main" id="{736FFC58-FC7D-4BF1-8B3C-70C599E33A65}"/>
                </a:ext>
              </a:extLst>
            </p:cNvPr>
            <p:cNvSpPr/>
            <p:nvPr/>
          </p:nvSpPr>
          <p:spPr>
            <a:xfrm>
              <a:off x="5317842" y="3263983"/>
              <a:ext cx="212393" cy="602292"/>
            </a:xfrm>
            <a:custGeom>
              <a:avLst/>
              <a:gdLst/>
              <a:ahLst/>
              <a:cxnLst/>
              <a:rect l="l" t="t" r="r" b="b"/>
              <a:pathLst>
                <a:path w="1193" h="3383" extrusionOk="0">
                  <a:moveTo>
                    <a:pt x="0" y="70"/>
                  </a:moveTo>
                  <a:lnTo>
                    <a:pt x="195" y="3365"/>
                  </a:lnTo>
                  <a:lnTo>
                    <a:pt x="945" y="3382"/>
                  </a:lnTo>
                  <a:lnTo>
                    <a:pt x="1193" y="83"/>
                  </a:lnTo>
                  <a:cubicBezTo>
                    <a:pt x="971" y="18"/>
                    <a:pt x="724" y="1"/>
                    <a:pt x="477" y="9"/>
                  </a:cubicBezTo>
                  <a:cubicBezTo>
                    <a:pt x="291" y="18"/>
                    <a:pt x="135" y="40"/>
                    <a:pt x="0" y="7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83;p19">
              <a:extLst>
                <a:ext uri="{FF2B5EF4-FFF2-40B4-BE49-F238E27FC236}">
                  <a16:creationId xmlns:a16="http://schemas.microsoft.com/office/drawing/2014/main" id="{DBC83C91-A0F3-46F8-AA84-30F7EF72489F}"/>
                </a:ext>
              </a:extLst>
            </p:cNvPr>
            <p:cNvSpPr/>
            <p:nvPr/>
          </p:nvSpPr>
          <p:spPr>
            <a:xfrm>
              <a:off x="5480742" y="3272528"/>
              <a:ext cx="170733" cy="597663"/>
            </a:xfrm>
            <a:custGeom>
              <a:avLst/>
              <a:gdLst/>
              <a:ahLst/>
              <a:cxnLst/>
              <a:rect l="l" t="t" r="r" b="b"/>
              <a:pathLst>
                <a:path w="959" h="3357" extrusionOk="0">
                  <a:moveTo>
                    <a:pt x="780" y="2125"/>
                  </a:moveTo>
                  <a:cubicBezTo>
                    <a:pt x="793" y="2311"/>
                    <a:pt x="824" y="2857"/>
                    <a:pt x="889" y="3356"/>
                  </a:cubicBezTo>
                  <a:lnTo>
                    <a:pt x="0" y="3356"/>
                  </a:lnTo>
                  <a:lnTo>
                    <a:pt x="269" y="0"/>
                  </a:lnTo>
                  <a:cubicBezTo>
                    <a:pt x="481" y="65"/>
                    <a:pt x="594" y="0"/>
                    <a:pt x="715" y="156"/>
                  </a:cubicBezTo>
                  <a:cubicBezTo>
                    <a:pt x="958" y="477"/>
                    <a:pt x="759" y="1717"/>
                    <a:pt x="780" y="21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84;p19">
              <a:extLst>
                <a:ext uri="{FF2B5EF4-FFF2-40B4-BE49-F238E27FC236}">
                  <a16:creationId xmlns:a16="http://schemas.microsoft.com/office/drawing/2014/main" id="{8C908CD1-29B4-45CA-B0BA-9A32D097B693}"/>
                </a:ext>
              </a:extLst>
            </p:cNvPr>
            <p:cNvSpPr/>
            <p:nvPr/>
          </p:nvSpPr>
          <p:spPr>
            <a:xfrm>
              <a:off x="5516171" y="3726325"/>
              <a:ext cx="84387" cy="38812"/>
            </a:xfrm>
            <a:custGeom>
              <a:avLst/>
              <a:gdLst/>
              <a:ahLst/>
              <a:cxnLst/>
              <a:rect l="l" t="t" r="r" b="b"/>
              <a:pathLst>
                <a:path w="474" h="218" extrusionOk="0">
                  <a:moveTo>
                    <a:pt x="473" y="5"/>
                  </a:moveTo>
                  <a:cubicBezTo>
                    <a:pt x="473" y="122"/>
                    <a:pt x="369" y="217"/>
                    <a:pt x="235" y="217"/>
                  </a:cubicBezTo>
                  <a:cubicBezTo>
                    <a:pt x="170" y="217"/>
                    <a:pt x="113" y="191"/>
                    <a:pt x="70" y="152"/>
                  </a:cubicBezTo>
                  <a:cubicBezTo>
                    <a:pt x="35" y="122"/>
                    <a:pt x="9" y="79"/>
                    <a:pt x="0" y="35"/>
                  </a:cubicBezTo>
                  <a:lnTo>
                    <a:pt x="5" y="1"/>
                  </a:lnTo>
                  <a:lnTo>
                    <a:pt x="473"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85;p19">
              <a:extLst>
                <a:ext uri="{FF2B5EF4-FFF2-40B4-BE49-F238E27FC236}">
                  <a16:creationId xmlns:a16="http://schemas.microsoft.com/office/drawing/2014/main" id="{97DF1E3D-47E1-447A-9BC4-AF6CAC6B68A9}"/>
                </a:ext>
              </a:extLst>
            </p:cNvPr>
            <p:cNvSpPr/>
            <p:nvPr/>
          </p:nvSpPr>
          <p:spPr>
            <a:xfrm>
              <a:off x="5171856" y="3270926"/>
              <a:ext cx="216309" cy="593035"/>
            </a:xfrm>
            <a:custGeom>
              <a:avLst/>
              <a:gdLst/>
              <a:ahLst/>
              <a:cxnLst/>
              <a:rect l="l" t="t" r="r" b="b"/>
              <a:pathLst>
                <a:path w="1215" h="3331" extrusionOk="0">
                  <a:moveTo>
                    <a:pt x="257" y="3326"/>
                  </a:moveTo>
                  <a:cubicBezTo>
                    <a:pt x="378" y="2680"/>
                    <a:pt x="495" y="1904"/>
                    <a:pt x="460" y="1384"/>
                  </a:cubicBezTo>
                  <a:cubicBezTo>
                    <a:pt x="404" y="469"/>
                    <a:pt x="1" y="40"/>
                    <a:pt x="846" y="1"/>
                  </a:cubicBezTo>
                  <a:lnTo>
                    <a:pt x="1215" y="33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86;p19">
              <a:extLst>
                <a:ext uri="{FF2B5EF4-FFF2-40B4-BE49-F238E27FC236}">
                  <a16:creationId xmlns:a16="http://schemas.microsoft.com/office/drawing/2014/main" id="{34F46C2C-2EB0-4D2B-83CA-C69D8FDFDCA4}"/>
                </a:ext>
              </a:extLst>
            </p:cNvPr>
            <p:cNvSpPr/>
            <p:nvPr/>
          </p:nvSpPr>
          <p:spPr>
            <a:xfrm>
              <a:off x="5254463" y="3722409"/>
              <a:ext cx="84387" cy="38099"/>
            </a:xfrm>
            <a:custGeom>
              <a:avLst/>
              <a:gdLst/>
              <a:ahLst/>
              <a:cxnLst/>
              <a:rect l="l" t="t" r="r" b="b"/>
              <a:pathLst>
                <a:path w="474" h="214" extrusionOk="0">
                  <a:moveTo>
                    <a:pt x="473" y="5"/>
                  </a:moveTo>
                  <a:cubicBezTo>
                    <a:pt x="473" y="122"/>
                    <a:pt x="369" y="213"/>
                    <a:pt x="239" y="213"/>
                  </a:cubicBezTo>
                  <a:cubicBezTo>
                    <a:pt x="170" y="213"/>
                    <a:pt x="113" y="192"/>
                    <a:pt x="70" y="153"/>
                  </a:cubicBezTo>
                  <a:cubicBezTo>
                    <a:pt x="35" y="122"/>
                    <a:pt x="9" y="79"/>
                    <a:pt x="1" y="31"/>
                  </a:cubicBezTo>
                  <a:lnTo>
                    <a:pt x="5" y="1"/>
                  </a:lnTo>
                  <a:lnTo>
                    <a:pt x="473"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87;p19">
              <a:extLst>
                <a:ext uri="{FF2B5EF4-FFF2-40B4-BE49-F238E27FC236}">
                  <a16:creationId xmlns:a16="http://schemas.microsoft.com/office/drawing/2014/main" id="{42ABBD21-299E-4D08-862B-7AFE8794DED2}"/>
                </a:ext>
              </a:extLst>
            </p:cNvPr>
            <p:cNvSpPr/>
            <p:nvPr/>
          </p:nvSpPr>
          <p:spPr>
            <a:xfrm>
              <a:off x="5378017" y="3169093"/>
              <a:ext cx="91153" cy="124446"/>
            </a:xfrm>
            <a:custGeom>
              <a:avLst/>
              <a:gdLst/>
              <a:ahLst/>
              <a:cxnLst/>
              <a:rect l="l" t="t" r="r" b="b"/>
              <a:pathLst>
                <a:path w="512" h="699" extrusionOk="0">
                  <a:moveTo>
                    <a:pt x="48" y="351"/>
                  </a:moveTo>
                  <a:cubicBezTo>
                    <a:pt x="44" y="447"/>
                    <a:pt x="0" y="581"/>
                    <a:pt x="0" y="581"/>
                  </a:cubicBezTo>
                  <a:cubicBezTo>
                    <a:pt x="13" y="594"/>
                    <a:pt x="109" y="698"/>
                    <a:pt x="261" y="694"/>
                  </a:cubicBezTo>
                  <a:cubicBezTo>
                    <a:pt x="408" y="694"/>
                    <a:pt x="495" y="599"/>
                    <a:pt x="512" y="581"/>
                  </a:cubicBezTo>
                  <a:cubicBezTo>
                    <a:pt x="508" y="568"/>
                    <a:pt x="499" y="551"/>
                    <a:pt x="495" y="534"/>
                  </a:cubicBezTo>
                  <a:cubicBezTo>
                    <a:pt x="490" y="516"/>
                    <a:pt x="486" y="499"/>
                    <a:pt x="482" y="477"/>
                  </a:cubicBezTo>
                  <a:cubicBezTo>
                    <a:pt x="469" y="438"/>
                    <a:pt x="464" y="390"/>
                    <a:pt x="460" y="343"/>
                  </a:cubicBezTo>
                  <a:cubicBezTo>
                    <a:pt x="451" y="226"/>
                    <a:pt x="473" y="126"/>
                    <a:pt x="490" y="52"/>
                  </a:cubicBezTo>
                  <a:cubicBezTo>
                    <a:pt x="499" y="35"/>
                    <a:pt x="503" y="13"/>
                    <a:pt x="512" y="0"/>
                  </a:cubicBezTo>
                  <a:lnTo>
                    <a:pt x="0" y="0"/>
                  </a:lnTo>
                  <a:cubicBezTo>
                    <a:pt x="9" y="22"/>
                    <a:pt x="18" y="48"/>
                    <a:pt x="26" y="78"/>
                  </a:cubicBezTo>
                  <a:cubicBezTo>
                    <a:pt x="39" y="135"/>
                    <a:pt x="52" y="204"/>
                    <a:pt x="52" y="282"/>
                  </a:cubicBezTo>
                  <a:cubicBezTo>
                    <a:pt x="52" y="304"/>
                    <a:pt x="52" y="325"/>
                    <a:pt x="48" y="35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88;p19">
              <a:extLst>
                <a:ext uri="{FF2B5EF4-FFF2-40B4-BE49-F238E27FC236}">
                  <a16:creationId xmlns:a16="http://schemas.microsoft.com/office/drawing/2014/main" id="{CA200CB4-22F6-4521-A05E-FF9A047B01CE}"/>
                </a:ext>
              </a:extLst>
            </p:cNvPr>
            <p:cNvSpPr/>
            <p:nvPr/>
          </p:nvSpPr>
          <p:spPr>
            <a:xfrm>
              <a:off x="5382646" y="3164464"/>
              <a:ext cx="82785" cy="89730"/>
            </a:xfrm>
            <a:custGeom>
              <a:avLst/>
              <a:gdLst/>
              <a:ahLst/>
              <a:cxnLst/>
              <a:rect l="l" t="t" r="r" b="b"/>
              <a:pathLst>
                <a:path w="465" h="504" extrusionOk="0">
                  <a:moveTo>
                    <a:pt x="0" y="104"/>
                  </a:moveTo>
                  <a:cubicBezTo>
                    <a:pt x="13" y="161"/>
                    <a:pt x="26" y="230"/>
                    <a:pt x="26" y="308"/>
                  </a:cubicBezTo>
                  <a:cubicBezTo>
                    <a:pt x="143" y="382"/>
                    <a:pt x="300" y="464"/>
                    <a:pt x="456" y="503"/>
                  </a:cubicBezTo>
                  <a:cubicBezTo>
                    <a:pt x="443" y="464"/>
                    <a:pt x="438" y="416"/>
                    <a:pt x="434" y="369"/>
                  </a:cubicBezTo>
                  <a:cubicBezTo>
                    <a:pt x="425" y="252"/>
                    <a:pt x="447" y="152"/>
                    <a:pt x="464" y="78"/>
                  </a:cubicBezTo>
                  <a:cubicBezTo>
                    <a:pt x="451" y="57"/>
                    <a:pt x="438" y="39"/>
                    <a:pt x="430" y="26"/>
                  </a:cubicBezTo>
                  <a:cubicBezTo>
                    <a:pt x="421" y="9"/>
                    <a:pt x="417" y="0"/>
                    <a:pt x="417" y="0"/>
                  </a:cubicBezTo>
                  <a:lnTo>
                    <a:pt x="326" y="26"/>
                  </a:lnTo>
                  <a:close/>
                </a:path>
              </a:pathLst>
            </a:custGeom>
            <a:solidFill>
              <a:srgbClr val="EF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89;p19">
              <a:extLst>
                <a:ext uri="{FF2B5EF4-FFF2-40B4-BE49-F238E27FC236}">
                  <a16:creationId xmlns:a16="http://schemas.microsoft.com/office/drawing/2014/main" id="{39A30585-E293-41F2-8A6A-6DCF11802EE1}"/>
                </a:ext>
              </a:extLst>
            </p:cNvPr>
            <p:cNvSpPr/>
            <p:nvPr/>
          </p:nvSpPr>
          <p:spPr>
            <a:xfrm>
              <a:off x="5213515" y="2857186"/>
              <a:ext cx="413926" cy="365328"/>
            </a:xfrm>
            <a:custGeom>
              <a:avLst/>
              <a:gdLst/>
              <a:ahLst/>
              <a:cxnLst/>
              <a:rect l="l" t="t" r="r" b="b"/>
              <a:pathLst>
                <a:path w="2325" h="2052" extrusionOk="0">
                  <a:moveTo>
                    <a:pt x="669" y="1809"/>
                  </a:moveTo>
                  <a:cubicBezTo>
                    <a:pt x="959" y="2051"/>
                    <a:pt x="1349" y="2043"/>
                    <a:pt x="1644" y="1800"/>
                  </a:cubicBezTo>
                  <a:cubicBezTo>
                    <a:pt x="1974" y="1527"/>
                    <a:pt x="2325" y="517"/>
                    <a:pt x="1991" y="243"/>
                  </a:cubicBezTo>
                  <a:cubicBezTo>
                    <a:pt x="1700" y="1"/>
                    <a:pt x="625" y="1"/>
                    <a:pt x="335" y="243"/>
                  </a:cubicBezTo>
                  <a:cubicBezTo>
                    <a:pt x="1" y="517"/>
                    <a:pt x="335" y="1535"/>
                    <a:pt x="669" y="1809"/>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90;p19">
              <a:extLst>
                <a:ext uri="{FF2B5EF4-FFF2-40B4-BE49-F238E27FC236}">
                  <a16:creationId xmlns:a16="http://schemas.microsoft.com/office/drawing/2014/main" id="{C92A9C90-C5B9-49FA-B8C5-7AC29FF8649C}"/>
                </a:ext>
              </a:extLst>
            </p:cNvPr>
            <p:cNvSpPr/>
            <p:nvPr/>
          </p:nvSpPr>
          <p:spPr>
            <a:xfrm>
              <a:off x="5556228" y="2989996"/>
              <a:ext cx="79046" cy="92044"/>
            </a:xfrm>
            <a:custGeom>
              <a:avLst/>
              <a:gdLst/>
              <a:ahLst/>
              <a:cxnLst/>
              <a:rect l="l" t="t" r="r" b="b"/>
              <a:pathLst>
                <a:path w="444" h="517" extrusionOk="0">
                  <a:moveTo>
                    <a:pt x="62" y="70"/>
                  </a:moveTo>
                  <a:cubicBezTo>
                    <a:pt x="88" y="13"/>
                    <a:pt x="252" y="0"/>
                    <a:pt x="348" y="70"/>
                  </a:cubicBezTo>
                  <a:cubicBezTo>
                    <a:pt x="443" y="139"/>
                    <a:pt x="339" y="438"/>
                    <a:pt x="239" y="477"/>
                  </a:cubicBezTo>
                  <a:cubicBezTo>
                    <a:pt x="153" y="512"/>
                    <a:pt x="62" y="516"/>
                    <a:pt x="31" y="477"/>
                  </a:cubicBezTo>
                  <a:cubicBezTo>
                    <a:pt x="1" y="443"/>
                    <a:pt x="18" y="169"/>
                    <a:pt x="62" y="7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91;p19">
              <a:extLst>
                <a:ext uri="{FF2B5EF4-FFF2-40B4-BE49-F238E27FC236}">
                  <a16:creationId xmlns:a16="http://schemas.microsoft.com/office/drawing/2014/main" id="{E6CA543B-76B6-4AF4-AC46-8E0F871070EA}"/>
                </a:ext>
              </a:extLst>
            </p:cNvPr>
            <p:cNvSpPr/>
            <p:nvPr/>
          </p:nvSpPr>
          <p:spPr>
            <a:xfrm>
              <a:off x="5205148" y="2989996"/>
              <a:ext cx="79581" cy="92044"/>
            </a:xfrm>
            <a:custGeom>
              <a:avLst/>
              <a:gdLst/>
              <a:ahLst/>
              <a:cxnLst/>
              <a:rect l="l" t="t" r="r" b="b"/>
              <a:pathLst>
                <a:path w="447" h="517" extrusionOk="0">
                  <a:moveTo>
                    <a:pt x="382" y="70"/>
                  </a:moveTo>
                  <a:cubicBezTo>
                    <a:pt x="356" y="13"/>
                    <a:pt x="195" y="0"/>
                    <a:pt x="96" y="70"/>
                  </a:cubicBezTo>
                  <a:cubicBezTo>
                    <a:pt x="0" y="139"/>
                    <a:pt x="104" y="438"/>
                    <a:pt x="208" y="477"/>
                  </a:cubicBezTo>
                  <a:cubicBezTo>
                    <a:pt x="291" y="512"/>
                    <a:pt x="382" y="516"/>
                    <a:pt x="412" y="477"/>
                  </a:cubicBezTo>
                  <a:cubicBezTo>
                    <a:pt x="447" y="443"/>
                    <a:pt x="425" y="169"/>
                    <a:pt x="382" y="7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92;p19">
              <a:extLst>
                <a:ext uri="{FF2B5EF4-FFF2-40B4-BE49-F238E27FC236}">
                  <a16:creationId xmlns:a16="http://schemas.microsoft.com/office/drawing/2014/main" id="{67EA4A62-696B-4D9B-B27D-CBFACC4B0C2E}"/>
                </a:ext>
              </a:extLst>
            </p:cNvPr>
            <p:cNvSpPr/>
            <p:nvPr/>
          </p:nvSpPr>
          <p:spPr>
            <a:xfrm>
              <a:off x="5408105" y="3007798"/>
              <a:ext cx="65872" cy="86525"/>
            </a:xfrm>
            <a:custGeom>
              <a:avLst/>
              <a:gdLst/>
              <a:ahLst/>
              <a:cxnLst/>
              <a:rect l="l" t="t" r="r" b="b"/>
              <a:pathLst>
                <a:path w="370" h="486" extrusionOk="0">
                  <a:moveTo>
                    <a:pt x="161" y="486"/>
                  </a:moveTo>
                  <a:cubicBezTo>
                    <a:pt x="144" y="486"/>
                    <a:pt x="126" y="477"/>
                    <a:pt x="122" y="460"/>
                  </a:cubicBezTo>
                  <a:cubicBezTo>
                    <a:pt x="113" y="438"/>
                    <a:pt x="122" y="412"/>
                    <a:pt x="144" y="403"/>
                  </a:cubicBezTo>
                  <a:cubicBezTo>
                    <a:pt x="148" y="399"/>
                    <a:pt x="274" y="347"/>
                    <a:pt x="248" y="234"/>
                  </a:cubicBezTo>
                  <a:cubicBezTo>
                    <a:pt x="243" y="217"/>
                    <a:pt x="235" y="204"/>
                    <a:pt x="217" y="195"/>
                  </a:cubicBezTo>
                  <a:cubicBezTo>
                    <a:pt x="178" y="169"/>
                    <a:pt x="100" y="182"/>
                    <a:pt x="79" y="187"/>
                  </a:cubicBezTo>
                  <a:cubicBezTo>
                    <a:pt x="57" y="195"/>
                    <a:pt x="31" y="182"/>
                    <a:pt x="26" y="160"/>
                  </a:cubicBezTo>
                  <a:cubicBezTo>
                    <a:pt x="22" y="147"/>
                    <a:pt x="13" y="126"/>
                    <a:pt x="5" y="52"/>
                  </a:cubicBezTo>
                  <a:cubicBezTo>
                    <a:pt x="0" y="30"/>
                    <a:pt x="18" y="9"/>
                    <a:pt x="44" y="4"/>
                  </a:cubicBezTo>
                  <a:cubicBezTo>
                    <a:pt x="70" y="0"/>
                    <a:pt x="92" y="17"/>
                    <a:pt x="92" y="43"/>
                  </a:cubicBezTo>
                  <a:cubicBezTo>
                    <a:pt x="96" y="65"/>
                    <a:pt x="96" y="82"/>
                    <a:pt x="100" y="95"/>
                  </a:cubicBezTo>
                  <a:cubicBezTo>
                    <a:pt x="144" y="87"/>
                    <a:pt x="209" y="87"/>
                    <a:pt x="261" y="117"/>
                  </a:cubicBezTo>
                  <a:cubicBezTo>
                    <a:pt x="300" y="139"/>
                    <a:pt x="321" y="169"/>
                    <a:pt x="334" y="213"/>
                  </a:cubicBezTo>
                  <a:cubicBezTo>
                    <a:pt x="369" y="360"/>
                    <a:pt x="248" y="455"/>
                    <a:pt x="178" y="486"/>
                  </a:cubicBezTo>
                  <a:cubicBezTo>
                    <a:pt x="174" y="486"/>
                    <a:pt x="165" y="486"/>
                    <a:pt x="161" y="486"/>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93;p19">
              <a:extLst>
                <a:ext uri="{FF2B5EF4-FFF2-40B4-BE49-F238E27FC236}">
                  <a16:creationId xmlns:a16="http://schemas.microsoft.com/office/drawing/2014/main" id="{75B1AE51-3046-4382-A9D4-7B47902E0DE4}"/>
                </a:ext>
              </a:extLst>
            </p:cNvPr>
            <p:cNvSpPr/>
            <p:nvPr/>
          </p:nvSpPr>
          <p:spPr>
            <a:xfrm>
              <a:off x="5489110" y="2949049"/>
              <a:ext cx="51095" cy="37209"/>
            </a:xfrm>
            <a:custGeom>
              <a:avLst/>
              <a:gdLst/>
              <a:ahLst/>
              <a:cxnLst/>
              <a:rect l="l" t="t" r="r" b="b"/>
              <a:pathLst>
                <a:path w="287" h="209" extrusionOk="0">
                  <a:moveTo>
                    <a:pt x="235" y="209"/>
                  </a:moveTo>
                  <a:cubicBezTo>
                    <a:pt x="218" y="209"/>
                    <a:pt x="200" y="196"/>
                    <a:pt x="196" y="178"/>
                  </a:cubicBezTo>
                  <a:cubicBezTo>
                    <a:pt x="192" y="170"/>
                    <a:pt x="157" y="92"/>
                    <a:pt x="57" y="113"/>
                  </a:cubicBezTo>
                  <a:cubicBezTo>
                    <a:pt x="31" y="118"/>
                    <a:pt x="9" y="100"/>
                    <a:pt x="5" y="74"/>
                  </a:cubicBezTo>
                  <a:cubicBezTo>
                    <a:pt x="1" y="53"/>
                    <a:pt x="18" y="31"/>
                    <a:pt x="40" y="27"/>
                  </a:cubicBezTo>
                  <a:cubicBezTo>
                    <a:pt x="183" y="1"/>
                    <a:pt x="257" y="96"/>
                    <a:pt x="278" y="152"/>
                  </a:cubicBezTo>
                  <a:cubicBezTo>
                    <a:pt x="287" y="174"/>
                    <a:pt x="274" y="200"/>
                    <a:pt x="248" y="209"/>
                  </a:cubicBezTo>
                  <a:cubicBezTo>
                    <a:pt x="244" y="209"/>
                    <a:pt x="239" y="209"/>
                    <a:pt x="235" y="2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94;p19">
              <a:extLst>
                <a:ext uri="{FF2B5EF4-FFF2-40B4-BE49-F238E27FC236}">
                  <a16:creationId xmlns:a16="http://schemas.microsoft.com/office/drawing/2014/main" id="{A913B1E7-4E09-4DC8-ABF4-AF2B510812C5}"/>
                </a:ext>
              </a:extLst>
            </p:cNvPr>
            <p:cNvSpPr/>
            <p:nvPr/>
          </p:nvSpPr>
          <p:spPr>
            <a:xfrm>
              <a:off x="5296122" y="2946022"/>
              <a:ext cx="51095" cy="37921"/>
            </a:xfrm>
            <a:custGeom>
              <a:avLst/>
              <a:gdLst/>
              <a:ahLst/>
              <a:cxnLst/>
              <a:rect l="l" t="t" r="r" b="b"/>
              <a:pathLst>
                <a:path w="287" h="213" extrusionOk="0">
                  <a:moveTo>
                    <a:pt x="48" y="213"/>
                  </a:moveTo>
                  <a:cubicBezTo>
                    <a:pt x="44" y="213"/>
                    <a:pt x="40" y="208"/>
                    <a:pt x="35" y="208"/>
                  </a:cubicBezTo>
                  <a:cubicBezTo>
                    <a:pt x="14" y="200"/>
                    <a:pt x="1" y="178"/>
                    <a:pt x="9" y="152"/>
                  </a:cubicBezTo>
                  <a:cubicBezTo>
                    <a:pt x="27" y="100"/>
                    <a:pt x="101" y="0"/>
                    <a:pt x="244" y="26"/>
                  </a:cubicBezTo>
                  <a:cubicBezTo>
                    <a:pt x="270" y="31"/>
                    <a:pt x="287" y="52"/>
                    <a:pt x="283" y="78"/>
                  </a:cubicBezTo>
                  <a:cubicBezTo>
                    <a:pt x="278" y="100"/>
                    <a:pt x="252" y="117"/>
                    <a:pt x="231" y="113"/>
                  </a:cubicBezTo>
                  <a:cubicBezTo>
                    <a:pt x="122" y="96"/>
                    <a:pt x="92" y="178"/>
                    <a:pt x="92" y="182"/>
                  </a:cubicBezTo>
                  <a:cubicBezTo>
                    <a:pt x="88" y="200"/>
                    <a:pt x="70" y="213"/>
                    <a:pt x="48" y="2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95;p19">
              <a:extLst>
                <a:ext uri="{FF2B5EF4-FFF2-40B4-BE49-F238E27FC236}">
                  <a16:creationId xmlns:a16="http://schemas.microsoft.com/office/drawing/2014/main" id="{F3EC9B77-94C0-40E1-8B8B-BFDA7700EFF2}"/>
                </a:ext>
              </a:extLst>
            </p:cNvPr>
            <p:cNvSpPr/>
            <p:nvPr/>
          </p:nvSpPr>
          <p:spPr>
            <a:xfrm>
              <a:off x="5497655" y="2991598"/>
              <a:ext cx="17091" cy="34895"/>
            </a:xfrm>
            <a:custGeom>
              <a:avLst/>
              <a:gdLst/>
              <a:ahLst/>
              <a:cxnLst/>
              <a:rect l="l" t="t" r="r" b="b"/>
              <a:pathLst>
                <a:path w="96" h="196" extrusionOk="0">
                  <a:moveTo>
                    <a:pt x="0" y="100"/>
                  </a:moveTo>
                  <a:cubicBezTo>
                    <a:pt x="0" y="152"/>
                    <a:pt x="22" y="195"/>
                    <a:pt x="48" y="195"/>
                  </a:cubicBezTo>
                  <a:cubicBezTo>
                    <a:pt x="74" y="195"/>
                    <a:pt x="96" y="152"/>
                    <a:pt x="96" y="100"/>
                  </a:cubicBezTo>
                  <a:cubicBezTo>
                    <a:pt x="96" y="43"/>
                    <a:pt x="74" y="0"/>
                    <a:pt x="48" y="0"/>
                  </a:cubicBezTo>
                  <a:cubicBezTo>
                    <a:pt x="22" y="0"/>
                    <a:pt x="0" y="43"/>
                    <a:pt x="0" y="100"/>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96;p19">
              <a:extLst>
                <a:ext uri="{FF2B5EF4-FFF2-40B4-BE49-F238E27FC236}">
                  <a16:creationId xmlns:a16="http://schemas.microsoft.com/office/drawing/2014/main" id="{D3E0AD37-79B6-4CD5-9C8D-9BE8A0C8322B}"/>
                </a:ext>
              </a:extLst>
            </p:cNvPr>
            <p:cNvSpPr/>
            <p:nvPr/>
          </p:nvSpPr>
          <p:spPr>
            <a:xfrm>
              <a:off x="5323896" y="2991598"/>
              <a:ext cx="16379" cy="34895"/>
            </a:xfrm>
            <a:custGeom>
              <a:avLst/>
              <a:gdLst/>
              <a:ahLst/>
              <a:cxnLst/>
              <a:rect l="l" t="t" r="r" b="b"/>
              <a:pathLst>
                <a:path w="92" h="196" extrusionOk="0">
                  <a:moveTo>
                    <a:pt x="1" y="100"/>
                  </a:moveTo>
                  <a:cubicBezTo>
                    <a:pt x="1" y="152"/>
                    <a:pt x="23" y="195"/>
                    <a:pt x="44" y="195"/>
                  </a:cubicBezTo>
                  <a:cubicBezTo>
                    <a:pt x="70" y="195"/>
                    <a:pt x="92" y="152"/>
                    <a:pt x="92" y="100"/>
                  </a:cubicBezTo>
                  <a:cubicBezTo>
                    <a:pt x="92" y="43"/>
                    <a:pt x="70" y="0"/>
                    <a:pt x="44" y="0"/>
                  </a:cubicBezTo>
                  <a:cubicBezTo>
                    <a:pt x="23" y="0"/>
                    <a:pt x="1" y="43"/>
                    <a:pt x="1" y="100"/>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97;p19">
              <a:extLst>
                <a:ext uri="{FF2B5EF4-FFF2-40B4-BE49-F238E27FC236}">
                  <a16:creationId xmlns:a16="http://schemas.microsoft.com/office/drawing/2014/main" id="{15D677A7-B346-48DA-B8B1-949F74463684}"/>
                </a:ext>
              </a:extLst>
            </p:cNvPr>
            <p:cNvSpPr/>
            <p:nvPr/>
          </p:nvSpPr>
          <p:spPr>
            <a:xfrm>
              <a:off x="5587206" y="3006908"/>
              <a:ext cx="21720" cy="42728"/>
            </a:xfrm>
            <a:custGeom>
              <a:avLst/>
              <a:gdLst/>
              <a:ahLst/>
              <a:cxnLst/>
              <a:rect l="l" t="t" r="r" b="b"/>
              <a:pathLst>
                <a:path w="122" h="240" extrusionOk="0">
                  <a:moveTo>
                    <a:pt x="18" y="109"/>
                  </a:moveTo>
                  <a:cubicBezTo>
                    <a:pt x="0" y="170"/>
                    <a:pt x="9" y="226"/>
                    <a:pt x="35" y="235"/>
                  </a:cubicBezTo>
                  <a:cubicBezTo>
                    <a:pt x="61" y="239"/>
                    <a:pt x="52" y="183"/>
                    <a:pt x="70" y="122"/>
                  </a:cubicBezTo>
                  <a:cubicBezTo>
                    <a:pt x="87" y="57"/>
                    <a:pt x="122" y="14"/>
                    <a:pt x="96" y="9"/>
                  </a:cubicBezTo>
                  <a:cubicBezTo>
                    <a:pt x="65" y="1"/>
                    <a:pt x="31" y="44"/>
                    <a:pt x="18" y="1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98;p19">
              <a:extLst>
                <a:ext uri="{FF2B5EF4-FFF2-40B4-BE49-F238E27FC236}">
                  <a16:creationId xmlns:a16="http://schemas.microsoft.com/office/drawing/2014/main" id="{D69C32CC-F287-425F-AB4F-B018A298055A}"/>
                </a:ext>
              </a:extLst>
            </p:cNvPr>
            <p:cNvSpPr/>
            <p:nvPr/>
          </p:nvSpPr>
          <p:spPr>
            <a:xfrm>
              <a:off x="5233633" y="3006908"/>
              <a:ext cx="21720" cy="42728"/>
            </a:xfrm>
            <a:custGeom>
              <a:avLst/>
              <a:gdLst/>
              <a:ahLst/>
              <a:cxnLst/>
              <a:rect l="l" t="t" r="r" b="b"/>
              <a:pathLst>
                <a:path w="122" h="240" extrusionOk="0">
                  <a:moveTo>
                    <a:pt x="105" y="109"/>
                  </a:moveTo>
                  <a:cubicBezTo>
                    <a:pt x="122" y="170"/>
                    <a:pt x="113" y="226"/>
                    <a:pt x="87" y="235"/>
                  </a:cubicBezTo>
                  <a:cubicBezTo>
                    <a:pt x="61" y="239"/>
                    <a:pt x="66" y="183"/>
                    <a:pt x="53" y="122"/>
                  </a:cubicBezTo>
                  <a:cubicBezTo>
                    <a:pt x="35" y="57"/>
                    <a:pt x="1" y="14"/>
                    <a:pt x="27" y="9"/>
                  </a:cubicBezTo>
                  <a:cubicBezTo>
                    <a:pt x="53" y="1"/>
                    <a:pt x="87" y="44"/>
                    <a:pt x="105" y="109"/>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99;p19">
              <a:extLst>
                <a:ext uri="{FF2B5EF4-FFF2-40B4-BE49-F238E27FC236}">
                  <a16:creationId xmlns:a16="http://schemas.microsoft.com/office/drawing/2014/main" id="{2DCE3C3B-2E30-4999-A4FB-4EA9E3343411}"/>
                </a:ext>
              </a:extLst>
            </p:cNvPr>
            <p:cNvSpPr/>
            <p:nvPr/>
          </p:nvSpPr>
          <p:spPr>
            <a:xfrm>
              <a:off x="5488398" y="3059427"/>
              <a:ext cx="66584" cy="21008"/>
            </a:xfrm>
            <a:custGeom>
              <a:avLst/>
              <a:gdLst/>
              <a:ahLst/>
              <a:cxnLst/>
              <a:rect l="l" t="t" r="r" b="b"/>
              <a:pathLst>
                <a:path w="374" h="118" extrusionOk="0">
                  <a:moveTo>
                    <a:pt x="0" y="57"/>
                  </a:moveTo>
                  <a:cubicBezTo>
                    <a:pt x="0" y="92"/>
                    <a:pt x="83" y="118"/>
                    <a:pt x="187" y="118"/>
                  </a:cubicBezTo>
                  <a:cubicBezTo>
                    <a:pt x="291" y="118"/>
                    <a:pt x="373" y="92"/>
                    <a:pt x="373" y="57"/>
                  </a:cubicBezTo>
                  <a:cubicBezTo>
                    <a:pt x="373" y="27"/>
                    <a:pt x="291" y="1"/>
                    <a:pt x="187" y="1"/>
                  </a:cubicBezTo>
                  <a:cubicBezTo>
                    <a:pt x="83" y="1"/>
                    <a:pt x="0" y="27"/>
                    <a:pt x="0" y="57"/>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00;p19">
              <a:extLst>
                <a:ext uri="{FF2B5EF4-FFF2-40B4-BE49-F238E27FC236}">
                  <a16:creationId xmlns:a16="http://schemas.microsoft.com/office/drawing/2014/main" id="{ECC01FCE-2DD3-4ADE-ACE2-24BFFC7903D6}"/>
                </a:ext>
              </a:extLst>
            </p:cNvPr>
            <p:cNvSpPr/>
            <p:nvPr/>
          </p:nvSpPr>
          <p:spPr>
            <a:xfrm>
              <a:off x="5283126" y="3059427"/>
              <a:ext cx="67296" cy="21008"/>
            </a:xfrm>
            <a:custGeom>
              <a:avLst/>
              <a:gdLst/>
              <a:ahLst/>
              <a:cxnLst/>
              <a:rect l="l" t="t" r="r" b="b"/>
              <a:pathLst>
                <a:path w="378" h="118" extrusionOk="0">
                  <a:moveTo>
                    <a:pt x="0" y="57"/>
                  </a:moveTo>
                  <a:cubicBezTo>
                    <a:pt x="0" y="92"/>
                    <a:pt x="87" y="118"/>
                    <a:pt x="187" y="118"/>
                  </a:cubicBezTo>
                  <a:cubicBezTo>
                    <a:pt x="291" y="118"/>
                    <a:pt x="377" y="92"/>
                    <a:pt x="377" y="57"/>
                  </a:cubicBezTo>
                  <a:cubicBezTo>
                    <a:pt x="377" y="27"/>
                    <a:pt x="291" y="1"/>
                    <a:pt x="187" y="1"/>
                  </a:cubicBezTo>
                  <a:cubicBezTo>
                    <a:pt x="87" y="1"/>
                    <a:pt x="0" y="27"/>
                    <a:pt x="0" y="57"/>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01;p19">
              <a:extLst>
                <a:ext uri="{FF2B5EF4-FFF2-40B4-BE49-F238E27FC236}">
                  <a16:creationId xmlns:a16="http://schemas.microsoft.com/office/drawing/2014/main" id="{77C7237E-05BD-49B0-BD1F-05B5D72055D8}"/>
                </a:ext>
              </a:extLst>
            </p:cNvPr>
            <p:cNvSpPr/>
            <p:nvPr/>
          </p:nvSpPr>
          <p:spPr>
            <a:xfrm>
              <a:off x="5385673" y="3118889"/>
              <a:ext cx="76554" cy="40236"/>
            </a:xfrm>
            <a:custGeom>
              <a:avLst/>
              <a:gdLst/>
              <a:ahLst/>
              <a:cxnLst/>
              <a:rect l="l" t="t" r="r" b="b"/>
              <a:pathLst>
                <a:path w="430" h="226" extrusionOk="0">
                  <a:moveTo>
                    <a:pt x="1" y="26"/>
                  </a:moveTo>
                  <a:cubicBezTo>
                    <a:pt x="5" y="57"/>
                    <a:pt x="18" y="109"/>
                    <a:pt x="53" y="152"/>
                  </a:cubicBezTo>
                  <a:cubicBezTo>
                    <a:pt x="79" y="183"/>
                    <a:pt x="118" y="213"/>
                    <a:pt x="183" y="217"/>
                  </a:cubicBezTo>
                  <a:cubicBezTo>
                    <a:pt x="257" y="226"/>
                    <a:pt x="309" y="209"/>
                    <a:pt x="343" y="183"/>
                  </a:cubicBezTo>
                  <a:cubicBezTo>
                    <a:pt x="395" y="148"/>
                    <a:pt x="417" y="100"/>
                    <a:pt x="430" y="70"/>
                  </a:cubicBezTo>
                  <a:cubicBezTo>
                    <a:pt x="430" y="57"/>
                    <a:pt x="421" y="44"/>
                    <a:pt x="408" y="39"/>
                  </a:cubicBezTo>
                  <a:lnTo>
                    <a:pt x="27" y="0"/>
                  </a:lnTo>
                  <a:cubicBezTo>
                    <a:pt x="14" y="0"/>
                    <a:pt x="1" y="13"/>
                    <a:pt x="1" y="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02;p19">
              <a:extLst>
                <a:ext uri="{FF2B5EF4-FFF2-40B4-BE49-F238E27FC236}">
                  <a16:creationId xmlns:a16="http://schemas.microsoft.com/office/drawing/2014/main" id="{ED9D14B8-6E65-4062-BDD7-262C4BA68CCE}"/>
                </a:ext>
              </a:extLst>
            </p:cNvPr>
            <p:cNvSpPr/>
            <p:nvPr/>
          </p:nvSpPr>
          <p:spPr>
            <a:xfrm>
              <a:off x="5225087" y="2843299"/>
              <a:ext cx="397725" cy="150796"/>
            </a:xfrm>
            <a:custGeom>
              <a:avLst/>
              <a:gdLst/>
              <a:ahLst/>
              <a:cxnLst/>
              <a:rect l="l" t="t" r="r" b="b"/>
              <a:pathLst>
                <a:path w="2234" h="847" extrusionOk="0">
                  <a:moveTo>
                    <a:pt x="1479" y="282"/>
                  </a:moveTo>
                  <a:cubicBezTo>
                    <a:pt x="1479" y="282"/>
                    <a:pt x="1943" y="495"/>
                    <a:pt x="2060" y="833"/>
                  </a:cubicBezTo>
                  <a:cubicBezTo>
                    <a:pt x="2060" y="833"/>
                    <a:pt x="2234" y="677"/>
                    <a:pt x="2078" y="339"/>
                  </a:cubicBezTo>
                  <a:cubicBezTo>
                    <a:pt x="1922" y="1"/>
                    <a:pt x="1120" y="27"/>
                    <a:pt x="794" y="57"/>
                  </a:cubicBezTo>
                  <a:cubicBezTo>
                    <a:pt x="469" y="92"/>
                    <a:pt x="1" y="170"/>
                    <a:pt x="114" y="846"/>
                  </a:cubicBezTo>
                  <a:cubicBezTo>
                    <a:pt x="114" y="846"/>
                    <a:pt x="673" y="386"/>
                    <a:pt x="1479" y="282"/>
                  </a:cubicBezTo>
                  <a:close/>
                </a:path>
              </a:pathLst>
            </a:custGeom>
            <a:solidFill>
              <a:srgbClr val="422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03;p19">
              <a:extLst>
                <a:ext uri="{FF2B5EF4-FFF2-40B4-BE49-F238E27FC236}">
                  <a16:creationId xmlns:a16="http://schemas.microsoft.com/office/drawing/2014/main" id="{7966E640-2407-439F-9E78-71D3973525E1}"/>
                </a:ext>
              </a:extLst>
            </p:cNvPr>
            <p:cNvSpPr/>
            <p:nvPr/>
          </p:nvSpPr>
          <p:spPr>
            <a:xfrm>
              <a:off x="5421992" y="3250809"/>
              <a:ext cx="92043" cy="82074"/>
            </a:xfrm>
            <a:custGeom>
              <a:avLst/>
              <a:gdLst/>
              <a:ahLst/>
              <a:cxnLst/>
              <a:rect l="l" t="t" r="r" b="b"/>
              <a:pathLst>
                <a:path w="517" h="461" extrusionOk="0">
                  <a:moveTo>
                    <a:pt x="230" y="1"/>
                  </a:moveTo>
                  <a:cubicBezTo>
                    <a:pt x="230" y="1"/>
                    <a:pt x="382" y="44"/>
                    <a:pt x="451" y="105"/>
                  </a:cubicBezTo>
                  <a:cubicBezTo>
                    <a:pt x="516" y="166"/>
                    <a:pt x="243" y="460"/>
                    <a:pt x="243" y="460"/>
                  </a:cubicBezTo>
                  <a:lnTo>
                    <a:pt x="1" y="226"/>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04;p19">
              <a:extLst>
                <a:ext uri="{FF2B5EF4-FFF2-40B4-BE49-F238E27FC236}">
                  <a16:creationId xmlns:a16="http://schemas.microsoft.com/office/drawing/2014/main" id="{9C8BB8A2-8C80-480C-A4A2-282140C70615}"/>
                </a:ext>
              </a:extLst>
            </p:cNvPr>
            <p:cNvSpPr/>
            <p:nvPr/>
          </p:nvSpPr>
          <p:spPr>
            <a:xfrm>
              <a:off x="5331729" y="3250809"/>
              <a:ext cx="92043" cy="82074"/>
            </a:xfrm>
            <a:custGeom>
              <a:avLst/>
              <a:gdLst/>
              <a:ahLst/>
              <a:cxnLst/>
              <a:rect l="l" t="t" r="r" b="b"/>
              <a:pathLst>
                <a:path w="517" h="461" extrusionOk="0">
                  <a:moveTo>
                    <a:pt x="286" y="1"/>
                  </a:moveTo>
                  <a:cubicBezTo>
                    <a:pt x="286" y="1"/>
                    <a:pt x="135" y="44"/>
                    <a:pt x="65" y="105"/>
                  </a:cubicBezTo>
                  <a:cubicBezTo>
                    <a:pt x="0" y="166"/>
                    <a:pt x="273" y="460"/>
                    <a:pt x="273" y="460"/>
                  </a:cubicBezTo>
                  <a:lnTo>
                    <a:pt x="516" y="226"/>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05;p19">
              <a:extLst>
                <a:ext uri="{FF2B5EF4-FFF2-40B4-BE49-F238E27FC236}">
                  <a16:creationId xmlns:a16="http://schemas.microsoft.com/office/drawing/2014/main" id="{BF451211-3C6C-4324-B9A2-DC806028A0CB}"/>
                </a:ext>
              </a:extLst>
            </p:cNvPr>
            <p:cNvSpPr/>
            <p:nvPr/>
          </p:nvSpPr>
          <p:spPr>
            <a:xfrm>
              <a:off x="5627263" y="3427592"/>
              <a:ext cx="30266" cy="179281"/>
            </a:xfrm>
            <a:custGeom>
              <a:avLst/>
              <a:gdLst/>
              <a:ahLst/>
              <a:cxnLst/>
              <a:rect l="l" t="t" r="r" b="b"/>
              <a:pathLst>
                <a:path w="170" h="1007" extrusionOk="0">
                  <a:moveTo>
                    <a:pt x="40" y="1"/>
                  </a:moveTo>
                  <a:lnTo>
                    <a:pt x="170" y="1007"/>
                  </a:lnTo>
                  <a:lnTo>
                    <a:pt x="1" y="751"/>
                  </a:ln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06;p19">
              <a:extLst>
                <a:ext uri="{FF2B5EF4-FFF2-40B4-BE49-F238E27FC236}">
                  <a16:creationId xmlns:a16="http://schemas.microsoft.com/office/drawing/2014/main" id="{A1D37165-4031-4A8C-97FC-0C6946FC2C28}"/>
                </a:ext>
              </a:extLst>
            </p:cNvPr>
            <p:cNvSpPr/>
            <p:nvPr/>
          </p:nvSpPr>
          <p:spPr>
            <a:xfrm>
              <a:off x="5781617" y="3144347"/>
              <a:ext cx="120706" cy="173050"/>
            </a:xfrm>
            <a:custGeom>
              <a:avLst/>
              <a:gdLst/>
              <a:ahLst/>
              <a:cxnLst/>
              <a:rect l="l" t="t" r="r" b="b"/>
              <a:pathLst>
                <a:path w="678" h="972" extrusionOk="0">
                  <a:moveTo>
                    <a:pt x="677" y="764"/>
                  </a:moveTo>
                  <a:cubicBezTo>
                    <a:pt x="677" y="764"/>
                    <a:pt x="404" y="0"/>
                    <a:pt x="205" y="87"/>
                  </a:cubicBezTo>
                  <a:cubicBezTo>
                    <a:pt x="1" y="178"/>
                    <a:pt x="296" y="972"/>
                    <a:pt x="296" y="972"/>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07;p19">
              <a:extLst>
                <a:ext uri="{FF2B5EF4-FFF2-40B4-BE49-F238E27FC236}">
                  <a16:creationId xmlns:a16="http://schemas.microsoft.com/office/drawing/2014/main" id="{714B7C69-1209-4347-85F7-847664436453}"/>
                </a:ext>
              </a:extLst>
            </p:cNvPr>
            <p:cNvSpPr/>
            <p:nvPr/>
          </p:nvSpPr>
          <p:spPr>
            <a:xfrm>
              <a:off x="5758473" y="3191347"/>
              <a:ext cx="146165" cy="157739"/>
            </a:xfrm>
            <a:custGeom>
              <a:avLst/>
              <a:gdLst/>
              <a:ahLst/>
              <a:cxnLst/>
              <a:rect l="l" t="t" r="r" b="b"/>
              <a:pathLst>
                <a:path w="821" h="886" extrusionOk="0">
                  <a:moveTo>
                    <a:pt x="573" y="885"/>
                  </a:moveTo>
                  <a:cubicBezTo>
                    <a:pt x="573" y="885"/>
                    <a:pt x="820" y="543"/>
                    <a:pt x="803" y="482"/>
                  </a:cubicBezTo>
                  <a:cubicBezTo>
                    <a:pt x="790" y="426"/>
                    <a:pt x="742" y="426"/>
                    <a:pt x="729" y="378"/>
                  </a:cubicBezTo>
                  <a:cubicBezTo>
                    <a:pt x="712" y="330"/>
                    <a:pt x="643" y="322"/>
                    <a:pt x="604" y="261"/>
                  </a:cubicBezTo>
                  <a:cubicBezTo>
                    <a:pt x="565" y="200"/>
                    <a:pt x="426" y="122"/>
                    <a:pt x="391" y="92"/>
                  </a:cubicBezTo>
                  <a:cubicBezTo>
                    <a:pt x="356" y="62"/>
                    <a:pt x="400" y="1"/>
                    <a:pt x="400" y="1"/>
                  </a:cubicBezTo>
                  <a:lnTo>
                    <a:pt x="326" y="105"/>
                  </a:lnTo>
                  <a:cubicBezTo>
                    <a:pt x="326" y="105"/>
                    <a:pt x="265" y="300"/>
                    <a:pt x="252" y="352"/>
                  </a:cubicBezTo>
                  <a:cubicBezTo>
                    <a:pt x="235" y="400"/>
                    <a:pt x="213" y="374"/>
                    <a:pt x="196" y="317"/>
                  </a:cubicBezTo>
                  <a:cubicBezTo>
                    <a:pt x="183" y="261"/>
                    <a:pt x="83" y="179"/>
                    <a:pt x="40" y="179"/>
                  </a:cubicBezTo>
                  <a:cubicBezTo>
                    <a:pt x="1" y="183"/>
                    <a:pt x="1" y="248"/>
                    <a:pt x="57" y="317"/>
                  </a:cubicBezTo>
                  <a:cubicBezTo>
                    <a:pt x="118" y="387"/>
                    <a:pt x="148" y="595"/>
                    <a:pt x="174" y="643"/>
                  </a:cubicBezTo>
                  <a:cubicBezTo>
                    <a:pt x="196" y="695"/>
                    <a:pt x="265" y="868"/>
                    <a:pt x="265" y="868"/>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08;p19">
              <a:extLst>
                <a:ext uri="{FF2B5EF4-FFF2-40B4-BE49-F238E27FC236}">
                  <a16:creationId xmlns:a16="http://schemas.microsoft.com/office/drawing/2014/main" id="{8A4E040E-6EE7-4217-AE12-8B89FCB636F8}"/>
                </a:ext>
              </a:extLst>
            </p:cNvPr>
            <p:cNvSpPr/>
            <p:nvPr/>
          </p:nvSpPr>
          <p:spPr>
            <a:xfrm>
              <a:off x="5697586" y="3323445"/>
              <a:ext cx="163790" cy="340581"/>
            </a:xfrm>
            <a:custGeom>
              <a:avLst/>
              <a:gdLst/>
              <a:ahLst/>
              <a:cxnLst/>
              <a:rect l="l" t="t" r="r" b="b"/>
              <a:pathLst>
                <a:path w="920" h="1913" extrusionOk="0">
                  <a:moveTo>
                    <a:pt x="156" y="1847"/>
                  </a:moveTo>
                  <a:cubicBezTo>
                    <a:pt x="156" y="1847"/>
                    <a:pt x="469" y="1912"/>
                    <a:pt x="560" y="1743"/>
                  </a:cubicBezTo>
                  <a:cubicBezTo>
                    <a:pt x="724" y="1435"/>
                    <a:pt x="920" y="156"/>
                    <a:pt x="920" y="156"/>
                  </a:cubicBezTo>
                  <a:cubicBezTo>
                    <a:pt x="881" y="117"/>
                    <a:pt x="798" y="52"/>
                    <a:pt x="677" y="22"/>
                  </a:cubicBezTo>
                  <a:cubicBezTo>
                    <a:pt x="577" y="0"/>
                    <a:pt x="490" y="5"/>
                    <a:pt x="443" y="13"/>
                  </a:cubicBezTo>
                  <a:cubicBezTo>
                    <a:pt x="295" y="547"/>
                    <a:pt x="148" y="1076"/>
                    <a:pt x="0" y="160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09;p19">
              <a:extLst>
                <a:ext uri="{FF2B5EF4-FFF2-40B4-BE49-F238E27FC236}">
                  <a16:creationId xmlns:a16="http://schemas.microsoft.com/office/drawing/2014/main" id="{12487FE0-043E-4E62-8195-6788287EABDE}"/>
                </a:ext>
              </a:extLst>
            </p:cNvPr>
            <p:cNvSpPr/>
            <p:nvPr/>
          </p:nvSpPr>
          <p:spPr>
            <a:xfrm>
              <a:off x="5763102" y="3323445"/>
              <a:ext cx="98274" cy="68009"/>
            </a:xfrm>
            <a:custGeom>
              <a:avLst/>
              <a:gdLst/>
              <a:ahLst/>
              <a:cxnLst/>
              <a:rect l="l" t="t" r="r" b="b"/>
              <a:pathLst>
                <a:path w="552" h="382" extrusionOk="0">
                  <a:moveTo>
                    <a:pt x="504" y="373"/>
                  </a:moveTo>
                  <a:cubicBezTo>
                    <a:pt x="504" y="373"/>
                    <a:pt x="504" y="373"/>
                    <a:pt x="504" y="378"/>
                  </a:cubicBezTo>
                  <a:cubicBezTo>
                    <a:pt x="508" y="378"/>
                    <a:pt x="513" y="378"/>
                    <a:pt x="517" y="382"/>
                  </a:cubicBezTo>
                  <a:cubicBezTo>
                    <a:pt x="539" y="243"/>
                    <a:pt x="552" y="156"/>
                    <a:pt x="552" y="156"/>
                  </a:cubicBezTo>
                  <a:cubicBezTo>
                    <a:pt x="513" y="117"/>
                    <a:pt x="430" y="52"/>
                    <a:pt x="309" y="22"/>
                  </a:cubicBezTo>
                  <a:cubicBezTo>
                    <a:pt x="209" y="0"/>
                    <a:pt x="122" y="5"/>
                    <a:pt x="75" y="13"/>
                  </a:cubicBezTo>
                  <a:cubicBezTo>
                    <a:pt x="49" y="104"/>
                    <a:pt x="27" y="191"/>
                    <a:pt x="1" y="278"/>
                  </a:cubicBezTo>
                  <a:cubicBezTo>
                    <a:pt x="5" y="278"/>
                    <a:pt x="10" y="282"/>
                    <a:pt x="14" y="282"/>
                  </a:cubicBezTo>
                  <a:lnTo>
                    <a:pt x="27" y="230"/>
                  </a:lnTo>
                  <a:cubicBezTo>
                    <a:pt x="75" y="221"/>
                    <a:pt x="161" y="217"/>
                    <a:pt x="261" y="239"/>
                  </a:cubicBezTo>
                  <a:cubicBezTo>
                    <a:pt x="382" y="269"/>
                    <a:pt x="465" y="334"/>
                    <a:pt x="504" y="373"/>
                  </a:cubicBez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10;p19">
              <a:extLst>
                <a:ext uri="{FF2B5EF4-FFF2-40B4-BE49-F238E27FC236}">
                  <a16:creationId xmlns:a16="http://schemas.microsoft.com/office/drawing/2014/main" id="{04E9E85C-3367-4FD5-AA84-48B08004B39E}"/>
                </a:ext>
              </a:extLst>
            </p:cNvPr>
            <p:cNvSpPr/>
            <p:nvPr/>
          </p:nvSpPr>
          <p:spPr>
            <a:xfrm>
              <a:off x="4847658" y="3259354"/>
              <a:ext cx="94357" cy="160766"/>
            </a:xfrm>
            <a:custGeom>
              <a:avLst/>
              <a:gdLst/>
              <a:ahLst/>
              <a:cxnLst/>
              <a:rect l="l" t="t" r="r" b="b"/>
              <a:pathLst>
                <a:path w="530" h="903" extrusionOk="0">
                  <a:moveTo>
                    <a:pt x="296" y="217"/>
                  </a:moveTo>
                  <a:cubicBezTo>
                    <a:pt x="313" y="278"/>
                    <a:pt x="309" y="313"/>
                    <a:pt x="270" y="274"/>
                  </a:cubicBezTo>
                  <a:cubicBezTo>
                    <a:pt x="239" y="252"/>
                    <a:pt x="152" y="178"/>
                    <a:pt x="105" y="135"/>
                  </a:cubicBezTo>
                  <a:lnTo>
                    <a:pt x="1" y="759"/>
                  </a:lnTo>
                  <a:cubicBezTo>
                    <a:pt x="57" y="820"/>
                    <a:pt x="278" y="902"/>
                    <a:pt x="278" y="902"/>
                  </a:cubicBezTo>
                  <a:lnTo>
                    <a:pt x="530" y="720"/>
                  </a:lnTo>
                  <a:cubicBezTo>
                    <a:pt x="530" y="720"/>
                    <a:pt x="495" y="534"/>
                    <a:pt x="491" y="482"/>
                  </a:cubicBezTo>
                  <a:cubicBezTo>
                    <a:pt x="482" y="430"/>
                    <a:pt x="400" y="235"/>
                    <a:pt x="413" y="144"/>
                  </a:cubicBezTo>
                  <a:cubicBezTo>
                    <a:pt x="426" y="57"/>
                    <a:pt x="391" y="1"/>
                    <a:pt x="352" y="18"/>
                  </a:cubicBezTo>
                  <a:cubicBezTo>
                    <a:pt x="317" y="40"/>
                    <a:pt x="278" y="161"/>
                    <a:pt x="296" y="217"/>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11;p19">
              <a:extLst>
                <a:ext uri="{FF2B5EF4-FFF2-40B4-BE49-F238E27FC236}">
                  <a16:creationId xmlns:a16="http://schemas.microsoft.com/office/drawing/2014/main" id="{1A34D543-F456-4D90-ACAB-1D0BC3D3ACFC}"/>
                </a:ext>
              </a:extLst>
            </p:cNvPr>
            <p:cNvSpPr/>
            <p:nvPr/>
          </p:nvSpPr>
          <p:spPr>
            <a:xfrm>
              <a:off x="4891632" y="3363501"/>
              <a:ext cx="289659" cy="284322"/>
            </a:xfrm>
            <a:custGeom>
              <a:avLst/>
              <a:gdLst/>
              <a:ahLst/>
              <a:cxnLst/>
              <a:rect l="l" t="t" r="r" b="b"/>
              <a:pathLst>
                <a:path w="1627" h="1597" extrusionOk="0">
                  <a:moveTo>
                    <a:pt x="1627" y="1254"/>
                  </a:moveTo>
                  <a:cubicBezTo>
                    <a:pt x="1627" y="1254"/>
                    <a:pt x="1319" y="1596"/>
                    <a:pt x="1154" y="1505"/>
                  </a:cubicBezTo>
                  <a:cubicBezTo>
                    <a:pt x="846" y="1341"/>
                    <a:pt x="1" y="382"/>
                    <a:pt x="1" y="382"/>
                  </a:cubicBezTo>
                  <a:cubicBezTo>
                    <a:pt x="14" y="326"/>
                    <a:pt x="53" y="231"/>
                    <a:pt x="144" y="140"/>
                  </a:cubicBezTo>
                  <a:cubicBezTo>
                    <a:pt x="218" y="62"/>
                    <a:pt x="296" y="23"/>
                    <a:pt x="343" y="1"/>
                  </a:cubicBezTo>
                  <a:cubicBezTo>
                    <a:pt x="751" y="361"/>
                    <a:pt x="1154" y="721"/>
                    <a:pt x="1562" y="10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12;p19">
              <a:extLst>
                <a:ext uri="{FF2B5EF4-FFF2-40B4-BE49-F238E27FC236}">
                  <a16:creationId xmlns:a16="http://schemas.microsoft.com/office/drawing/2014/main" id="{2FECE158-FF75-4850-BEC8-C978E31FE9D9}"/>
                </a:ext>
              </a:extLst>
            </p:cNvPr>
            <p:cNvSpPr/>
            <p:nvPr/>
          </p:nvSpPr>
          <p:spPr>
            <a:xfrm>
              <a:off x="4891632" y="3363501"/>
              <a:ext cx="88304" cy="92044"/>
            </a:xfrm>
            <a:custGeom>
              <a:avLst/>
              <a:gdLst/>
              <a:ahLst/>
              <a:cxnLst/>
              <a:rect l="l" t="t" r="r" b="b"/>
              <a:pathLst>
                <a:path w="496" h="517" extrusionOk="0">
                  <a:moveTo>
                    <a:pt x="131" y="512"/>
                  </a:moveTo>
                  <a:cubicBezTo>
                    <a:pt x="118" y="499"/>
                    <a:pt x="109" y="486"/>
                    <a:pt x="109" y="486"/>
                  </a:cubicBezTo>
                  <a:cubicBezTo>
                    <a:pt x="122" y="434"/>
                    <a:pt x="161" y="339"/>
                    <a:pt x="252" y="244"/>
                  </a:cubicBezTo>
                  <a:cubicBezTo>
                    <a:pt x="326" y="170"/>
                    <a:pt x="404" y="131"/>
                    <a:pt x="452" y="109"/>
                  </a:cubicBezTo>
                  <a:lnTo>
                    <a:pt x="491" y="144"/>
                  </a:lnTo>
                  <a:cubicBezTo>
                    <a:pt x="491" y="144"/>
                    <a:pt x="495" y="140"/>
                    <a:pt x="495" y="140"/>
                  </a:cubicBezTo>
                  <a:lnTo>
                    <a:pt x="343" y="1"/>
                  </a:lnTo>
                  <a:cubicBezTo>
                    <a:pt x="296" y="23"/>
                    <a:pt x="218" y="62"/>
                    <a:pt x="144" y="140"/>
                  </a:cubicBezTo>
                  <a:cubicBezTo>
                    <a:pt x="53" y="231"/>
                    <a:pt x="14" y="326"/>
                    <a:pt x="1" y="378"/>
                  </a:cubicBezTo>
                  <a:cubicBezTo>
                    <a:pt x="1" y="378"/>
                    <a:pt x="49" y="434"/>
                    <a:pt x="122" y="517"/>
                  </a:cubicBezTo>
                  <a:cubicBezTo>
                    <a:pt x="127" y="517"/>
                    <a:pt x="127" y="517"/>
                    <a:pt x="131" y="512"/>
                  </a:cubicBezTo>
                  <a:close/>
                </a:path>
              </a:pathLst>
            </a:custGeom>
            <a:solidFill>
              <a:srgbClr val="B444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13;p19">
              <a:extLst>
                <a:ext uri="{FF2B5EF4-FFF2-40B4-BE49-F238E27FC236}">
                  <a16:creationId xmlns:a16="http://schemas.microsoft.com/office/drawing/2014/main" id="{93C6F5A9-9792-4C9A-A7AA-3CC27B138BED}"/>
                </a:ext>
              </a:extLst>
            </p:cNvPr>
            <p:cNvSpPr/>
            <p:nvPr/>
          </p:nvSpPr>
          <p:spPr>
            <a:xfrm>
              <a:off x="4796029" y="3239237"/>
              <a:ext cx="95781" cy="165395"/>
            </a:xfrm>
            <a:custGeom>
              <a:avLst/>
              <a:gdLst/>
              <a:ahLst/>
              <a:cxnLst/>
              <a:rect l="l" t="t" r="r" b="b"/>
              <a:pathLst>
                <a:path w="538" h="929" extrusionOk="0">
                  <a:moveTo>
                    <a:pt x="373" y="929"/>
                  </a:moveTo>
                  <a:cubicBezTo>
                    <a:pt x="373" y="929"/>
                    <a:pt x="109" y="786"/>
                    <a:pt x="78" y="694"/>
                  </a:cubicBezTo>
                  <a:cubicBezTo>
                    <a:pt x="44" y="603"/>
                    <a:pt x="109" y="599"/>
                    <a:pt x="109" y="599"/>
                  </a:cubicBezTo>
                  <a:cubicBezTo>
                    <a:pt x="109" y="599"/>
                    <a:pt x="9" y="482"/>
                    <a:pt x="9" y="434"/>
                  </a:cubicBezTo>
                  <a:cubicBezTo>
                    <a:pt x="0" y="339"/>
                    <a:pt x="48" y="326"/>
                    <a:pt x="48" y="326"/>
                  </a:cubicBezTo>
                  <a:cubicBezTo>
                    <a:pt x="48" y="326"/>
                    <a:pt x="9" y="278"/>
                    <a:pt x="31" y="192"/>
                  </a:cubicBezTo>
                  <a:cubicBezTo>
                    <a:pt x="52" y="105"/>
                    <a:pt x="87" y="87"/>
                    <a:pt x="117" y="109"/>
                  </a:cubicBezTo>
                  <a:cubicBezTo>
                    <a:pt x="143" y="131"/>
                    <a:pt x="161" y="244"/>
                    <a:pt x="286" y="361"/>
                  </a:cubicBezTo>
                  <a:cubicBezTo>
                    <a:pt x="286" y="361"/>
                    <a:pt x="195" y="209"/>
                    <a:pt x="200" y="109"/>
                  </a:cubicBezTo>
                  <a:cubicBezTo>
                    <a:pt x="204" y="9"/>
                    <a:pt x="265" y="1"/>
                    <a:pt x="295" y="40"/>
                  </a:cubicBezTo>
                  <a:cubicBezTo>
                    <a:pt x="325" y="83"/>
                    <a:pt x="273" y="96"/>
                    <a:pt x="538" y="369"/>
                  </a:cubicBezTo>
                  <a:lnTo>
                    <a:pt x="503" y="907"/>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14;p19">
              <a:extLst>
                <a:ext uri="{FF2B5EF4-FFF2-40B4-BE49-F238E27FC236}">
                  <a16:creationId xmlns:a16="http://schemas.microsoft.com/office/drawing/2014/main" id="{2B538A19-DB67-4F66-91F9-9BE079D1AE4C}"/>
                </a:ext>
              </a:extLst>
            </p:cNvPr>
            <p:cNvSpPr/>
            <p:nvPr/>
          </p:nvSpPr>
          <p:spPr>
            <a:xfrm>
              <a:off x="5792477" y="3054086"/>
              <a:ext cx="124445" cy="232514"/>
            </a:xfrm>
            <a:custGeom>
              <a:avLst/>
              <a:gdLst/>
              <a:ahLst/>
              <a:cxnLst/>
              <a:rect l="l" t="t" r="r" b="b"/>
              <a:pathLst>
                <a:path w="699" h="1306" extrusionOk="0">
                  <a:moveTo>
                    <a:pt x="699" y="1227"/>
                  </a:moveTo>
                  <a:cubicBezTo>
                    <a:pt x="699" y="1271"/>
                    <a:pt x="660" y="1305"/>
                    <a:pt x="616" y="1305"/>
                  </a:cubicBezTo>
                  <a:lnTo>
                    <a:pt x="83" y="1305"/>
                  </a:lnTo>
                  <a:cubicBezTo>
                    <a:pt x="40" y="1305"/>
                    <a:pt x="1" y="1271"/>
                    <a:pt x="1" y="1227"/>
                  </a:cubicBezTo>
                  <a:lnTo>
                    <a:pt x="1" y="78"/>
                  </a:lnTo>
                  <a:cubicBezTo>
                    <a:pt x="1" y="35"/>
                    <a:pt x="40" y="0"/>
                    <a:pt x="83" y="0"/>
                  </a:cubicBezTo>
                  <a:lnTo>
                    <a:pt x="616" y="0"/>
                  </a:lnTo>
                  <a:cubicBezTo>
                    <a:pt x="660" y="0"/>
                    <a:pt x="699" y="35"/>
                    <a:pt x="699" y="78"/>
                  </a:cubicBezTo>
                  <a:close/>
                </a:path>
              </a:pathLst>
            </a:custGeom>
            <a:solidFill>
              <a:srgbClr val="142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15;p19">
              <a:extLst>
                <a:ext uri="{FF2B5EF4-FFF2-40B4-BE49-F238E27FC236}">
                  <a16:creationId xmlns:a16="http://schemas.microsoft.com/office/drawing/2014/main" id="{1AB80363-4B28-487F-9C97-9A648ADD9D4D}"/>
                </a:ext>
              </a:extLst>
            </p:cNvPr>
            <p:cNvSpPr/>
            <p:nvPr/>
          </p:nvSpPr>
          <p:spPr>
            <a:xfrm>
              <a:off x="5798709" y="3068685"/>
              <a:ext cx="112160" cy="203138"/>
            </a:xfrm>
            <a:custGeom>
              <a:avLst/>
              <a:gdLst/>
              <a:ahLst/>
              <a:cxnLst/>
              <a:rect l="l" t="t" r="r" b="b"/>
              <a:pathLst>
                <a:path w="630" h="1141" extrusionOk="0">
                  <a:moveTo>
                    <a:pt x="629" y="1141"/>
                  </a:moveTo>
                  <a:lnTo>
                    <a:pt x="0" y="1141"/>
                  </a:lnTo>
                  <a:lnTo>
                    <a:pt x="0" y="1"/>
                  </a:lnTo>
                  <a:lnTo>
                    <a:pt x="629" y="1"/>
                  </a:lnTo>
                  <a:close/>
                </a:path>
              </a:pathLst>
            </a:custGeom>
            <a:solidFill>
              <a:srgbClr val="2749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16;p19">
              <a:extLst>
                <a:ext uri="{FF2B5EF4-FFF2-40B4-BE49-F238E27FC236}">
                  <a16:creationId xmlns:a16="http://schemas.microsoft.com/office/drawing/2014/main" id="{AE46056A-E91E-4C4F-AA77-49B580BF1419}"/>
                </a:ext>
              </a:extLst>
            </p:cNvPr>
            <p:cNvSpPr/>
            <p:nvPr/>
          </p:nvSpPr>
          <p:spPr>
            <a:xfrm>
              <a:off x="5798709" y="3074025"/>
              <a:ext cx="112160" cy="192456"/>
            </a:xfrm>
            <a:custGeom>
              <a:avLst/>
              <a:gdLst/>
              <a:ahLst/>
              <a:cxnLst/>
              <a:rect l="l" t="t" r="r" b="b"/>
              <a:pathLst>
                <a:path w="630" h="1081" extrusionOk="0">
                  <a:moveTo>
                    <a:pt x="629" y="1081"/>
                  </a:moveTo>
                  <a:lnTo>
                    <a:pt x="0" y="1081"/>
                  </a:lnTo>
                  <a:lnTo>
                    <a:pt x="0" y="1"/>
                  </a:lnTo>
                  <a:lnTo>
                    <a:pt x="6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7;p19">
              <a:extLst>
                <a:ext uri="{FF2B5EF4-FFF2-40B4-BE49-F238E27FC236}">
                  <a16:creationId xmlns:a16="http://schemas.microsoft.com/office/drawing/2014/main" id="{F2398CFA-9515-49CE-B523-3F0952E4BA7A}"/>
                </a:ext>
              </a:extLst>
            </p:cNvPr>
            <p:cNvSpPr/>
            <p:nvPr/>
          </p:nvSpPr>
          <p:spPr>
            <a:xfrm>
              <a:off x="6216195" y="1340375"/>
              <a:ext cx="1733146" cy="3266230"/>
            </a:xfrm>
            <a:custGeom>
              <a:avLst/>
              <a:gdLst/>
              <a:ahLst/>
              <a:cxnLst/>
              <a:rect l="l" t="t" r="r" b="b"/>
              <a:pathLst>
                <a:path w="9735" h="18346" extrusionOk="0">
                  <a:moveTo>
                    <a:pt x="9735" y="17201"/>
                  </a:moveTo>
                  <a:cubicBezTo>
                    <a:pt x="9735" y="17834"/>
                    <a:pt x="9236" y="18345"/>
                    <a:pt x="8616" y="18345"/>
                  </a:cubicBezTo>
                  <a:lnTo>
                    <a:pt x="1120" y="18345"/>
                  </a:lnTo>
                  <a:cubicBezTo>
                    <a:pt x="500" y="18345"/>
                    <a:pt x="1" y="17834"/>
                    <a:pt x="1" y="17201"/>
                  </a:cubicBezTo>
                  <a:lnTo>
                    <a:pt x="1" y="1150"/>
                  </a:lnTo>
                  <a:cubicBezTo>
                    <a:pt x="1" y="517"/>
                    <a:pt x="500" y="1"/>
                    <a:pt x="1120" y="1"/>
                  </a:cubicBezTo>
                  <a:lnTo>
                    <a:pt x="8616" y="1"/>
                  </a:lnTo>
                  <a:cubicBezTo>
                    <a:pt x="9236" y="1"/>
                    <a:pt x="9735" y="517"/>
                    <a:pt x="9735" y="11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18;p19">
              <a:extLst>
                <a:ext uri="{FF2B5EF4-FFF2-40B4-BE49-F238E27FC236}">
                  <a16:creationId xmlns:a16="http://schemas.microsoft.com/office/drawing/2014/main" id="{46287155-699A-48F8-BEC0-29601D8461D9}"/>
                </a:ext>
              </a:extLst>
            </p:cNvPr>
            <p:cNvSpPr/>
            <p:nvPr/>
          </p:nvSpPr>
          <p:spPr>
            <a:xfrm>
              <a:off x="6301117" y="1626112"/>
              <a:ext cx="1563303" cy="2695628"/>
            </a:xfrm>
            <a:custGeom>
              <a:avLst/>
              <a:gdLst/>
              <a:ahLst/>
              <a:cxnLst/>
              <a:rect l="l" t="t" r="r" b="b"/>
              <a:pathLst>
                <a:path w="8781" h="15141" extrusionOk="0">
                  <a:moveTo>
                    <a:pt x="8781" y="15140"/>
                  </a:moveTo>
                  <a:lnTo>
                    <a:pt x="1" y="15140"/>
                  </a:lnTo>
                  <a:lnTo>
                    <a:pt x="1" y="0"/>
                  </a:lnTo>
                  <a:lnTo>
                    <a:pt x="87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19;p19">
              <a:extLst>
                <a:ext uri="{FF2B5EF4-FFF2-40B4-BE49-F238E27FC236}">
                  <a16:creationId xmlns:a16="http://schemas.microsoft.com/office/drawing/2014/main" id="{F699A9FD-3D09-414C-A1B0-1CB4FD7A2559}"/>
                </a:ext>
              </a:extLst>
            </p:cNvPr>
            <p:cNvSpPr/>
            <p:nvPr/>
          </p:nvSpPr>
          <p:spPr>
            <a:xfrm>
              <a:off x="6651663" y="2394843"/>
              <a:ext cx="1035971" cy="774452"/>
            </a:xfrm>
            <a:custGeom>
              <a:avLst/>
              <a:gdLst/>
              <a:ahLst/>
              <a:cxnLst/>
              <a:rect l="l" t="t" r="r" b="b"/>
              <a:pathLst>
                <a:path w="5819" h="4350" extrusionOk="0">
                  <a:moveTo>
                    <a:pt x="165" y="2021"/>
                  </a:moveTo>
                  <a:lnTo>
                    <a:pt x="438" y="3625"/>
                  </a:lnTo>
                  <a:cubicBezTo>
                    <a:pt x="443" y="3634"/>
                    <a:pt x="508" y="4232"/>
                    <a:pt x="863" y="4206"/>
                  </a:cubicBezTo>
                  <a:cubicBezTo>
                    <a:pt x="1288" y="4171"/>
                    <a:pt x="3551" y="4171"/>
                    <a:pt x="3647" y="4171"/>
                  </a:cubicBezTo>
                  <a:cubicBezTo>
                    <a:pt x="3668" y="4171"/>
                    <a:pt x="4128" y="4193"/>
                    <a:pt x="4254" y="3760"/>
                  </a:cubicBezTo>
                  <a:cubicBezTo>
                    <a:pt x="4345" y="3434"/>
                    <a:pt x="4488" y="2138"/>
                    <a:pt x="4570" y="1297"/>
                  </a:cubicBezTo>
                  <a:close/>
                  <a:moveTo>
                    <a:pt x="833" y="4349"/>
                  </a:moveTo>
                  <a:cubicBezTo>
                    <a:pt x="378" y="4349"/>
                    <a:pt x="299" y="3673"/>
                    <a:pt x="295" y="3643"/>
                  </a:cubicBezTo>
                  <a:lnTo>
                    <a:pt x="0" y="1904"/>
                  </a:lnTo>
                  <a:lnTo>
                    <a:pt x="4588" y="1149"/>
                  </a:lnTo>
                  <a:cubicBezTo>
                    <a:pt x="4622" y="807"/>
                    <a:pt x="4644" y="573"/>
                    <a:pt x="4644" y="564"/>
                  </a:cubicBezTo>
                  <a:lnTo>
                    <a:pt x="4644" y="555"/>
                  </a:lnTo>
                  <a:cubicBezTo>
                    <a:pt x="4683" y="365"/>
                    <a:pt x="4865" y="1"/>
                    <a:pt x="5251" y="1"/>
                  </a:cubicBezTo>
                  <a:lnTo>
                    <a:pt x="5819" y="1"/>
                  </a:lnTo>
                  <a:lnTo>
                    <a:pt x="5819" y="148"/>
                  </a:lnTo>
                  <a:lnTo>
                    <a:pt x="5251" y="148"/>
                  </a:lnTo>
                  <a:cubicBezTo>
                    <a:pt x="4900" y="148"/>
                    <a:pt x="4796" y="542"/>
                    <a:pt x="4787" y="586"/>
                  </a:cubicBezTo>
                  <a:cubicBezTo>
                    <a:pt x="4770" y="751"/>
                    <a:pt x="4531" y="3304"/>
                    <a:pt x="4392" y="3799"/>
                  </a:cubicBezTo>
                  <a:cubicBezTo>
                    <a:pt x="4236" y="4345"/>
                    <a:pt x="3647" y="4315"/>
                    <a:pt x="3642" y="4315"/>
                  </a:cubicBezTo>
                  <a:cubicBezTo>
                    <a:pt x="3621" y="4315"/>
                    <a:pt x="1292" y="4315"/>
                    <a:pt x="872" y="4349"/>
                  </a:cubicBezTo>
                  <a:cubicBezTo>
                    <a:pt x="859" y="4349"/>
                    <a:pt x="846" y="4349"/>
                    <a:pt x="833" y="43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20;p19">
              <a:extLst>
                <a:ext uri="{FF2B5EF4-FFF2-40B4-BE49-F238E27FC236}">
                  <a16:creationId xmlns:a16="http://schemas.microsoft.com/office/drawing/2014/main" id="{9C065AB8-A25F-4D69-BBF3-107EF95067AB}"/>
                </a:ext>
              </a:extLst>
            </p:cNvPr>
            <p:cNvSpPr/>
            <p:nvPr/>
          </p:nvSpPr>
          <p:spPr>
            <a:xfrm>
              <a:off x="7256084" y="2636429"/>
              <a:ext cx="25637" cy="507400"/>
            </a:xfrm>
            <a:custGeom>
              <a:avLst/>
              <a:gdLst/>
              <a:ahLst/>
              <a:cxnLst/>
              <a:rect l="l" t="t" r="r" b="b"/>
              <a:pathLst>
                <a:path w="144" h="2850" extrusionOk="0">
                  <a:moveTo>
                    <a:pt x="143" y="2849"/>
                  </a:moveTo>
                  <a:lnTo>
                    <a:pt x="0" y="2849"/>
                  </a:lnTo>
                  <a:lnTo>
                    <a:pt x="0" y="1"/>
                  </a:ln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21;p19">
              <a:extLst>
                <a:ext uri="{FF2B5EF4-FFF2-40B4-BE49-F238E27FC236}">
                  <a16:creationId xmlns:a16="http://schemas.microsoft.com/office/drawing/2014/main" id="{30A2A49D-06A5-4D15-81FF-D32F62C1EA9D}"/>
                </a:ext>
              </a:extLst>
            </p:cNvPr>
            <p:cNvSpPr/>
            <p:nvPr/>
          </p:nvSpPr>
          <p:spPr>
            <a:xfrm>
              <a:off x="7052949" y="2674349"/>
              <a:ext cx="25637" cy="469478"/>
            </a:xfrm>
            <a:custGeom>
              <a:avLst/>
              <a:gdLst/>
              <a:ahLst/>
              <a:cxnLst/>
              <a:rect l="l" t="t" r="r" b="b"/>
              <a:pathLst>
                <a:path w="144" h="2637" extrusionOk="0">
                  <a:moveTo>
                    <a:pt x="144" y="2636"/>
                  </a:moveTo>
                  <a:lnTo>
                    <a:pt x="1" y="2636"/>
                  </a:lnTo>
                  <a:lnTo>
                    <a:pt x="1" y="0"/>
                  </a:lnTo>
                  <a:lnTo>
                    <a:pt x="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22;p19">
              <a:extLst>
                <a:ext uri="{FF2B5EF4-FFF2-40B4-BE49-F238E27FC236}">
                  <a16:creationId xmlns:a16="http://schemas.microsoft.com/office/drawing/2014/main" id="{91A9CAC8-66D0-4BA3-9716-3BE501F4499F}"/>
                </a:ext>
              </a:extLst>
            </p:cNvPr>
            <p:cNvSpPr/>
            <p:nvPr/>
          </p:nvSpPr>
          <p:spPr>
            <a:xfrm>
              <a:off x="6849991" y="2699807"/>
              <a:ext cx="26527" cy="456304"/>
            </a:xfrm>
            <a:custGeom>
              <a:avLst/>
              <a:gdLst/>
              <a:ahLst/>
              <a:cxnLst/>
              <a:rect l="l" t="t" r="r" b="b"/>
              <a:pathLst>
                <a:path w="149" h="2563" extrusionOk="0">
                  <a:moveTo>
                    <a:pt x="148" y="2563"/>
                  </a:moveTo>
                  <a:lnTo>
                    <a:pt x="1" y="2563"/>
                  </a:lnTo>
                  <a:lnTo>
                    <a:pt x="1" y="0"/>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23;p19">
              <a:extLst>
                <a:ext uri="{FF2B5EF4-FFF2-40B4-BE49-F238E27FC236}">
                  <a16:creationId xmlns:a16="http://schemas.microsoft.com/office/drawing/2014/main" id="{60531551-8C18-4FA6-AF2A-ED378CE29BFB}"/>
                </a:ext>
              </a:extLst>
            </p:cNvPr>
            <p:cNvSpPr/>
            <p:nvPr/>
          </p:nvSpPr>
          <p:spPr>
            <a:xfrm>
              <a:off x="6771301" y="3142745"/>
              <a:ext cx="599079" cy="154534"/>
            </a:xfrm>
            <a:custGeom>
              <a:avLst/>
              <a:gdLst/>
              <a:ahLst/>
              <a:cxnLst/>
              <a:rect l="l" t="t" r="r" b="b"/>
              <a:pathLst>
                <a:path w="3365" h="868" extrusionOk="0">
                  <a:moveTo>
                    <a:pt x="2927" y="868"/>
                  </a:moveTo>
                  <a:lnTo>
                    <a:pt x="0" y="868"/>
                  </a:lnTo>
                  <a:lnTo>
                    <a:pt x="0" y="725"/>
                  </a:lnTo>
                  <a:lnTo>
                    <a:pt x="2927" y="725"/>
                  </a:lnTo>
                  <a:cubicBezTo>
                    <a:pt x="3139" y="725"/>
                    <a:pt x="3209" y="473"/>
                    <a:pt x="3222" y="426"/>
                  </a:cubicBezTo>
                  <a:lnTo>
                    <a:pt x="3204" y="9"/>
                  </a:lnTo>
                  <a:lnTo>
                    <a:pt x="3348" y="1"/>
                  </a:lnTo>
                  <a:lnTo>
                    <a:pt x="3365" y="439"/>
                  </a:lnTo>
                  <a:lnTo>
                    <a:pt x="3365" y="447"/>
                  </a:lnTo>
                  <a:cubicBezTo>
                    <a:pt x="3335" y="595"/>
                    <a:pt x="3209" y="868"/>
                    <a:pt x="2927" y="8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24;p19">
              <a:extLst>
                <a:ext uri="{FF2B5EF4-FFF2-40B4-BE49-F238E27FC236}">
                  <a16:creationId xmlns:a16="http://schemas.microsoft.com/office/drawing/2014/main" id="{1855D6FF-15AF-409A-B356-21BDAEEAF6F7}"/>
                </a:ext>
              </a:extLst>
            </p:cNvPr>
            <p:cNvSpPr/>
            <p:nvPr/>
          </p:nvSpPr>
          <p:spPr>
            <a:xfrm>
              <a:off x="6829874" y="3297096"/>
              <a:ext cx="92043" cy="92044"/>
            </a:xfrm>
            <a:custGeom>
              <a:avLst/>
              <a:gdLst/>
              <a:ahLst/>
              <a:cxnLst/>
              <a:rect l="l" t="t" r="r" b="b"/>
              <a:pathLst>
                <a:path w="517" h="517" extrusionOk="0">
                  <a:moveTo>
                    <a:pt x="517" y="261"/>
                  </a:moveTo>
                  <a:cubicBezTo>
                    <a:pt x="517" y="404"/>
                    <a:pt x="400" y="517"/>
                    <a:pt x="257" y="517"/>
                  </a:cubicBezTo>
                  <a:cubicBezTo>
                    <a:pt x="114" y="517"/>
                    <a:pt x="1" y="404"/>
                    <a:pt x="1" y="261"/>
                  </a:cubicBezTo>
                  <a:cubicBezTo>
                    <a:pt x="1" y="118"/>
                    <a:pt x="114" y="1"/>
                    <a:pt x="257" y="1"/>
                  </a:cubicBezTo>
                  <a:cubicBezTo>
                    <a:pt x="400" y="1"/>
                    <a:pt x="517" y="118"/>
                    <a:pt x="517" y="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25;p19">
              <a:extLst>
                <a:ext uri="{FF2B5EF4-FFF2-40B4-BE49-F238E27FC236}">
                  <a16:creationId xmlns:a16="http://schemas.microsoft.com/office/drawing/2014/main" id="{1699C96B-656B-47BB-923E-E50104212F07}"/>
                </a:ext>
              </a:extLst>
            </p:cNvPr>
            <p:cNvSpPr/>
            <p:nvPr/>
          </p:nvSpPr>
          <p:spPr>
            <a:xfrm>
              <a:off x="7178818" y="3297096"/>
              <a:ext cx="92043" cy="92044"/>
            </a:xfrm>
            <a:custGeom>
              <a:avLst/>
              <a:gdLst/>
              <a:ahLst/>
              <a:cxnLst/>
              <a:rect l="l" t="t" r="r" b="b"/>
              <a:pathLst>
                <a:path w="517" h="517" extrusionOk="0">
                  <a:moveTo>
                    <a:pt x="517" y="261"/>
                  </a:moveTo>
                  <a:cubicBezTo>
                    <a:pt x="517" y="404"/>
                    <a:pt x="400" y="517"/>
                    <a:pt x="256" y="517"/>
                  </a:cubicBezTo>
                  <a:cubicBezTo>
                    <a:pt x="113" y="517"/>
                    <a:pt x="1" y="404"/>
                    <a:pt x="1" y="261"/>
                  </a:cubicBezTo>
                  <a:cubicBezTo>
                    <a:pt x="1" y="118"/>
                    <a:pt x="113" y="1"/>
                    <a:pt x="256" y="1"/>
                  </a:cubicBezTo>
                  <a:cubicBezTo>
                    <a:pt x="400" y="1"/>
                    <a:pt x="517" y="118"/>
                    <a:pt x="517" y="2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26;p19">
              <a:extLst>
                <a:ext uri="{FF2B5EF4-FFF2-40B4-BE49-F238E27FC236}">
                  <a16:creationId xmlns:a16="http://schemas.microsoft.com/office/drawing/2014/main" id="{32BAC275-69A9-4CC7-A0EE-6C3C9F815B8E}"/>
                </a:ext>
              </a:extLst>
            </p:cNvPr>
            <p:cNvSpPr/>
            <p:nvPr/>
          </p:nvSpPr>
          <p:spPr>
            <a:xfrm>
              <a:off x="6446391" y="2532282"/>
              <a:ext cx="402175" cy="402359"/>
            </a:xfrm>
            <a:custGeom>
              <a:avLst/>
              <a:gdLst/>
              <a:ahLst/>
              <a:cxnLst/>
              <a:rect l="l" t="t" r="r" b="b"/>
              <a:pathLst>
                <a:path w="2259" h="2260" extrusionOk="0">
                  <a:moveTo>
                    <a:pt x="2259" y="1128"/>
                  </a:moveTo>
                  <a:cubicBezTo>
                    <a:pt x="2259" y="1752"/>
                    <a:pt x="1756" y="2259"/>
                    <a:pt x="1132" y="2259"/>
                  </a:cubicBezTo>
                  <a:cubicBezTo>
                    <a:pt x="507" y="2259"/>
                    <a:pt x="0" y="1752"/>
                    <a:pt x="0" y="1128"/>
                  </a:cubicBezTo>
                  <a:cubicBezTo>
                    <a:pt x="0" y="503"/>
                    <a:pt x="507" y="0"/>
                    <a:pt x="1132" y="0"/>
                  </a:cubicBezTo>
                  <a:cubicBezTo>
                    <a:pt x="1756" y="0"/>
                    <a:pt x="2259" y="503"/>
                    <a:pt x="2259" y="11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27;p19">
              <a:extLst>
                <a:ext uri="{FF2B5EF4-FFF2-40B4-BE49-F238E27FC236}">
                  <a16:creationId xmlns:a16="http://schemas.microsoft.com/office/drawing/2014/main" id="{EE51B4CF-4D8D-4907-BCCF-08FE42A8CABD}"/>
                </a:ext>
              </a:extLst>
            </p:cNvPr>
            <p:cNvSpPr/>
            <p:nvPr/>
          </p:nvSpPr>
          <p:spPr>
            <a:xfrm>
              <a:off x="6551253" y="2681292"/>
              <a:ext cx="188536" cy="145989"/>
            </a:xfrm>
            <a:custGeom>
              <a:avLst/>
              <a:gdLst/>
              <a:ahLst/>
              <a:cxnLst/>
              <a:rect l="l" t="t" r="r" b="b"/>
              <a:pathLst>
                <a:path w="1059" h="820" extrusionOk="0">
                  <a:moveTo>
                    <a:pt x="473" y="820"/>
                  </a:moveTo>
                  <a:cubicBezTo>
                    <a:pt x="443" y="820"/>
                    <a:pt x="413" y="807"/>
                    <a:pt x="391" y="785"/>
                  </a:cubicBezTo>
                  <a:lnTo>
                    <a:pt x="53" y="473"/>
                  </a:lnTo>
                  <a:cubicBezTo>
                    <a:pt x="5" y="429"/>
                    <a:pt x="1" y="356"/>
                    <a:pt x="44" y="308"/>
                  </a:cubicBezTo>
                  <a:cubicBezTo>
                    <a:pt x="87" y="260"/>
                    <a:pt x="165" y="256"/>
                    <a:pt x="213" y="299"/>
                  </a:cubicBezTo>
                  <a:lnTo>
                    <a:pt x="460" y="525"/>
                  </a:lnTo>
                  <a:lnTo>
                    <a:pt x="833" y="56"/>
                  </a:lnTo>
                  <a:cubicBezTo>
                    <a:pt x="872" y="4"/>
                    <a:pt x="950" y="0"/>
                    <a:pt x="998" y="39"/>
                  </a:cubicBezTo>
                  <a:cubicBezTo>
                    <a:pt x="1050" y="82"/>
                    <a:pt x="1059" y="156"/>
                    <a:pt x="1020" y="208"/>
                  </a:cubicBezTo>
                  <a:lnTo>
                    <a:pt x="564" y="772"/>
                  </a:lnTo>
                  <a:cubicBezTo>
                    <a:pt x="543" y="798"/>
                    <a:pt x="512" y="815"/>
                    <a:pt x="482" y="815"/>
                  </a:cubicBezTo>
                  <a:cubicBezTo>
                    <a:pt x="478" y="815"/>
                    <a:pt x="473" y="820"/>
                    <a:pt x="473" y="8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28;p19">
              <a:extLst>
                <a:ext uri="{FF2B5EF4-FFF2-40B4-BE49-F238E27FC236}">
                  <a16:creationId xmlns:a16="http://schemas.microsoft.com/office/drawing/2014/main" id="{7431128B-AEBA-40A2-8069-5287D8B0BB48}"/>
                </a:ext>
              </a:extLst>
            </p:cNvPr>
            <p:cNvSpPr/>
            <p:nvPr/>
          </p:nvSpPr>
          <p:spPr>
            <a:xfrm>
              <a:off x="6694035" y="1880694"/>
              <a:ext cx="758953" cy="270435"/>
            </a:xfrm>
            <a:custGeom>
              <a:avLst/>
              <a:gdLst/>
              <a:ahLst/>
              <a:cxnLst/>
              <a:rect l="l" t="t" r="r" b="b"/>
              <a:pathLst>
                <a:path w="4263" h="1519" extrusionOk="0">
                  <a:moveTo>
                    <a:pt x="4263" y="760"/>
                  </a:moveTo>
                  <a:cubicBezTo>
                    <a:pt x="4263" y="1176"/>
                    <a:pt x="3968" y="1518"/>
                    <a:pt x="3604" y="1518"/>
                  </a:cubicBezTo>
                  <a:lnTo>
                    <a:pt x="660" y="1518"/>
                  </a:lnTo>
                  <a:cubicBezTo>
                    <a:pt x="296" y="1518"/>
                    <a:pt x="1" y="1176"/>
                    <a:pt x="1" y="760"/>
                  </a:cubicBezTo>
                  <a:cubicBezTo>
                    <a:pt x="1" y="339"/>
                    <a:pt x="296" y="1"/>
                    <a:pt x="660" y="1"/>
                  </a:cubicBezTo>
                  <a:lnTo>
                    <a:pt x="3604" y="1"/>
                  </a:lnTo>
                  <a:cubicBezTo>
                    <a:pt x="3968" y="1"/>
                    <a:pt x="4263" y="339"/>
                    <a:pt x="4263" y="76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29;p19">
              <a:extLst>
                <a:ext uri="{FF2B5EF4-FFF2-40B4-BE49-F238E27FC236}">
                  <a16:creationId xmlns:a16="http://schemas.microsoft.com/office/drawing/2014/main" id="{91AB927A-164E-4114-B29A-DF7CB8B98FF2}"/>
                </a:ext>
              </a:extLst>
            </p:cNvPr>
            <p:cNvSpPr/>
            <p:nvPr/>
          </p:nvSpPr>
          <p:spPr>
            <a:xfrm>
              <a:off x="6866904" y="1946387"/>
              <a:ext cx="127649" cy="149905"/>
            </a:xfrm>
            <a:custGeom>
              <a:avLst/>
              <a:gdLst/>
              <a:ahLst/>
              <a:cxnLst/>
              <a:rect l="l" t="t" r="r" b="b"/>
              <a:pathLst>
                <a:path w="717" h="842" extrusionOk="0">
                  <a:moveTo>
                    <a:pt x="482" y="581"/>
                  </a:moveTo>
                  <a:cubicBezTo>
                    <a:pt x="482" y="560"/>
                    <a:pt x="474" y="542"/>
                    <a:pt x="465" y="529"/>
                  </a:cubicBezTo>
                  <a:cubicBezTo>
                    <a:pt x="452" y="516"/>
                    <a:pt x="439" y="508"/>
                    <a:pt x="422" y="508"/>
                  </a:cubicBezTo>
                  <a:lnTo>
                    <a:pt x="231" y="508"/>
                  </a:lnTo>
                  <a:lnTo>
                    <a:pt x="231" y="651"/>
                  </a:lnTo>
                  <a:lnTo>
                    <a:pt x="413" y="651"/>
                  </a:lnTo>
                  <a:cubicBezTo>
                    <a:pt x="430" y="651"/>
                    <a:pt x="448" y="642"/>
                    <a:pt x="461" y="629"/>
                  </a:cubicBezTo>
                  <a:cubicBezTo>
                    <a:pt x="474" y="620"/>
                    <a:pt x="482" y="603"/>
                    <a:pt x="482" y="581"/>
                  </a:cubicBezTo>
                  <a:close/>
                  <a:moveTo>
                    <a:pt x="231" y="200"/>
                  </a:moveTo>
                  <a:lnTo>
                    <a:pt x="231" y="330"/>
                  </a:lnTo>
                  <a:lnTo>
                    <a:pt x="387" y="330"/>
                  </a:lnTo>
                  <a:cubicBezTo>
                    <a:pt x="404" y="330"/>
                    <a:pt x="417" y="321"/>
                    <a:pt x="430" y="313"/>
                  </a:cubicBezTo>
                  <a:cubicBezTo>
                    <a:pt x="443" y="304"/>
                    <a:pt x="452" y="287"/>
                    <a:pt x="452" y="261"/>
                  </a:cubicBezTo>
                  <a:cubicBezTo>
                    <a:pt x="452" y="239"/>
                    <a:pt x="448" y="222"/>
                    <a:pt x="435" y="213"/>
                  </a:cubicBezTo>
                  <a:cubicBezTo>
                    <a:pt x="422" y="204"/>
                    <a:pt x="409" y="200"/>
                    <a:pt x="396" y="200"/>
                  </a:cubicBezTo>
                  <a:close/>
                  <a:moveTo>
                    <a:pt x="716" y="629"/>
                  </a:moveTo>
                  <a:cubicBezTo>
                    <a:pt x="716" y="664"/>
                    <a:pt x="708" y="699"/>
                    <a:pt x="690" y="725"/>
                  </a:cubicBezTo>
                  <a:cubicBezTo>
                    <a:pt x="677" y="751"/>
                    <a:pt x="656" y="777"/>
                    <a:pt x="625" y="794"/>
                  </a:cubicBezTo>
                  <a:cubicBezTo>
                    <a:pt x="599" y="811"/>
                    <a:pt x="565" y="824"/>
                    <a:pt x="530" y="829"/>
                  </a:cubicBezTo>
                  <a:cubicBezTo>
                    <a:pt x="495" y="837"/>
                    <a:pt x="456" y="842"/>
                    <a:pt x="413" y="842"/>
                  </a:cubicBezTo>
                  <a:lnTo>
                    <a:pt x="1" y="842"/>
                  </a:lnTo>
                  <a:lnTo>
                    <a:pt x="1" y="0"/>
                  </a:lnTo>
                  <a:lnTo>
                    <a:pt x="487" y="0"/>
                  </a:lnTo>
                  <a:cubicBezTo>
                    <a:pt x="517" y="0"/>
                    <a:pt x="543" y="9"/>
                    <a:pt x="569" y="22"/>
                  </a:cubicBezTo>
                  <a:cubicBezTo>
                    <a:pt x="591" y="35"/>
                    <a:pt x="612" y="48"/>
                    <a:pt x="630" y="70"/>
                  </a:cubicBezTo>
                  <a:cubicBezTo>
                    <a:pt x="643" y="92"/>
                    <a:pt x="656" y="113"/>
                    <a:pt x="664" y="139"/>
                  </a:cubicBezTo>
                  <a:cubicBezTo>
                    <a:pt x="677" y="165"/>
                    <a:pt x="682" y="191"/>
                    <a:pt x="682" y="217"/>
                  </a:cubicBezTo>
                  <a:cubicBezTo>
                    <a:pt x="682" y="256"/>
                    <a:pt x="669" y="295"/>
                    <a:pt x="651" y="330"/>
                  </a:cubicBezTo>
                  <a:cubicBezTo>
                    <a:pt x="630" y="365"/>
                    <a:pt x="599" y="395"/>
                    <a:pt x="560" y="412"/>
                  </a:cubicBezTo>
                  <a:cubicBezTo>
                    <a:pt x="608" y="425"/>
                    <a:pt x="647" y="451"/>
                    <a:pt x="673" y="486"/>
                  </a:cubicBezTo>
                  <a:cubicBezTo>
                    <a:pt x="703" y="521"/>
                    <a:pt x="716" y="568"/>
                    <a:pt x="716" y="6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30;p19">
              <a:extLst>
                <a:ext uri="{FF2B5EF4-FFF2-40B4-BE49-F238E27FC236}">
                  <a16:creationId xmlns:a16="http://schemas.microsoft.com/office/drawing/2014/main" id="{63D4E80D-6764-4856-B97A-D1C34A287939}"/>
                </a:ext>
              </a:extLst>
            </p:cNvPr>
            <p:cNvSpPr/>
            <p:nvPr/>
          </p:nvSpPr>
          <p:spPr>
            <a:xfrm>
              <a:off x="7010577" y="1946387"/>
              <a:ext cx="135305" cy="151508"/>
            </a:xfrm>
            <a:custGeom>
              <a:avLst/>
              <a:gdLst/>
              <a:ahLst/>
              <a:cxnLst/>
              <a:rect l="l" t="t" r="r" b="b"/>
              <a:pathLst>
                <a:path w="760" h="851" extrusionOk="0">
                  <a:moveTo>
                    <a:pt x="378" y="646"/>
                  </a:moveTo>
                  <a:cubicBezTo>
                    <a:pt x="404" y="646"/>
                    <a:pt x="425" y="638"/>
                    <a:pt x="447" y="629"/>
                  </a:cubicBezTo>
                  <a:cubicBezTo>
                    <a:pt x="464" y="616"/>
                    <a:pt x="482" y="599"/>
                    <a:pt x="490" y="581"/>
                  </a:cubicBezTo>
                  <a:cubicBezTo>
                    <a:pt x="503" y="560"/>
                    <a:pt x="512" y="538"/>
                    <a:pt x="516" y="512"/>
                  </a:cubicBezTo>
                  <a:cubicBezTo>
                    <a:pt x="525" y="490"/>
                    <a:pt x="525" y="460"/>
                    <a:pt x="525" y="434"/>
                  </a:cubicBezTo>
                  <a:lnTo>
                    <a:pt x="525" y="0"/>
                  </a:lnTo>
                  <a:lnTo>
                    <a:pt x="759" y="0"/>
                  </a:lnTo>
                  <a:lnTo>
                    <a:pt x="759" y="434"/>
                  </a:lnTo>
                  <a:cubicBezTo>
                    <a:pt x="759" y="495"/>
                    <a:pt x="751" y="547"/>
                    <a:pt x="733" y="599"/>
                  </a:cubicBezTo>
                  <a:cubicBezTo>
                    <a:pt x="720" y="651"/>
                    <a:pt x="698" y="694"/>
                    <a:pt x="664" y="729"/>
                  </a:cubicBezTo>
                  <a:cubicBezTo>
                    <a:pt x="633" y="768"/>
                    <a:pt x="594" y="798"/>
                    <a:pt x="547" y="820"/>
                  </a:cubicBezTo>
                  <a:cubicBezTo>
                    <a:pt x="499" y="837"/>
                    <a:pt x="443" y="850"/>
                    <a:pt x="378" y="850"/>
                  </a:cubicBezTo>
                  <a:cubicBezTo>
                    <a:pt x="308" y="850"/>
                    <a:pt x="252" y="837"/>
                    <a:pt x="204" y="816"/>
                  </a:cubicBezTo>
                  <a:cubicBezTo>
                    <a:pt x="157" y="794"/>
                    <a:pt x="118" y="764"/>
                    <a:pt x="87" y="725"/>
                  </a:cubicBezTo>
                  <a:cubicBezTo>
                    <a:pt x="57" y="690"/>
                    <a:pt x="35" y="642"/>
                    <a:pt x="18" y="594"/>
                  </a:cubicBezTo>
                  <a:cubicBezTo>
                    <a:pt x="5" y="542"/>
                    <a:pt x="0" y="490"/>
                    <a:pt x="0" y="434"/>
                  </a:cubicBezTo>
                  <a:lnTo>
                    <a:pt x="0" y="0"/>
                  </a:lnTo>
                  <a:lnTo>
                    <a:pt x="230" y="0"/>
                  </a:lnTo>
                  <a:lnTo>
                    <a:pt x="230" y="434"/>
                  </a:lnTo>
                  <a:cubicBezTo>
                    <a:pt x="230" y="460"/>
                    <a:pt x="230" y="490"/>
                    <a:pt x="239" y="516"/>
                  </a:cubicBezTo>
                  <a:cubicBezTo>
                    <a:pt x="243" y="538"/>
                    <a:pt x="252" y="564"/>
                    <a:pt x="265" y="581"/>
                  </a:cubicBezTo>
                  <a:cubicBezTo>
                    <a:pt x="274" y="603"/>
                    <a:pt x="291" y="616"/>
                    <a:pt x="308" y="629"/>
                  </a:cubicBezTo>
                  <a:cubicBezTo>
                    <a:pt x="326" y="638"/>
                    <a:pt x="352" y="646"/>
                    <a:pt x="378" y="6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31;p19">
              <a:extLst>
                <a:ext uri="{FF2B5EF4-FFF2-40B4-BE49-F238E27FC236}">
                  <a16:creationId xmlns:a16="http://schemas.microsoft.com/office/drawing/2014/main" id="{3C035F2D-87B1-4B06-A953-1A7ACC8CB4DE}"/>
                </a:ext>
              </a:extLst>
            </p:cNvPr>
            <p:cNvSpPr/>
            <p:nvPr/>
          </p:nvSpPr>
          <p:spPr>
            <a:xfrm>
              <a:off x="7154961" y="1946387"/>
              <a:ext cx="143672" cy="149905"/>
            </a:xfrm>
            <a:custGeom>
              <a:avLst/>
              <a:gdLst/>
              <a:ahLst/>
              <a:cxnLst/>
              <a:rect l="l" t="t" r="r" b="b"/>
              <a:pathLst>
                <a:path w="807" h="842" extrusionOk="0">
                  <a:moveTo>
                    <a:pt x="252" y="0"/>
                  </a:moveTo>
                  <a:lnTo>
                    <a:pt x="399" y="365"/>
                  </a:lnTo>
                  <a:lnTo>
                    <a:pt x="555" y="0"/>
                  </a:lnTo>
                  <a:lnTo>
                    <a:pt x="807" y="0"/>
                  </a:lnTo>
                  <a:lnTo>
                    <a:pt x="516" y="564"/>
                  </a:lnTo>
                  <a:lnTo>
                    <a:pt x="516" y="842"/>
                  </a:lnTo>
                  <a:lnTo>
                    <a:pt x="286" y="842"/>
                  </a:lnTo>
                  <a:lnTo>
                    <a:pt x="286" y="56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32;p19">
              <a:extLst>
                <a:ext uri="{FF2B5EF4-FFF2-40B4-BE49-F238E27FC236}">
                  <a16:creationId xmlns:a16="http://schemas.microsoft.com/office/drawing/2014/main" id="{3BC7A878-F1EE-44EA-9336-04C32F16A624}"/>
                </a:ext>
              </a:extLst>
            </p:cNvPr>
            <p:cNvSpPr/>
            <p:nvPr/>
          </p:nvSpPr>
          <p:spPr>
            <a:xfrm>
              <a:off x="8187016" y="3747155"/>
              <a:ext cx="228594" cy="566863"/>
            </a:xfrm>
            <a:custGeom>
              <a:avLst/>
              <a:gdLst/>
              <a:ahLst/>
              <a:cxnLst/>
              <a:rect l="l" t="t" r="r" b="b"/>
              <a:pathLst>
                <a:path w="1284" h="3184" extrusionOk="0">
                  <a:moveTo>
                    <a:pt x="1283" y="1"/>
                  </a:moveTo>
                  <a:lnTo>
                    <a:pt x="91" y="35"/>
                  </a:lnTo>
                  <a:cubicBezTo>
                    <a:pt x="91" y="35"/>
                    <a:pt x="0" y="2099"/>
                    <a:pt x="174" y="2550"/>
                  </a:cubicBezTo>
                  <a:cubicBezTo>
                    <a:pt x="347" y="3001"/>
                    <a:pt x="1266" y="3183"/>
                    <a:pt x="1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33;p19">
              <a:extLst>
                <a:ext uri="{FF2B5EF4-FFF2-40B4-BE49-F238E27FC236}">
                  <a16:creationId xmlns:a16="http://schemas.microsoft.com/office/drawing/2014/main" id="{2F26A3FC-6FD0-48BC-823C-63469310C5E5}"/>
                </a:ext>
              </a:extLst>
            </p:cNvPr>
            <p:cNvSpPr/>
            <p:nvPr/>
          </p:nvSpPr>
          <p:spPr>
            <a:xfrm>
              <a:off x="8071117" y="4627866"/>
              <a:ext cx="261174" cy="119105"/>
            </a:xfrm>
            <a:custGeom>
              <a:avLst/>
              <a:gdLst/>
              <a:ahLst/>
              <a:cxnLst/>
              <a:rect l="l" t="t" r="r" b="b"/>
              <a:pathLst>
                <a:path w="1467" h="669" extrusionOk="0">
                  <a:moveTo>
                    <a:pt x="1414" y="96"/>
                  </a:moveTo>
                  <a:cubicBezTo>
                    <a:pt x="1414" y="96"/>
                    <a:pt x="1436" y="74"/>
                    <a:pt x="1453" y="148"/>
                  </a:cubicBezTo>
                  <a:cubicBezTo>
                    <a:pt x="1466" y="222"/>
                    <a:pt x="1466" y="391"/>
                    <a:pt x="1414" y="447"/>
                  </a:cubicBezTo>
                  <a:cubicBezTo>
                    <a:pt x="1362" y="508"/>
                    <a:pt x="83" y="668"/>
                    <a:pt x="40" y="547"/>
                  </a:cubicBezTo>
                  <a:cubicBezTo>
                    <a:pt x="1" y="434"/>
                    <a:pt x="1011"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34;p19">
              <a:extLst>
                <a:ext uri="{FF2B5EF4-FFF2-40B4-BE49-F238E27FC236}">
                  <a16:creationId xmlns:a16="http://schemas.microsoft.com/office/drawing/2014/main" id="{62206CBB-624B-4A60-B351-0A2FD633DBF9}"/>
                </a:ext>
              </a:extLst>
            </p:cNvPr>
            <p:cNvSpPr/>
            <p:nvPr/>
          </p:nvSpPr>
          <p:spPr>
            <a:xfrm>
              <a:off x="8251820" y="4602408"/>
              <a:ext cx="74952" cy="62668"/>
            </a:xfrm>
            <a:custGeom>
              <a:avLst/>
              <a:gdLst/>
              <a:ahLst/>
              <a:cxnLst/>
              <a:rect l="l" t="t" r="r" b="b"/>
              <a:pathLst>
                <a:path w="421" h="352" extrusionOk="0">
                  <a:moveTo>
                    <a:pt x="26" y="1"/>
                  </a:moveTo>
                  <a:lnTo>
                    <a:pt x="0" y="213"/>
                  </a:lnTo>
                  <a:cubicBezTo>
                    <a:pt x="0" y="213"/>
                    <a:pt x="161" y="352"/>
                    <a:pt x="395" y="261"/>
                  </a:cubicBezTo>
                  <a:lnTo>
                    <a:pt x="421" y="18"/>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35;p19">
              <a:extLst>
                <a:ext uri="{FF2B5EF4-FFF2-40B4-BE49-F238E27FC236}">
                  <a16:creationId xmlns:a16="http://schemas.microsoft.com/office/drawing/2014/main" id="{BB8BB948-22A6-4608-93B0-54DE1C433CB1}"/>
                </a:ext>
              </a:extLst>
            </p:cNvPr>
            <p:cNvSpPr/>
            <p:nvPr/>
          </p:nvSpPr>
          <p:spPr>
            <a:xfrm>
              <a:off x="8202327" y="3991945"/>
              <a:ext cx="198684" cy="613687"/>
            </a:xfrm>
            <a:custGeom>
              <a:avLst/>
              <a:gdLst/>
              <a:ahLst/>
              <a:cxnLst/>
              <a:rect l="l" t="t" r="r" b="b"/>
              <a:pathLst>
                <a:path w="1116" h="3447" extrusionOk="0">
                  <a:moveTo>
                    <a:pt x="1" y="451"/>
                  </a:moveTo>
                  <a:cubicBezTo>
                    <a:pt x="1" y="451"/>
                    <a:pt x="57" y="1600"/>
                    <a:pt x="109" y="2372"/>
                  </a:cubicBezTo>
                  <a:cubicBezTo>
                    <a:pt x="166" y="3143"/>
                    <a:pt x="205" y="3425"/>
                    <a:pt x="205" y="3425"/>
                  </a:cubicBezTo>
                  <a:lnTo>
                    <a:pt x="751" y="3447"/>
                  </a:lnTo>
                  <a:cubicBezTo>
                    <a:pt x="751" y="3447"/>
                    <a:pt x="1020" y="598"/>
                    <a:pt x="1067" y="299"/>
                  </a:cubicBezTo>
                  <a:cubicBezTo>
                    <a:pt x="1115" y="0"/>
                    <a:pt x="1" y="451"/>
                    <a:pt x="1" y="4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36;p19">
              <a:extLst>
                <a:ext uri="{FF2B5EF4-FFF2-40B4-BE49-F238E27FC236}">
                  <a16:creationId xmlns:a16="http://schemas.microsoft.com/office/drawing/2014/main" id="{56066C81-735E-460D-A73D-EE3B7ABF109A}"/>
                </a:ext>
              </a:extLst>
            </p:cNvPr>
            <p:cNvSpPr/>
            <p:nvPr/>
          </p:nvSpPr>
          <p:spPr>
            <a:xfrm>
              <a:off x="8403148" y="3762643"/>
              <a:ext cx="244795" cy="572204"/>
            </a:xfrm>
            <a:custGeom>
              <a:avLst/>
              <a:gdLst/>
              <a:ahLst/>
              <a:cxnLst/>
              <a:rect l="l" t="t" r="r" b="b"/>
              <a:pathLst>
                <a:path w="1375" h="3214" extrusionOk="0">
                  <a:moveTo>
                    <a:pt x="0" y="35"/>
                  </a:moveTo>
                  <a:lnTo>
                    <a:pt x="1179" y="0"/>
                  </a:lnTo>
                  <a:cubicBezTo>
                    <a:pt x="1179" y="0"/>
                    <a:pt x="1375" y="2069"/>
                    <a:pt x="1223" y="2528"/>
                  </a:cubicBezTo>
                  <a:cubicBezTo>
                    <a:pt x="1071" y="2988"/>
                    <a:pt x="165" y="3213"/>
                    <a:pt x="0"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37;p19">
              <a:extLst>
                <a:ext uri="{FF2B5EF4-FFF2-40B4-BE49-F238E27FC236}">
                  <a16:creationId xmlns:a16="http://schemas.microsoft.com/office/drawing/2014/main" id="{FC2B1390-B76F-43E6-85C3-EBB3B8961415}"/>
                </a:ext>
              </a:extLst>
            </p:cNvPr>
            <p:cNvSpPr/>
            <p:nvPr/>
          </p:nvSpPr>
          <p:spPr>
            <a:xfrm>
              <a:off x="8528127" y="4640329"/>
              <a:ext cx="262598" cy="111984"/>
            </a:xfrm>
            <a:custGeom>
              <a:avLst/>
              <a:gdLst/>
              <a:ahLst/>
              <a:cxnLst/>
              <a:rect l="l" t="t" r="r" b="b"/>
              <a:pathLst>
                <a:path w="1475" h="629" extrusionOk="0">
                  <a:moveTo>
                    <a:pt x="48" y="117"/>
                  </a:moveTo>
                  <a:cubicBezTo>
                    <a:pt x="48" y="117"/>
                    <a:pt x="26" y="100"/>
                    <a:pt x="13" y="174"/>
                  </a:cubicBezTo>
                  <a:cubicBezTo>
                    <a:pt x="0" y="247"/>
                    <a:pt x="9" y="412"/>
                    <a:pt x="65" y="468"/>
                  </a:cubicBezTo>
                  <a:cubicBezTo>
                    <a:pt x="122" y="525"/>
                    <a:pt x="1405" y="629"/>
                    <a:pt x="1444" y="503"/>
                  </a:cubicBezTo>
                  <a:cubicBezTo>
                    <a:pt x="1475" y="390"/>
                    <a:pt x="447"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38;p19">
              <a:extLst>
                <a:ext uri="{FF2B5EF4-FFF2-40B4-BE49-F238E27FC236}">
                  <a16:creationId xmlns:a16="http://schemas.microsoft.com/office/drawing/2014/main" id="{D108F175-161A-44D6-A3B7-D50A94940FFB}"/>
                </a:ext>
              </a:extLst>
            </p:cNvPr>
            <p:cNvSpPr/>
            <p:nvPr/>
          </p:nvSpPr>
          <p:spPr>
            <a:xfrm>
              <a:off x="8530441" y="4615582"/>
              <a:ext cx="77444" cy="63380"/>
            </a:xfrm>
            <a:custGeom>
              <a:avLst/>
              <a:gdLst/>
              <a:ahLst/>
              <a:cxnLst/>
              <a:rect l="l" t="t" r="r" b="b"/>
              <a:pathLst>
                <a:path w="435" h="356" extrusionOk="0">
                  <a:moveTo>
                    <a:pt x="395" y="0"/>
                  </a:moveTo>
                  <a:lnTo>
                    <a:pt x="434" y="213"/>
                  </a:lnTo>
                  <a:cubicBezTo>
                    <a:pt x="434" y="213"/>
                    <a:pt x="282" y="356"/>
                    <a:pt x="39" y="278"/>
                  </a:cubicBezTo>
                  <a:lnTo>
                    <a:pt x="0" y="35"/>
                  </a:ln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39;p19">
              <a:extLst>
                <a:ext uri="{FF2B5EF4-FFF2-40B4-BE49-F238E27FC236}">
                  <a16:creationId xmlns:a16="http://schemas.microsoft.com/office/drawing/2014/main" id="{F55CE381-DBDC-4882-8D99-695CF92542A2}"/>
                </a:ext>
              </a:extLst>
            </p:cNvPr>
            <p:cNvSpPr/>
            <p:nvPr/>
          </p:nvSpPr>
          <p:spPr>
            <a:xfrm>
              <a:off x="8428607" y="4011885"/>
              <a:ext cx="201533" cy="610838"/>
            </a:xfrm>
            <a:custGeom>
              <a:avLst/>
              <a:gdLst/>
              <a:ahLst/>
              <a:cxnLst/>
              <a:rect l="l" t="t" r="r" b="b"/>
              <a:pathLst>
                <a:path w="1132" h="3431" extrusionOk="0">
                  <a:moveTo>
                    <a:pt x="1132" y="400"/>
                  </a:moveTo>
                  <a:cubicBezTo>
                    <a:pt x="1132" y="400"/>
                    <a:pt x="1132" y="1553"/>
                    <a:pt x="1114" y="2329"/>
                  </a:cubicBezTo>
                  <a:cubicBezTo>
                    <a:pt x="1097" y="3101"/>
                    <a:pt x="1071" y="3383"/>
                    <a:pt x="1071" y="3383"/>
                  </a:cubicBezTo>
                  <a:lnTo>
                    <a:pt x="525" y="3430"/>
                  </a:lnTo>
                  <a:cubicBezTo>
                    <a:pt x="525" y="3430"/>
                    <a:pt x="126" y="595"/>
                    <a:pt x="65" y="300"/>
                  </a:cubicBezTo>
                  <a:cubicBezTo>
                    <a:pt x="0" y="1"/>
                    <a:pt x="1132" y="400"/>
                    <a:pt x="1132" y="4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40;p19">
              <a:extLst>
                <a:ext uri="{FF2B5EF4-FFF2-40B4-BE49-F238E27FC236}">
                  <a16:creationId xmlns:a16="http://schemas.microsoft.com/office/drawing/2014/main" id="{619A874F-502C-4675-86EA-B5B12639B036}"/>
                </a:ext>
              </a:extLst>
            </p:cNvPr>
            <p:cNvSpPr/>
            <p:nvPr/>
          </p:nvSpPr>
          <p:spPr>
            <a:xfrm>
              <a:off x="8360598" y="3042514"/>
              <a:ext cx="93645" cy="155959"/>
            </a:xfrm>
            <a:custGeom>
              <a:avLst/>
              <a:gdLst/>
              <a:ahLst/>
              <a:cxnLst/>
              <a:rect l="l" t="t" r="r" b="b"/>
              <a:pathLst>
                <a:path w="526" h="876" extrusionOk="0">
                  <a:moveTo>
                    <a:pt x="473" y="360"/>
                  </a:moveTo>
                  <a:cubicBezTo>
                    <a:pt x="482" y="460"/>
                    <a:pt x="525" y="599"/>
                    <a:pt x="525" y="599"/>
                  </a:cubicBezTo>
                  <a:cubicBezTo>
                    <a:pt x="512" y="612"/>
                    <a:pt x="417" y="876"/>
                    <a:pt x="256" y="872"/>
                  </a:cubicBezTo>
                  <a:cubicBezTo>
                    <a:pt x="109" y="872"/>
                    <a:pt x="14" y="616"/>
                    <a:pt x="1" y="599"/>
                  </a:cubicBezTo>
                  <a:cubicBezTo>
                    <a:pt x="5" y="585"/>
                    <a:pt x="9" y="568"/>
                    <a:pt x="14" y="551"/>
                  </a:cubicBezTo>
                  <a:cubicBezTo>
                    <a:pt x="22" y="533"/>
                    <a:pt x="27" y="512"/>
                    <a:pt x="31" y="494"/>
                  </a:cubicBezTo>
                  <a:cubicBezTo>
                    <a:pt x="40" y="451"/>
                    <a:pt x="48" y="403"/>
                    <a:pt x="53" y="351"/>
                  </a:cubicBezTo>
                  <a:cubicBezTo>
                    <a:pt x="57" y="230"/>
                    <a:pt x="40" y="130"/>
                    <a:pt x="18" y="57"/>
                  </a:cubicBezTo>
                  <a:cubicBezTo>
                    <a:pt x="14" y="35"/>
                    <a:pt x="5" y="18"/>
                    <a:pt x="1" y="0"/>
                  </a:cubicBezTo>
                  <a:lnTo>
                    <a:pt x="525" y="0"/>
                  </a:lnTo>
                  <a:cubicBezTo>
                    <a:pt x="517" y="22"/>
                    <a:pt x="508" y="52"/>
                    <a:pt x="499" y="83"/>
                  </a:cubicBezTo>
                  <a:cubicBezTo>
                    <a:pt x="482" y="139"/>
                    <a:pt x="473" y="208"/>
                    <a:pt x="469" y="291"/>
                  </a:cubicBezTo>
                  <a:cubicBezTo>
                    <a:pt x="469" y="312"/>
                    <a:pt x="473" y="338"/>
                    <a:pt x="473" y="360"/>
                  </a:cubicBezTo>
                  <a:close/>
                </a:path>
              </a:pathLst>
            </a:custGeom>
            <a:solidFill>
              <a:srgbClr val="EF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41;p19">
              <a:extLst>
                <a:ext uri="{FF2B5EF4-FFF2-40B4-BE49-F238E27FC236}">
                  <a16:creationId xmlns:a16="http://schemas.microsoft.com/office/drawing/2014/main" id="{11150333-1541-405D-A02F-0FD61CB7E260}"/>
                </a:ext>
              </a:extLst>
            </p:cNvPr>
            <p:cNvSpPr/>
            <p:nvPr/>
          </p:nvSpPr>
          <p:spPr>
            <a:xfrm>
              <a:off x="8363625" y="3038598"/>
              <a:ext cx="85990" cy="92044"/>
            </a:xfrm>
            <a:custGeom>
              <a:avLst/>
              <a:gdLst/>
              <a:ahLst/>
              <a:cxnLst/>
              <a:rect l="l" t="t" r="r" b="b"/>
              <a:pathLst>
                <a:path w="483" h="517" extrusionOk="0">
                  <a:moveTo>
                    <a:pt x="482" y="105"/>
                  </a:moveTo>
                  <a:cubicBezTo>
                    <a:pt x="465" y="161"/>
                    <a:pt x="456" y="230"/>
                    <a:pt x="452" y="313"/>
                  </a:cubicBezTo>
                  <a:cubicBezTo>
                    <a:pt x="330" y="391"/>
                    <a:pt x="174" y="473"/>
                    <a:pt x="14" y="516"/>
                  </a:cubicBezTo>
                  <a:cubicBezTo>
                    <a:pt x="23" y="473"/>
                    <a:pt x="31" y="425"/>
                    <a:pt x="36" y="373"/>
                  </a:cubicBezTo>
                  <a:cubicBezTo>
                    <a:pt x="40" y="252"/>
                    <a:pt x="23" y="152"/>
                    <a:pt x="1" y="79"/>
                  </a:cubicBezTo>
                  <a:cubicBezTo>
                    <a:pt x="14" y="53"/>
                    <a:pt x="27" y="35"/>
                    <a:pt x="36" y="22"/>
                  </a:cubicBezTo>
                  <a:cubicBezTo>
                    <a:pt x="44" y="5"/>
                    <a:pt x="53" y="0"/>
                    <a:pt x="53" y="0"/>
                  </a:cubicBezTo>
                  <a:lnTo>
                    <a:pt x="144" y="22"/>
                  </a:lnTo>
                  <a:close/>
                </a:path>
              </a:pathLst>
            </a:custGeom>
            <a:solidFill>
              <a:srgbClr val="ED8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42;p19">
              <a:extLst>
                <a:ext uri="{FF2B5EF4-FFF2-40B4-BE49-F238E27FC236}">
                  <a16:creationId xmlns:a16="http://schemas.microsoft.com/office/drawing/2014/main" id="{52D367EC-9327-4D78-93A1-B0D404334677}"/>
                </a:ext>
              </a:extLst>
            </p:cNvPr>
            <p:cNvSpPr/>
            <p:nvPr/>
          </p:nvSpPr>
          <p:spPr>
            <a:xfrm>
              <a:off x="8229388" y="2723663"/>
              <a:ext cx="420157" cy="388472"/>
            </a:xfrm>
            <a:custGeom>
              <a:avLst/>
              <a:gdLst/>
              <a:ahLst/>
              <a:cxnLst/>
              <a:rect l="l" t="t" r="r" b="b"/>
              <a:pathLst>
                <a:path w="2360" h="2182" extrusionOk="0">
                  <a:moveTo>
                    <a:pt x="1557" y="1982"/>
                  </a:moveTo>
                  <a:cubicBezTo>
                    <a:pt x="1219" y="2181"/>
                    <a:pt x="642" y="2090"/>
                    <a:pt x="382" y="1800"/>
                  </a:cubicBezTo>
                  <a:cubicBezTo>
                    <a:pt x="92" y="1470"/>
                    <a:pt x="1" y="425"/>
                    <a:pt x="382" y="200"/>
                  </a:cubicBezTo>
                  <a:cubicBezTo>
                    <a:pt x="716" y="1"/>
                    <a:pt x="1804" y="165"/>
                    <a:pt x="2064" y="460"/>
                  </a:cubicBezTo>
                  <a:cubicBezTo>
                    <a:pt x="2359" y="790"/>
                    <a:pt x="1934" y="1756"/>
                    <a:pt x="1557" y="1982"/>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43;p19">
              <a:extLst>
                <a:ext uri="{FF2B5EF4-FFF2-40B4-BE49-F238E27FC236}">
                  <a16:creationId xmlns:a16="http://schemas.microsoft.com/office/drawing/2014/main" id="{E8DB3C9B-E53F-4E1A-B2A0-AE891B06E858}"/>
                </a:ext>
              </a:extLst>
            </p:cNvPr>
            <p:cNvSpPr/>
            <p:nvPr/>
          </p:nvSpPr>
          <p:spPr>
            <a:xfrm>
              <a:off x="8244877" y="2723663"/>
              <a:ext cx="382236" cy="254056"/>
            </a:xfrm>
            <a:custGeom>
              <a:avLst/>
              <a:gdLst/>
              <a:ahLst/>
              <a:cxnLst/>
              <a:rect l="l" t="t" r="r" b="b"/>
              <a:pathLst>
                <a:path w="2147" h="1427" extrusionOk="0">
                  <a:moveTo>
                    <a:pt x="1977" y="460"/>
                  </a:moveTo>
                  <a:cubicBezTo>
                    <a:pt x="1717" y="165"/>
                    <a:pt x="629" y="1"/>
                    <a:pt x="295" y="200"/>
                  </a:cubicBezTo>
                  <a:cubicBezTo>
                    <a:pt x="57" y="343"/>
                    <a:pt x="0" y="807"/>
                    <a:pt x="70" y="1215"/>
                  </a:cubicBezTo>
                  <a:cubicBezTo>
                    <a:pt x="78" y="1223"/>
                    <a:pt x="91" y="1215"/>
                    <a:pt x="91" y="1202"/>
                  </a:cubicBezTo>
                  <a:cubicBezTo>
                    <a:pt x="87" y="1093"/>
                    <a:pt x="87" y="738"/>
                    <a:pt x="217" y="430"/>
                  </a:cubicBezTo>
                  <a:cubicBezTo>
                    <a:pt x="217" y="430"/>
                    <a:pt x="577" y="629"/>
                    <a:pt x="1102" y="616"/>
                  </a:cubicBezTo>
                  <a:cubicBezTo>
                    <a:pt x="1626" y="603"/>
                    <a:pt x="1787" y="573"/>
                    <a:pt x="1787" y="573"/>
                  </a:cubicBezTo>
                  <a:cubicBezTo>
                    <a:pt x="1787" y="573"/>
                    <a:pt x="1865" y="703"/>
                    <a:pt x="1930" y="781"/>
                  </a:cubicBezTo>
                  <a:cubicBezTo>
                    <a:pt x="2012" y="876"/>
                    <a:pt x="2003" y="1054"/>
                    <a:pt x="1873" y="1405"/>
                  </a:cubicBezTo>
                  <a:cubicBezTo>
                    <a:pt x="1869" y="1418"/>
                    <a:pt x="1882" y="1427"/>
                    <a:pt x="1891" y="1418"/>
                  </a:cubicBezTo>
                  <a:cubicBezTo>
                    <a:pt x="1899" y="1410"/>
                    <a:pt x="1912" y="1397"/>
                    <a:pt x="1925" y="1388"/>
                  </a:cubicBezTo>
                  <a:cubicBezTo>
                    <a:pt x="2081" y="1041"/>
                    <a:pt x="2146" y="647"/>
                    <a:pt x="1977" y="460"/>
                  </a:cubicBezTo>
                  <a:close/>
                </a:path>
              </a:pathLst>
            </a:custGeom>
            <a:solidFill>
              <a:srgbClr val="ED87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44;p19">
              <a:extLst>
                <a:ext uri="{FF2B5EF4-FFF2-40B4-BE49-F238E27FC236}">
                  <a16:creationId xmlns:a16="http://schemas.microsoft.com/office/drawing/2014/main" id="{32157BB4-361A-4DCF-8BE7-D6819482A328}"/>
                </a:ext>
              </a:extLst>
            </p:cNvPr>
            <p:cNvSpPr/>
            <p:nvPr/>
          </p:nvSpPr>
          <p:spPr>
            <a:xfrm>
              <a:off x="8196986" y="2846326"/>
              <a:ext cx="75842" cy="98987"/>
            </a:xfrm>
            <a:custGeom>
              <a:avLst/>
              <a:gdLst/>
              <a:ahLst/>
              <a:cxnLst/>
              <a:rect l="l" t="t" r="r" b="b"/>
              <a:pathLst>
                <a:path w="426" h="556" extrusionOk="0">
                  <a:moveTo>
                    <a:pt x="395" y="101"/>
                  </a:moveTo>
                  <a:cubicBezTo>
                    <a:pt x="378" y="40"/>
                    <a:pt x="217" y="1"/>
                    <a:pt x="109" y="57"/>
                  </a:cubicBezTo>
                  <a:cubicBezTo>
                    <a:pt x="0" y="109"/>
                    <a:pt x="57" y="434"/>
                    <a:pt x="157" y="491"/>
                  </a:cubicBezTo>
                  <a:cubicBezTo>
                    <a:pt x="239" y="539"/>
                    <a:pt x="326" y="556"/>
                    <a:pt x="365" y="521"/>
                  </a:cubicBezTo>
                  <a:cubicBezTo>
                    <a:pt x="404" y="487"/>
                    <a:pt x="425" y="209"/>
                    <a:pt x="395" y="10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45;p19">
              <a:extLst>
                <a:ext uri="{FF2B5EF4-FFF2-40B4-BE49-F238E27FC236}">
                  <a16:creationId xmlns:a16="http://schemas.microsoft.com/office/drawing/2014/main" id="{DD89A030-6A27-4FC3-A1DD-BBD9276C4619}"/>
                </a:ext>
              </a:extLst>
            </p:cNvPr>
            <p:cNvSpPr/>
            <p:nvPr/>
          </p:nvSpPr>
          <p:spPr>
            <a:xfrm>
              <a:off x="8565870" y="2908102"/>
              <a:ext cx="89728" cy="92044"/>
            </a:xfrm>
            <a:custGeom>
              <a:avLst/>
              <a:gdLst/>
              <a:ahLst/>
              <a:cxnLst/>
              <a:rect l="l" t="t" r="r" b="b"/>
              <a:pathLst>
                <a:path w="504" h="517" extrusionOk="0">
                  <a:moveTo>
                    <a:pt x="127" y="53"/>
                  </a:moveTo>
                  <a:cubicBezTo>
                    <a:pt x="161" y="1"/>
                    <a:pt x="326" y="14"/>
                    <a:pt x="413" y="96"/>
                  </a:cubicBezTo>
                  <a:cubicBezTo>
                    <a:pt x="504" y="183"/>
                    <a:pt x="352" y="473"/>
                    <a:pt x="239" y="495"/>
                  </a:cubicBezTo>
                  <a:cubicBezTo>
                    <a:pt x="148" y="517"/>
                    <a:pt x="57" y="508"/>
                    <a:pt x="31" y="465"/>
                  </a:cubicBezTo>
                  <a:cubicBezTo>
                    <a:pt x="1" y="421"/>
                    <a:pt x="66" y="148"/>
                    <a:pt x="127" y="53"/>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46;p19">
              <a:extLst>
                <a:ext uri="{FF2B5EF4-FFF2-40B4-BE49-F238E27FC236}">
                  <a16:creationId xmlns:a16="http://schemas.microsoft.com/office/drawing/2014/main" id="{D3E07E1B-358B-40F8-8573-3FE777664881}"/>
                </a:ext>
              </a:extLst>
            </p:cNvPr>
            <p:cNvSpPr/>
            <p:nvPr/>
          </p:nvSpPr>
          <p:spPr>
            <a:xfrm>
              <a:off x="8366829" y="2891901"/>
              <a:ext cx="74952" cy="85101"/>
            </a:xfrm>
            <a:custGeom>
              <a:avLst/>
              <a:gdLst/>
              <a:ahLst/>
              <a:cxnLst/>
              <a:rect l="l" t="t" r="r" b="b"/>
              <a:pathLst>
                <a:path w="421" h="478" extrusionOk="0">
                  <a:moveTo>
                    <a:pt x="195" y="478"/>
                  </a:moveTo>
                  <a:cubicBezTo>
                    <a:pt x="187" y="478"/>
                    <a:pt x="178" y="473"/>
                    <a:pt x="174" y="469"/>
                  </a:cubicBezTo>
                  <a:cubicBezTo>
                    <a:pt x="104" y="430"/>
                    <a:pt x="0" y="317"/>
                    <a:pt x="57" y="174"/>
                  </a:cubicBezTo>
                  <a:cubicBezTo>
                    <a:pt x="74" y="131"/>
                    <a:pt x="104" y="100"/>
                    <a:pt x="143" y="87"/>
                  </a:cubicBezTo>
                  <a:cubicBezTo>
                    <a:pt x="204" y="61"/>
                    <a:pt x="269" y="74"/>
                    <a:pt x="312" y="87"/>
                  </a:cubicBezTo>
                  <a:cubicBezTo>
                    <a:pt x="317" y="79"/>
                    <a:pt x="321" y="61"/>
                    <a:pt x="330" y="35"/>
                  </a:cubicBezTo>
                  <a:cubicBezTo>
                    <a:pt x="334" y="14"/>
                    <a:pt x="360" y="1"/>
                    <a:pt x="382" y="5"/>
                  </a:cubicBezTo>
                  <a:cubicBezTo>
                    <a:pt x="408" y="14"/>
                    <a:pt x="421" y="35"/>
                    <a:pt x="412" y="61"/>
                  </a:cubicBezTo>
                  <a:cubicBezTo>
                    <a:pt x="395" y="131"/>
                    <a:pt x="382" y="157"/>
                    <a:pt x="378" y="165"/>
                  </a:cubicBezTo>
                  <a:cubicBezTo>
                    <a:pt x="364" y="187"/>
                    <a:pt x="343" y="196"/>
                    <a:pt x="321" y="187"/>
                  </a:cubicBezTo>
                  <a:cubicBezTo>
                    <a:pt x="295" y="174"/>
                    <a:pt x="221" y="152"/>
                    <a:pt x="174" y="170"/>
                  </a:cubicBezTo>
                  <a:cubicBezTo>
                    <a:pt x="161" y="174"/>
                    <a:pt x="148" y="187"/>
                    <a:pt x="139" y="204"/>
                  </a:cubicBezTo>
                  <a:cubicBezTo>
                    <a:pt x="96" y="317"/>
                    <a:pt x="213" y="391"/>
                    <a:pt x="217" y="395"/>
                  </a:cubicBezTo>
                  <a:cubicBezTo>
                    <a:pt x="239" y="408"/>
                    <a:pt x="243" y="434"/>
                    <a:pt x="234" y="456"/>
                  </a:cubicBezTo>
                  <a:cubicBezTo>
                    <a:pt x="226" y="469"/>
                    <a:pt x="208" y="478"/>
                    <a:pt x="195" y="478"/>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47;p19">
              <a:extLst>
                <a:ext uri="{FF2B5EF4-FFF2-40B4-BE49-F238E27FC236}">
                  <a16:creationId xmlns:a16="http://schemas.microsoft.com/office/drawing/2014/main" id="{7AFCCF70-4C94-4D86-B856-7053EC2A1DDB}"/>
                </a:ext>
              </a:extLst>
            </p:cNvPr>
            <p:cNvSpPr/>
            <p:nvPr/>
          </p:nvSpPr>
          <p:spPr>
            <a:xfrm>
              <a:off x="8313598" y="2815527"/>
              <a:ext cx="54834" cy="36497"/>
            </a:xfrm>
            <a:custGeom>
              <a:avLst/>
              <a:gdLst/>
              <a:ahLst/>
              <a:cxnLst/>
              <a:rect l="l" t="t" r="r" b="b"/>
              <a:pathLst>
                <a:path w="308" h="205" extrusionOk="0">
                  <a:moveTo>
                    <a:pt x="52" y="204"/>
                  </a:moveTo>
                  <a:cubicBezTo>
                    <a:pt x="43" y="204"/>
                    <a:pt x="39" y="204"/>
                    <a:pt x="30" y="200"/>
                  </a:cubicBezTo>
                  <a:cubicBezTo>
                    <a:pt x="9" y="187"/>
                    <a:pt x="0" y="161"/>
                    <a:pt x="13" y="139"/>
                  </a:cubicBezTo>
                  <a:cubicBezTo>
                    <a:pt x="39" y="87"/>
                    <a:pt x="130" y="0"/>
                    <a:pt x="269" y="48"/>
                  </a:cubicBezTo>
                  <a:cubicBezTo>
                    <a:pt x="295" y="57"/>
                    <a:pt x="308" y="83"/>
                    <a:pt x="299" y="105"/>
                  </a:cubicBezTo>
                  <a:cubicBezTo>
                    <a:pt x="291" y="131"/>
                    <a:pt x="265" y="144"/>
                    <a:pt x="243" y="135"/>
                  </a:cubicBezTo>
                  <a:cubicBezTo>
                    <a:pt x="135" y="96"/>
                    <a:pt x="91" y="178"/>
                    <a:pt x="91" y="183"/>
                  </a:cubicBezTo>
                  <a:cubicBezTo>
                    <a:pt x="83" y="196"/>
                    <a:pt x="70" y="204"/>
                    <a:pt x="52" y="204"/>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48;p19">
              <a:extLst>
                <a:ext uri="{FF2B5EF4-FFF2-40B4-BE49-F238E27FC236}">
                  <a16:creationId xmlns:a16="http://schemas.microsoft.com/office/drawing/2014/main" id="{C26B4D61-5494-4BE3-BCFE-67B47336F669}"/>
                </a:ext>
              </a:extLst>
            </p:cNvPr>
            <p:cNvSpPr/>
            <p:nvPr/>
          </p:nvSpPr>
          <p:spPr>
            <a:xfrm>
              <a:off x="8513528" y="2846326"/>
              <a:ext cx="47891" cy="38099"/>
            </a:xfrm>
            <a:custGeom>
              <a:avLst/>
              <a:gdLst/>
              <a:ahLst/>
              <a:cxnLst/>
              <a:rect l="l" t="t" r="r" b="b"/>
              <a:pathLst>
                <a:path w="269" h="214" extrusionOk="0">
                  <a:moveTo>
                    <a:pt x="221" y="213"/>
                  </a:moveTo>
                  <a:cubicBezTo>
                    <a:pt x="200" y="213"/>
                    <a:pt x="182" y="200"/>
                    <a:pt x="178" y="179"/>
                  </a:cubicBezTo>
                  <a:cubicBezTo>
                    <a:pt x="174" y="170"/>
                    <a:pt x="152" y="83"/>
                    <a:pt x="48" y="88"/>
                  </a:cubicBezTo>
                  <a:cubicBezTo>
                    <a:pt x="22" y="88"/>
                    <a:pt x="0" y="70"/>
                    <a:pt x="0" y="44"/>
                  </a:cubicBezTo>
                  <a:cubicBezTo>
                    <a:pt x="0" y="18"/>
                    <a:pt x="22" y="1"/>
                    <a:pt x="43" y="1"/>
                  </a:cubicBezTo>
                  <a:cubicBezTo>
                    <a:pt x="48" y="1"/>
                    <a:pt x="48" y="1"/>
                    <a:pt x="52" y="1"/>
                  </a:cubicBezTo>
                  <a:cubicBezTo>
                    <a:pt x="195" y="1"/>
                    <a:pt x="252" y="105"/>
                    <a:pt x="265" y="161"/>
                  </a:cubicBezTo>
                  <a:cubicBezTo>
                    <a:pt x="269" y="187"/>
                    <a:pt x="252" y="209"/>
                    <a:pt x="230" y="213"/>
                  </a:cubicBezTo>
                  <a:cubicBezTo>
                    <a:pt x="226" y="213"/>
                    <a:pt x="221" y="213"/>
                    <a:pt x="221" y="2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49;p19">
              <a:extLst>
                <a:ext uri="{FF2B5EF4-FFF2-40B4-BE49-F238E27FC236}">
                  <a16:creationId xmlns:a16="http://schemas.microsoft.com/office/drawing/2014/main" id="{3539362F-2886-4116-87E5-DFF68A2E4B96}"/>
                </a:ext>
              </a:extLst>
            </p:cNvPr>
            <p:cNvSpPr/>
            <p:nvPr/>
          </p:nvSpPr>
          <p:spPr>
            <a:xfrm>
              <a:off x="8333537" y="2860212"/>
              <a:ext cx="19584" cy="37387"/>
            </a:xfrm>
            <a:custGeom>
              <a:avLst/>
              <a:gdLst/>
              <a:ahLst/>
              <a:cxnLst/>
              <a:rect l="l" t="t" r="r" b="b"/>
              <a:pathLst>
                <a:path w="110" h="210" extrusionOk="0">
                  <a:moveTo>
                    <a:pt x="101" y="114"/>
                  </a:moveTo>
                  <a:cubicBezTo>
                    <a:pt x="96" y="170"/>
                    <a:pt x="66" y="209"/>
                    <a:pt x="40" y="205"/>
                  </a:cubicBezTo>
                  <a:cubicBezTo>
                    <a:pt x="14" y="200"/>
                    <a:pt x="1" y="153"/>
                    <a:pt x="10" y="101"/>
                  </a:cubicBezTo>
                  <a:cubicBezTo>
                    <a:pt x="18" y="44"/>
                    <a:pt x="44" y="1"/>
                    <a:pt x="70" y="5"/>
                  </a:cubicBezTo>
                  <a:cubicBezTo>
                    <a:pt x="96" y="10"/>
                    <a:pt x="109" y="57"/>
                    <a:pt x="101" y="114"/>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50;p19">
              <a:extLst>
                <a:ext uri="{FF2B5EF4-FFF2-40B4-BE49-F238E27FC236}">
                  <a16:creationId xmlns:a16="http://schemas.microsoft.com/office/drawing/2014/main" id="{565B696C-AD2D-4726-8EDE-F732AAA60276}"/>
                </a:ext>
              </a:extLst>
            </p:cNvPr>
            <p:cNvSpPr/>
            <p:nvPr/>
          </p:nvSpPr>
          <p:spPr>
            <a:xfrm>
              <a:off x="8510324" y="2887273"/>
              <a:ext cx="19584" cy="38099"/>
            </a:xfrm>
            <a:custGeom>
              <a:avLst/>
              <a:gdLst/>
              <a:ahLst/>
              <a:cxnLst/>
              <a:rect l="l" t="t" r="r" b="b"/>
              <a:pathLst>
                <a:path w="110" h="214" extrusionOk="0">
                  <a:moveTo>
                    <a:pt x="100" y="113"/>
                  </a:moveTo>
                  <a:cubicBezTo>
                    <a:pt x="92" y="170"/>
                    <a:pt x="66" y="213"/>
                    <a:pt x="40" y="209"/>
                  </a:cubicBezTo>
                  <a:cubicBezTo>
                    <a:pt x="14" y="204"/>
                    <a:pt x="1" y="157"/>
                    <a:pt x="5" y="100"/>
                  </a:cubicBezTo>
                  <a:cubicBezTo>
                    <a:pt x="14" y="44"/>
                    <a:pt x="44" y="1"/>
                    <a:pt x="70" y="5"/>
                  </a:cubicBezTo>
                  <a:cubicBezTo>
                    <a:pt x="96" y="9"/>
                    <a:pt x="109" y="57"/>
                    <a:pt x="100" y="113"/>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51;p19">
              <a:extLst>
                <a:ext uri="{FF2B5EF4-FFF2-40B4-BE49-F238E27FC236}">
                  <a16:creationId xmlns:a16="http://schemas.microsoft.com/office/drawing/2014/main" id="{2AA44A80-D3B3-4A81-82E0-9899EE2849FB}"/>
                </a:ext>
              </a:extLst>
            </p:cNvPr>
            <p:cNvSpPr/>
            <p:nvPr/>
          </p:nvSpPr>
          <p:spPr>
            <a:xfrm>
              <a:off x="8224759" y="2864129"/>
              <a:ext cx="17091" cy="43441"/>
            </a:xfrm>
            <a:custGeom>
              <a:avLst/>
              <a:gdLst/>
              <a:ahLst/>
              <a:cxnLst/>
              <a:rect l="l" t="t" r="r" b="b"/>
              <a:pathLst>
                <a:path w="96" h="244" extrusionOk="0">
                  <a:moveTo>
                    <a:pt x="92" y="118"/>
                  </a:moveTo>
                  <a:cubicBezTo>
                    <a:pt x="96" y="183"/>
                    <a:pt x="83" y="239"/>
                    <a:pt x="53" y="243"/>
                  </a:cubicBezTo>
                  <a:cubicBezTo>
                    <a:pt x="27" y="243"/>
                    <a:pt x="40" y="187"/>
                    <a:pt x="35" y="122"/>
                  </a:cubicBezTo>
                  <a:cubicBezTo>
                    <a:pt x="27" y="57"/>
                    <a:pt x="1" y="5"/>
                    <a:pt x="27" y="5"/>
                  </a:cubicBezTo>
                  <a:cubicBezTo>
                    <a:pt x="57" y="1"/>
                    <a:pt x="83" y="53"/>
                    <a:pt x="92" y="118"/>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52;p19">
              <a:extLst>
                <a:ext uri="{FF2B5EF4-FFF2-40B4-BE49-F238E27FC236}">
                  <a16:creationId xmlns:a16="http://schemas.microsoft.com/office/drawing/2014/main" id="{62154FAB-0235-4845-B203-11CE568428F6}"/>
                </a:ext>
              </a:extLst>
            </p:cNvPr>
            <p:cNvSpPr/>
            <p:nvPr/>
          </p:nvSpPr>
          <p:spPr>
            <a:xfrm>
              <a:off x="8600764" y="2926617"/>
              <a:ext cx="26349" cy="43441"/>
            </a:xfrm>
            <a:custGeom>
              <a:avLst/>
              <a:gdLst/>
              <a:ahLst/>
              <a:cxnLst/>
              <a:rect l="l" t="t" r="r" b="b"/>
              <a:pathLst>
                <a:path w="148" h="244" extrusionOk="0">
                  <a:moveTo>
                    <a:pt x="26" y="105"/>
                  </a:moveTo>
                  <a:cubicBezTo>
                    <a:pt x="0" y="166"/>
                    <a:pt x="0" y="222"/>
                    <a:pt x="26" y="235"/>
                  </a:cubicBezTo>
                  <a:cubicBezTo>
                    <a:pt x="52" y="244"/>
                    <a:pt x="52" y="187"/>
                    <a:pt x="82" y="127"/>
                  </a:cubicBezTo>
                  <a:cubicBezTo>
                    <a:pt x="108" y="66"/>
                    <a:pt x="147" y="27"/>
                    <a:pt x="121" y="14"/>
                  </a:cubicBezTo>
                  <a:cubicBezTo>
                    <a:pt x="95" y="1"/>
                    <a:pt x="52" y="44"/>
                    <a:pt x="26" y="105"/>
                  </a:cubicBezTo>
                  <a:close/>
                </a:path>
              </a:pathLst>
            </a:custGeom>
            <a:solidFill>
              <a:srgbClr val="6C3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53;p19">
              <a:extLst>
                <a:ext uri="{FF2B5EF4-FFF2-40B4-BE49-F238E27FC236}">
                  <a16:creationId xmlns:a16="http://schemas.microsoft.com/office/drawing/2014/main" id="{EF511ED9-8A94-448E-98EF-D5BA9A71D856}"/>
                </a:ext>
              </a:extLst>
            </p:cNvPr>
            <p:cNvSpPr/>
            <p:nvPr/>
          </p:nvSpPr>
          <p:spPr>
            <a:xfrm>
              <a:off x="8283510" y="2925193"/>
              <a:ext cx="68721" cy="27061"/>
            </a:xfrm>
            <a:custGeom>
              <a:avLst/>
              <a:gdLst/>
              <a:ahLst/>
              <a:cxnLst/>
              <a:rect l="l" t="t" r="r" b="b"/>
              <a:pathLst>
                <a:path w="386" h="152" extrusionOk="0">
                  <a:moveTo>
                    <a:pt x="382" y="104"/>
                  </a:moveTo>
                  <a:cubicBezTo>
                    <a:pt x="377" y="135"/>
                    <a:pt x="291" y="152"/>
                    <a:pt x="186" y="135"/>
                  </a:cubicBezTo>
                  <a:cubicBezTo>
                    <a:pt x="78" y="117"/>
                    <a:pt x="0" y="78"/>
                    <a:pt x="4" y="48"/>
                  </a:cubicBezTo>
                  <a:cubicBezTo>
                    <a:pt x="9" y="13"/>
                    <a:pt x="100" y="0"/>
                    <a:pt x="204" y="17"/>
                  </a:cubicBezTo>
                  <a:cubicBezTo>
                    <a:pt x="308" y="30"/>
                    <a:pt x="386" y="70"/>
                    <a:pt x="382" y="104"/>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54;p19">
              <a:extLst>
                <a:ext uri="{FF2B5EF4-FFF2-40B4-BE49-F238E27FC236}">
                  <a16:creationId xmlns:a16="http://schemas.microsoft.com/office/drawing/2014/main" id="{82080402-3515-4178-BAE9-A3D78346B0E5}"/>
                </a:ext>
              </a:extLst>
            </p:cNvPr>
            <p:cNvSpPr/>
            <p:nvPr/>
          </p:nvSpPr>
          <p:spPr>
            <a:xfrm>
              <a:off x="8491808" y="2956704"/>
              <a:ext cx="68899" cy="27239"/>
            </a:xfrm>
            <a:custGeom>
              <a:avLst/>
              <a:gdLst/>
              <a:ahLst/>
              <a:cxnLst/>
              <a:rect l="l" t="t" r="r" b="b"/>
              <a:pathLst>
                <a:path w="387" h="153" extrusionOk="0">
                  <a:moveTo>
                    <a:pt x="382" y="105"/>
                  </a:moveTo>
                  <a:cubicBezTo>
                    <a:pt x="378" y="140"/>
                    <a:pt x="287" y="153"/>
                    <a:pt x="183" y="135"/>
                  </a:cubicBezTo>
                  <a:cubicBezTo>
                    <a:pt x="79" y="122"/>
                    <a:pt x="1" y="83"/>
                    <a:pt x="5" y="49"/>
                  </a:cubicBezTo>
                  <a:cubicBezTo>
                    <a:pt x="9" y="18"/>
                    <a:pt x="96" y="1"/>
                    <a:pt x="204" y="18"/>
                  </a:cubicBezTo>
                  <a:cubicBezTo>
                    <a:pt x="309" y="36"/>
                    <a:pt x="387" y="75"/>
                    <a:pt x="382" y="105"/>
                  </a:cubicBezTo>
                  <a:close/>
                </a:path>
              </a:pathLst>
            </a:custGeom>
            <a:solidFill>
              <a:srgbClr val="FF73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55;p19">
              <a:extLst>
                <a:ext uri="{FF2B5EF4-FFF2-40B4-BE49-F238E27FC236}">
                  <a16:creationId xmlns:a16="http://schemas.microsoft.com/office/drawing/2014/main" id="{67FF0526-853D-4F19-8AD0-746C7DD779BC}"/>
                </a:ext>
              </a:extLst>
            </p:cNvPr>
            <p:cNvSpPr/>
            <p:nvPr/>
          </p:nvSpPr>
          <p:spPr>
            <a:xfrm>
              <a:off x="8369144" y="3005484"/>
              <a:ext cx="78868" cy="39524"/>
            </a:xfrm>
            <a:custGeom>
              <a:avLst/>
              <a:gdLst/>
              <a:ahLst/>
              <a:cxnLst/>
              <a:rect l="l" t="t" r="r" b="b"/>
              <a:pathLst>
                <a:path w="443" h="222" extrusionOk="0">
                  <a:moveTo>
                    <a:pt x="438" y="48"/>
                  </a:moveTo>
                  <a:cubicBezTo>
                    <a:pt x="430" y="78"/>
                    <a:pt x="412" y="130"/>
                    <a:pt x="369" y="169"/>
                  </a:cubicBezTo>
                  <a:cubicBezTo>
                    <a:pt x="338" y="200"/>
                    <a:pt x="291" y="221"/>
                    <a:pt x="226" y="217"/>
                  </a:cubicBezTo>
                  <a:cubicBezTo>
                    <a:pt x="152" y="213"/>
                    <a:pt x="100" y="186"/>
                    <a:pt x="65" y="156"/>
                  </a:cubicBezTo>
                  <a:cubicBezTo>
                    <a:pt x="22" y="113"/>
                    <a:pt x="5" y="56"/>
                    <a:pt x="0" y="26"/>
                  </a:cubicBezTo>
                  <a:cubicBezTo>
                    <a:pt x="0" y="13"/>
                    <a:pt x="9" y="0"/>
                    <a:pt x="22" y="0"/>
                  </a:cubicBezTo>
                  <a:lnTo>
                    <a:pt x="421" y="22"/>
                  </a:lnTo>
                  <a:cubicBezTo>
                    <a:pt x="434" y="22"/>
                    <a:pt x="443" y="35"/>
                    <a:pt x="438" y="4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56;p19">
              <a:extLst>
                <a:ext uri="{FF2B5EF4-FFF2-40B4-BE49-F238E27FC236}">
                  <a16:creationId xmlns:a16="http://schemas.microsoft.com/office/drawing/2014/main" id="{D022B996-6902-41F4-81BC-E45910CA271F}"/>
                </a:ext>
              </a:extLst>
            </p:cNvPr>
            <p:cNvSpPr/>
            <p:nvPr/>
          </p:nvSpPr>
          <p:spPr>
            <a:xfrm>
              <a:off x="8230100" y="2631088"/>
              <a:ext cx="419445" cy="332747"/>
            </a:xfrm>
            <a:custGeom>
              <a:avLst/>
              <a:gdLst/>
              <a:ahLst/>
              <a:cxnLst/>
              <a:rect l="l" t="t" r="r" b="b"/>
              <a:pathLst>
                <a:path w="2356" h="1869" extrusionOk="0">
                  <a:moveTo>
                    <a:pt x="322" y="876"/>
                  </a:moveTo>
                  <a:cubicBezTo>
                    <a:pt x="322" y="876"/>
                    <a:pt x="682" y="1071"/>
                    <a:pt x="1211" y="1058"/>
                  </a:cubicBezTo>
                  <a:cubicBezTo>
                    <a:pt x="1735" y="1045"/>
                    <a:pt x="1891" y="1015"/>
                    <a:pt x="1891" y="1015"/>
                  </a:cubicBezTo>
                  <a:cubicBezTo>
                    <a:pt x="1891" y="1015"/>
                    <a:pt x="1969" y="1149"/>
                    <a:pt x="2034" y="1223"/>
                  </a:cubicBezTo>
                  <a:cubicBezTo>
                    <a:pt x="2121" y="1318"/>
                    <a:pt x="2108" y="1500"/>
                    <a:pt x="1978" y="1852"/>
                  </a:cubicBezTo>
                  <a:cubicBezTo>
                    <a:pt x="1974" y="1860"/>
                    <a:pt x="1987" y="1869"/>
                    <a:pt x="1995" y="1860"/>
                  </a:cubicBezTo>
                  <a:cubicBezTo>
                    <a:pt x="2034" y="1826"/>
                    <a:pt x="2091" y="1774"/>
                    <a:pt x="2104" y="1748"/>
                  </a:cubicBezTo>
                  <a:cubicBezTo>
                    <a:pt x="2130" y="1713"/>
                    <a:pt x="2173" y="1561"/>
                    <a:pt x="2173" y="1561"/>
                  </a:cubicBezTo>
                  <a:cubicBezTo>
                    <a:pt x="2173" y="1561"/>
                    <a:pt x="2355" y="1045"/>
                    <a:pt x="2325" y="919"/>
                  </a:cubicBezTo>
                  <a:cubicBezTo>
                    <a:pt x="2277" y="737"/>
                    <a:pt x="2078" y="772"/>
                    <a:pt x="2078" y="772"/>
                  </a:cubicBezTo>
                  <a:cubicBezTo>
                    <a:pt x="2078" y="772"/>
                    <a:pt x="2108" y="655"/>
                    <a:pt x="2026" y="529"/>
                  </a:cubicBezTo>
                  <a:cubicBezTo>
                    <a:pt x="1835" y="252"/>
                    <a:pt x="898" y="0"/>
                    <a:pt x="378" y="390"/>
                  </a:cubicBezTo>
                  <a:cubicBezTo>
                    <a:pt x="1" y="672"/>
                    <a:pt x="96" y="1245"/>
                    <a:pt x="96" y="1245"/>
                  </a:cubicBezTo>
                  <a:lnTo>
                    <a:pt x="114" y="1587"/>
                  </a:lnTo>
                  <a:cubicBezTo>
                    <a:pt x="114" y="1600"/>
                    <a:pt x="118" y="1613"/>
                    <a:pt x="131" y="1622"/>
                  </a:cubicBezTo>
                  <a:lnTo>
                    <a:pt x="174" y="1656"/>
                  </a:lnTo>
                  <a:cubicBezTo>
                    <a:pt x="183" y="1665"/>
                    <a:pt x="196" y="1661"/>
                    <a:pt x="196" y="1648"/>
                  </a:cubicBezTo>
                  <a:cubicBezTo>
                    <a:pt x="192" y="1535"/>
                    <a:pt x="192" y="1180"/>
                    <a:pt x="322" y="876"/>
                  </a:cubicBezTo>
                  <a:close/>
                </a:path>
              </a:pathLst>
            </a:custGeom>
            <a:solidFill>
              <a:srgbClr val="142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57;p19">
              <a:extLst>
                <a:ext uri="{FF2B5EF4-FFF2-40B4-BE49-F238E27FC236}">
                  <a16:creationId xmlns:a16="http://schemas.microsoft.com/office/drawing/2014/main" id="{71D1F970-D39A-43B0-A64C-F6F5DA6471C0}"/>
                </a:ext>
              </a:extLst>
            </p:cNvPr>
            <p:cNvSpPr/>
            <p:nvPr/>
          </p:nvSpPr>
          <p:spPr>
            <a:xfrm>
              <a:off x="8167611" y="3143635"/>
              <a:ext cx="506502" cy="642350"/>
            </a:xfrm>
            <a:custGeom>
              <a:avLst/>
              <a:gdLst/>
              <a:ahLst/>
              <a:cxnLst/>
              <a:rect l="l" t="t" r="r" b="b"/>
              <a:pathLst>
                <a:path w="2845" h="3608" extrusionOk="0">
                  <a:moveTo>
                    <a:pt x="2437" y="1539"/>
                  </a:moveTo>
                  <a:cubicBezTo>
                    <a:pt x="2498" y="611"/>
                    <a:pt x="2845" y="96"/>
                    <a:pt x="1952" y="52"/>
                  </a:cubicBezTo>
                  <a:cubicBezTo>
                    <a:pt x="1687" y="0"/>
                    <a:pt x="1579" y="96"/>
                    <a:pt x="1440" y="135"/>
                  </a:cubicBezTo>
                  <a:cubicBezTo>
                    <a:pt x="1453" y="182"/>
                    <a:pt x="1436" y="239"/>
                    <a:pt x="1392" y="265"/>
                  </a:cubicBezTo>
                  <a:cubicBezTo>
                    <a:pt x="1392" y="291"/>
                    <a:pt x="1375" y="317"/>
                    <a:pt x="1340" y="317"/>
                  </a:cubicBezTo>
                  <a:cubicBezTo>
                    <a:pt x="1310" y="317"/>
                    <a:pt x="1293" y="299"/>
                    <a:pt x="1288" y="273"/>
                  </a:cubicBezTo>
                  <a:cubicBezTo>
                    <a:pt x="1288" y="273"/>
                    <a:pt x="1288" y="273"/>
                    <a:pt x="1288" y="273"/>
                  </a:cubicBezTo>
                  <a:cubicBezTo>
                    <a:pt x="1232" y="247"/>
                    <a:pt x="1210" y="178"/>
                    <a:pt x="1232" y="122"/>
                  </a:cubicBezTo>
                  <a:cubicBezTo>
                    <a:pt x="1098" y="83"/>
                    <a:pt x="894" y="17"/>
                    <a:pt x="729" y="65"/>
                  </a:cubicBezTo>
                  <a:cubicBezTo>
                    <a:pt x="508" y="130"/>
                    <a:pt x="387" y="61"/>
                    <a:pt x="256" y="221"/>
                  </a:cubicBezTo>
                  <a:cubicBezTo>
                    <a:pt x="1" y="546"/>
                    <a:pt x="213" y="1804"/>
                    <a:pt x="191" y="2216"/>
                  </a:cubicBezTo>
                  <a:cubicBezTo>
                    <a:pt x="178" y="2437"/>
                    <a:pt x="243" y="3035"/>
                    <a:pt x="165" y="3607"/>
                  </a:cubicBezTo>
                  <a:lnTo>
                    <a:pt x="2528" y="3586"/>
                  </a:lnTo>
                  <a:cubicBezTo>
                    <a:pt x="2411" y="2779"/>
                    <a:pt x="2420" y="1804"/>
                    <a:pt x="2437" y="1539"/>
                  </a:cubicBezTo>
                  <a:close/>
                </a:path>
              </a:pathLst>
            </a:custGeom>
            <a:solidFill>
              <a:srgbClr val="F6B5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58;p19">
              <a:extLst>
                <a:ext uri="{FF2B5EF4-FFF2-40B4-BE49-F238E27FC236}">
                  <a16:creationId xmlns:a16="http://schemas.microsoft.com/office/drawing/2014/main" id="{5DE535FA-AC91-4893-A090-B22F86122437}"/>
                </a:ext>
              </a:extLst>
            </p:cNvPr>
            <p:cNvSpPr/>
            <p:nvPr/>
          </p:nvSpPr>
          <p:spPr>
            <a:xfrm>
              <a:off x="8167611" y="3143635"/>
              <a:ext cx="506502" cy="642350"/>
            </a:xfrm>
            <a:custGeom>
              <a:avLst/>
              <a:gdLst/>
              <a:ahLst/>
              <a:cxnLst/>
              <a:rect l="l" t="t" r="r" b="b"/>
              <a:pathLst>
                <a:path w="2845" h="3608" extrusionOk="0">
                  <a:moveTo>
                    <a:pt x="2437" y="1539"/>
                  </a:moveTo>
                  <a:cubicBezTo>
                    <a:pt x="2498" y="611"/>
                    <a:pt x="2845" y="96"/>
                    <a:pt x="1952" y="52"/>
                  </a:cubicBezTo>
                  <a:cubicBezTo>
                    <a:pt x="1687" y="0"/>
                    <a:pt x="1579" y="96"/>
                    <a:pt x="1440" y="135"/>
                  </a:cubicBezTo>
                  <a:cubicBezTo>
                    <a:pt x="1453" y="182"/>
                    <a:pt x="1436" y="239"/>
                    <a:pt x="1392" y="265"/>
                  </a:cubicBezTo>
                  <a:cubicBezTo>
                    <a:pt x="1392" y="291"/>
                    <a:pt x="1375" y="317"/>
                    <a:pt x="1340" y="317"/>
                  </a:cubicBezTo>
                  <a:cubicBezTo>
                    <a:pt x="1310" y="317"/>
                    <a:pt x="1293" y="299"/>
                    <a:pt x="1288" y="273"/>
                  </a:cubicBezTo>
                  <a:cubicBezTo>
                    <a:pt x="1288" y="273"/>
                    <a:pt x="1288" y="273"/>
                    <a:pt x="1288" y="273"/>
                  </a:cubicBezTo>
                  <a:cubicBezTo>
                    <a:pt x="1232" y="247"/>
                    <a:pt x="1210" y="178"/>
                    <a:pt x="1232" y="122"/>
                  </a:cubicBezTo>
                  <a:cubicBezTo>
                    <a:pt x="1098" y="83"/>
                    <a:pt x="894" y="17"/>
                    <a:pt x="729" y="65"/>
                  </a:cubicBezTo>
                  <a:cubicBezTo>
                    <a:pt x="508" y="130"/>
                    <a:pt x="387" y="61"/>
                    <a:pt x="256" y="221"/>
                  </a:cubicBezTo>
                  <a:cubicBezTo>
                    <a:pt x="1" y="546"/>
                    <a:pt x="213" y="1804"/>
                    <a:pt x="191" y="2216"/>
                  </a:cubicBezTo>
                  <a:cubicBezTo>
                    <a:pt x="178" y="2437"/>
                    <a:pt x="243" y="3035"/>
                    <a:pt x="165" y="3607"/>
                  </a:cubicBezTo>
                  <a:lnTo>
                    <a:pt x="2528" y="3586"/>
                  </a:lnTo>
                  <a:cubicBezTo>
                    <a:pt x="2411" y="2779"/>
                    <a:pt x="2420" y="1804"/>
                    <a:pt x="2437" y="15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59;p19">
              <a:extLst>
                <a:ext uri="{FF2B5EF4-FFF2-40B4-BE49-F238E27FC236}">
                  <a16:creationId xmlns:a16="http://schemas.microsoft.com/office/drawing/2014/main" id="{33D6576E-B508-45A7-8E3E-1FDBB30CB594}"/>
                </a:ext>
              </a:extLst>
            </p:cNvPr>
            <p:cNvSpPr/>
            <p:nvPr/>
          </p:nvSpPr>
          <p:spPr>
            <a:xfrm>
              <a:off x="8252532" y="3143635"/>
              <a:ext cx="307462" cy="137443"/>
            </a:xfrm>
            <a:custGeom>
              <a:avLst/>
              <a:gdLst/>
              <a:ahLst/>
              <a:cxnLst/>
              <a:rect l="l" t="t" r="r" b="b"/>
              <a:pathLst>
                <a:path w="1727" h="772" extrusionOk="0">
                  <a:moveTo>
                    <a:pt x="157" y="386"/>
                  </a:moveTo>
                  <a:cubicBezTo>
                    <a:pt x="417" y="681"/>
                    <a:pt x="993" y="772"/>
                    <a:pt x="1327" y="568"/>
                  </a:cubicBezTo>
                  <a:cubicBezTo>
                    <a:pt x="1466" y="486"/>
                    <a:pt x="1613" y="299"/>
                    <a:pt x="1726" y="87"/>
                  </a:cubicBezTo>
                  <a:cubicBezTo>
                    <a:pt x="1657" y="70"/>
                    <a:pt x="1574" y="57"/>
                    <a:pt x="1475" y="52"/>
                  </a:cubicBezTo>
                  <a:cubicBezTo>
                    <a:pt x="1210" y="0"/>
                    <a:pt x="1102" y="96"/>
                    <a:pt x="963" y="135"/>
                  </a:cubicBezTo>
                  <a:cubicBezTo>
                    <a:pt x="976" y="182"/>
                    <a:pt x="959" y="239"/>
                    <a:pt x="915" y="265"/>
                  </a:cubicBezTo>
                  <a:cubicBezTo>
                    <a:pt x="915" y="291"/>
                    <a:pt x="898" y="317"/>
                    <a:pt x="863" y="317"/>
                  </a:cubicBezTo>
                  <a:cubicBezTo>
                    <a:pt x="833" y="317"/>
                    <a:pt x="816" y="299"/>
                    <a:pt x="811" y="273"/>
                  </a:cubicBezTo>
                  <a:cubicBezTo>
                    <a:pt x="811" y="273"/>
                    <a:pt x="811" y="273"/>
                    <a:pt x="811" y="273"/>
                  </a:cubicBezTo>
                  <a:cubicBezTo>
                    <a:pt x="755" y="247"/>
                    <a:pt x="733" y="178"/>
                    <a:pt x="755" y="122"/>
                  </a:cubicBezTo>
                  <a:cubicBezTo>
                    <a:pt x="621" y="83"/>
                    <a:pt x="417" y="17"/>
                    <a:pt x="252" y="65"/>
                  </a:cubicBezTo>
                  <a:cubicBezTo>
                    <a:pt x="152" y="96"/>
                    <a:pt x="70" y="96"/>
                    <a:pt x="1" y="104"/>
                  </a:cubicBezTo>
                  <a:cubicBezTo>
                    <a:pt x="44" y="221"/>
                    <a:pt x="96" y="317"/>
                    <a:pt x="157" y="386"/>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0;p19">
              <a:extLst>
                <a:ext uri="{FF2B5EF4-FFF2-40B4-BE49-F238E27FC236}">
                  <a16:creationId xmlns:a16="http://schemas.microsoft.com/office/drawing/2014/main" id="{9DF4FDC0-ADE9-4D56-9588-9AEFC65BF6A2}"/>
                </a:ext>
              </a:extLst>
            </p:cNvPr>
            <p:cNvSpPr/>
            <p:nvPr/>
          </p:nvSpPr>
          <p:spPr>
            <a:xfrm>
              <a:off x="8346712" y="3155919"/>
              <a:ext cx="102903" cy="49672"/>
            </a:xfrm>
            <a:custGeom>
              <a:avLst/>
              <a:gdLst/>
              <a:ahLst/>
              <a:cxnLst/>
              <a:rect l="l" t="t" r="r" b="b"/>
              <a:pathLst>
                <a:path w="578" h="279" extrusionOk="0">
                  <a:moveTo>
                    <a:pt x="1" y="1"/>
                  </a:moveTo>
                  <a:lnTo>
                    <a:pt x="334" y="278"/>
                  </a:lnTo>
                  <a:lnTo>
                    <a:pt x="577" y="40"/>
                  </a:lnTo>
                  <a:lnTo>
                    <a:pt x="443" y="27"/>
                  </a:lnTo>
                  <a:lnTo>
                    <a:pt x="334" y="235"/>
                  </a:lnTo>
                  <a:lnTo>
                    <a:pt x="235" y="35"/>
                  </a:lnTo>
                  <a:close/>
                </a:path>
              </a:pathLst>
            </a:custGeom>
            <a:solidFill>
              <a:srgbClr val="2A56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1;p19">
              <a:extLst>
                <a:ext uri="{FF2B5EF4-FFF2-40B4-BE49-F238E27FC236}">
                  <a16:creationId xmlns:a16="http://schemas.microsoft.com/office/drawing/2014/main" id="{569691F8-0D96-466F-AEBE-92BBA91F0DB5}"/>
                </a:ext>
              </a:extLst>
            </p:cNvPr>
            <p:cNvSpPr/>
            <p:nvPr/>
          </p:nvSpPr>
          <p:spPr>
            <a:xfrm>
              <a:off x="8200013" y="3502542"/>
              <a:ext cx="405558" cy="207055"/>
            </a:xfrm>
            <a:custGeom>
              <a:avLst/>
              <a:gdLst/>
              <a:ahLst/>
              <a:cxnLst/>
              <a:rect l="l" t="t" r="r" b="b"/>
              <a:pathLst>
                <a:path w="2278" h="1163" extrusionOk="0">
                  <a:moveTo>
                    <a:pt x="2247" y="187"/>
                  </a:moveTo>
                  <a:cubicBezTo>
                    <a:pt x="2047" y="312"/>
                    <a:pt x="1848" y="451"/>
                    <a:pt x="1653" y="586"/>
                  </a:cubicBezTo>
                  <a:cubicBezTo>
                    <a:pt x="1596" y="547"/>
                    <a:pt x="1523" y="490"/>
                    <a:pt x="1497" y="469"/>
                  </a:cubicBezTo>
                  <a:cubicBezTo>
                    <a:pt x="1445" y="429"/>
                    <a:pt x="1219" y="334"/>
                    <a:pt x="1158" y="247"/>
                  </a:cubicBezTo>
                  <a:cubicBezTo>
                    <a:pt x="1098" y="165"/>
                    <a:pt x="1024" y="143"/>
                    <a:pt x="1007" y="191"/>
                  </a:cubicBezTo>
                  <a:cubicBezTo>
                    <a:pt x="994" y="239"/>
                    <a:pt x="1059" y="369"/>
                    <a:pt x="1119" y="403"/>
                  </a:cubicBezTo>
                  <a:cubicBezTo>
                    <a:pt x="1180" y="438"/>
                    <a:pt x="1206" y="473"/>
                    <a:pt x="1141" y="473"/>
                  </a:cubicBezTo>
                  <a:cubicBezTo>
                    <a:pt x="1137" y="473"/>
                    <a:pt x="1124" y="477"/>
                    <a:pt x="1111" y="477"/>
                  </a:cubicBezTo>
                  <a:lnTo>
                    <a:pt x="1106" y="473"/>
                  </a:lnTo>
                  <a:cubicBezTo>
                    <a:pt x="1054" y="473"/>
                    <a:pt x="1011" y="469"/>
                    <a:pt x="972" y="469"/>
                  </a:cubicBezTo>
                  <a:cubicBezTo>
                    <a:pt x="673" y="321"/>
                    <a:pt x="335" y="161"/>
                    <a:pt x="5" y="0"/>
                  </a:cubicBezTo>
                  <a:cubicBezTo>
                    <a:pt x="9" y="78"/>
                    <a:pt x="9" y="148"/>
                    <a:pt x="9" y="200"/>
                  </a:cubicBezTo>
                  <a:cubicBezTo>
                    <a:pt x="1" y="291"/>
                    <a:pt x="9" y="451"/>
                    <a:pt x="18" y="646"/>
                  </a:cubicBezTo>
                  <a:cubicBezTo>
                    <a:pt x="252" y="742"/>
                    <a:pt x="491" y="828"/>
                    <a:pt x="668" y="889"/>
                  </a:cubicBezTo>
                  <a:cubicBezTo>
                    <a:pt x="677" y="911"/>
                    <a:pt x="690" y="932"/>
                    <a:pt x="721" y="958"/>
                  </a:cubicBezTo>
                  <a:cubicBezTo>
                    <a:pt x="760" y="993"/>
                    <a:pt x="937" y="1010"/>
                    <a:pt x="937" y="1010"/>
                  </a:cubicBezTo>
                  <a:cubicBezTo>
                    <a:pt x="937" y="1010"/>
                    <a:pt x="885" y="1067"/>
                    <a:pt x="985" y="1119"/>
                  </a:cubicBezTo>
                  <a:cubicBezTo>
                    <a:pt x="1072" y="1162"/>
                    <a:pt x="1323" y="1102"/>
                    <a:pt x="1401" y="1080"/>
                  </a:cubicBezTo>
                  <a:cubicBezTo>
                    <a:pt x="1510" y="1054"/>
                    <a:pt x="1653" y="993"/>
                    <a:pt x="1653" y="989"/>
                  </a:cubicBezTo>
                  <a:cubicBezTo>
                    <a:pt x="1696" y="989"/>
                    <a:pt x="1739" y="989"/>
                    <a:pt x="1774" y="989"/>
                  </a:cubicBezTo>
                  <a:cubicBezTo>
                    <a:pt x="1943" y="989"/>
                    <a:pt x="2117" y="967"/>
                    <a:pt x="2277" y="919"/>
                  </a:cubicBezTo>
                  <a:cubicBezTo>
                    <a:pt x="2260" y="659"/>
                    <a:pt x="2251" y="408"/>
                    <a:pt x="2247" y="187"/>
                  </a:cubicBezTo>
                  <a:close/>
                </a:path>
              </a:pathLst>
            </a:custGeom>
            <a:solidFill>
              <a:srgbClr val="F9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2;p19">
              <a:extLst>
                <a:ext uri="{FF2B5EF4-FFF2-40B4-BE49-F238E27FC236}">
                  <a16:creationId xmlns:a16="http://schemas.microsoft.com/office/drawing/2014/main" id="{CC60F41E-7F0C-4A9F-8AA0-33BEDCA659C6}"/>
                </a:ext>
              </a:extLst>
            </p:cNvPr>
            <p:cNvSpPr/>
            <p:nvPr/>
          </p:nvSpPr>
          <p:spPr>
            <a:xfrm>
              <a:off x="8314310" y="3117287"/>
              <a:ext cx="74240" cy="80472"/>
            </a:xfrm>
            <a:custGeom>
              <a:avLst/>
              <a:gdLst/>
              <a:ahLst/>
              <a:cxnLst/>
              <a:rect l="l" t="t" r="r" b="b"/>
              <a:pathLst>
                <a:path w="417" h="452" extrusionOk="0">
                  <a:moveTo>
                    <a:pt x="300" y="1"/>
                  </a:moveTo>
                  <a:lnTo>
                    <a:pt x="417" y="252"/>
                  </a:lnTo>
                  <a:lnTo>
                    <a:pt x="157" y="452"/>
                  </a:lnTo>
                  <a:lnTo>
                    <a:pt x="0" y="20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3;p19">
              <a:extLst>
                <a:ext uri="{FF2B5EF4-FFF2-40B4-BE49-F238E27FC236}">
                  <a16:creationId xmlns:a16="http://schemas.microsoft.com/office/drawing/2014/main" id="{B15A1996-9E53-4465-94EB-3420DAA4AB52}"/>
                </a:ext>
              </a:extLst>
            </p:cNvPr>
            <p:cNvSpPr/>
            <p:nvPr/>
          </p:nvSpPr>
          <p:spPr>
            <a:xfrm>
              <a:off x="8425402" y="3115862"/>
              <a:ext cx="74418" cy="80294"/>
            </a:xfrm>
            <a:custGeom>
              <a:avLst/>
              <a:gdLst/>
              <a:ahLst/>
              <a:cxnLst/>
              <a:rect l="l" t="t" r="r" b="b"/>
              <a:pathLst>
                <a:path w="418" h="451" extrusionOk="0">
                  <a:moveTo>
                    <a:pt x="118" y="0"/>
                  </a:moveTo>
                  <a:lnTo>
                    <a:pt x="1" y="252"/>
                  </a:lnTo>
                  <a:lnTo>
                    <a:pt x="261" y="451"/>
                  </a:lnTo>
                  <a:lnTo>
                    <a:pt x="417" y="20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4;p19">
              <a:extLst>
                <a:ext uri="{FF2B5EF4-FFF2-40B4-BE49-F238E27FC236}">
                  <a16:creationId xmlns:a16="http://schemas.microsoft.com/office/drawing/2014/main" id="{DC4ABF46-C11F-43E7-8706-0B9BF453AD98}"/>
                </a:ext>
              </a:extLst>
            </p:cNvPr>
            <p:cNvSpPr/>
            <p:nvPr/>
          </p:nvSpPr>
          <p:spPr>
            <a:xfrm>
              <a:off x="8196986" y="3704784"/>
              <a:ext cx="420869" cy="81184"/>
            </a:xfrm>
            <a:custGeom>
              <a:avLst/>
              <a:gdLst/>
              <a:ahLst/>
              <a:cxnLst/>
              <a:rect l="l" t="t" r="r" b="b"/>
              <a:pathLst>
                <a:path w="2364" h="456" extrusionOk="0">
                  <a:moveTo>
                    <a:pt x="35" y="0"/>
                  </a:moveTo>
                  <a:cubicBezTo>
                    <a:pt x="31" y="148"/>
                    <a:pt x="22" y="304"/>
                    <a:pt x="0" y="455"/>
                  </a:cubicBezTo>
                  <a:lnTo>
                    <a:pt x="2363" y="434"/>
                  </a:lnTo>
                  <a:cubicBezTo>
                    <a:pt x="2342" y="291"/>
                    <a:pt x="2324" y="143"/>
                    <a:pt x="2311" y="0"/>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5;p19">
              <a:extLst>
                <a:ext uri="{FF2B5EF4-FFF2-40B4-BE49-F238E27FC236}">
                  <a16:creationId xmlns:a16="http://schemas.microsoft.com/office/drawing/2014/main" id="{82192580-249F-41B2-8C56-098F0F3DB1FD}"/>
                </a:ext>
              </a:extLst>
            </p:cNvPr>
            <p:cNvSpPr/>
            <p:nvPr/>
          </p:nvSpPr>
          <p:spPr>
            <a:xfrm>
              <a:off x="8415432" y="3284100"/>
              <a:ext cx="150615" cy="145989"/>
            </a:xfrm>
            <a:custGeom>
              <a:avLst/>
              <a:gdLst/>
              <a:ahLst/>
              <a:cxnLst/>
              <a:rect l="l" t="t" r="r" b="b"/>
              <a:pathLst>
                <a:path w="846" h="820" extrusionOk="0">
                  <a:moveTo>
                    <a:pt x="846" y="820"/>
                  </a:moveTo>
                  <a:lnTo>
                    <a:pt x="0" y="820"/>
                  </a:lnTo>
                  <a:lnTo>
                    <a:pt x="0" y="0"/>
                  </a:lnTo>
                  <a:lnTo>
                    <a:pt x="846" y="0"/>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66;p19">
              <a:extLst>
                <a:ext uri="{FF2B5EF4-FFF2-40B4-BE49-F238E27FC236}">
                  <a16:creationId xmlns:a16="http://schemas.microsoft.com/office/drawing/2014/main" id="{949B4C5B-C93E-4DE5-B1B2-5EF7E2AB9D82}"/>
                </a:ext>
              </a:extLst>
            </p:cNvPr>
            <p:cNvSpPr/>
            <p:nvPr/>
          </p:nvSpPr>
          <p:spPr>
            <a:xfrm>
              <a:off x="8058121" y="3162862"/>
              <a:ext cx="187646" cy="329721"/>
            </a:xfrm>
            <a:custGeom>
              <a:avLst/>
              <a:gdLst/>
              <a:ahLst/>
              <a:cxnLst/>
              <a:rect l="l" t="t" r="r" b="b"/>
              <a:pathLst>
                <a:path w="1054" h="1852" extrusionOk="0">
                  <a:moveTo>
                    <a:pt x="1054" y="1"/>
                  </a:moveTo>
                  <a:cubicBezTo>
                    <a:pt x="1054" y="1"/>
                    <a:pt x="754" y="57"/>
                    <a:pt x="581" y="144"/>
                  </a:cubicBezTo>
                  <a:cubicBezTo>
                    <a:pt x="408" y="230"/>
                    <a:pt x="43" y="1475"/>
                    <a:pt x="22" y="1553"/>
                  </a:cubicBezTo>
                  <a:cubicBezTo>
                    <a:pt x="0" y="1626"/>
                    <a:pt x="273" y="1735"/>
                    <a:pt x="421" y="1770"/>
                  </a:cubicBezTo>
                  <a:cubicBezTo>
                    <a:pt x="564" y="1804"/>
                    <a:pt x="650" y="1852"/>
                    <a:pt x="728" y="1574"/>
                  </a:cubicBezTo>
                  <a:cubicBezTo>
                    <a:pt x="806" y="1293"/>
                    <a:pt x="945" y="829"/>
                    <a:pt x="945" y="8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67;p19">
              <a:extLst>
                <a:ext uri="{FF2B5EF4-FFF2-40B4-BE49-F238E27FC236}">
                  <a16:creationId xmlns:a16="http://schemas.microsoft.com/office/drawing/2014/main" id="{EB064A50-4F82-42AF-BB87-D81267DAA3AD}"/>
                </a:ext>
              </a:extLst>
            </p:cNvPr>
            <p:cNvSpPr/>
            <p:nvPr/>
          </p:nvSpPr>
          <p:spPr>
            <a:xfrm>
              <a:off x="8064174" y="3355134"/>
              <a:ext cx="126759" cy="107355"/>
            </a:xfrm>
            <a:custGeom>
              <a:avLst/>
              <a:gdLst/>
              <a:ahLst/>
              <a:cxnLst/>
              <a:rect l="l" t="t" r="r" b="b"/>
              <a:pathLst>
                <a:path w="712" h="603" extrusionOk="0">
                  <a:moveTo>
                    <a:pt x="96" y="0"/>
                  </a:moveTo>
                  <a:lnTo>
                    <a:pt x="712" y="395"/>
                  </a:lnTo>
                  <a:lnTo>
                    <a:pt x="651" y="603"/>
                  </a:lnTo>
                  <a:lnTo>
                    <a:pt x="1" y="278"/>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68;p19">
              <a:extLst>
                <a:ext uri="{FF2B5EF4-FFF2-40B4-BE49-F238E27FC236}">
                  <a16:creationId xmlns:a16="http://schemas.microsoft.com/office/drawing/2014/main" id="{95AEAA9A-E372-4D0A-A419-937FF801329E}"/>
                </a:ext>
              </a:extLst>
            </p:cNvPr>
            <p:cNvSpPr/>
            <p:nvPr/>
          </p:nvSpPr>
          <p:spPr>
            <a:xfrm>
              <a:off x="8030170" y="3404448"/>
              <a:ext cx="371554" cy="241772"/>
            </a:xfrm>
            <a:custGeom>
              <a:avLst/>
              <a:gdLst/>
              <a:ahLst/>
              <a:cxnLst/>
              <a:rect l="l" t="t" r="r" b="b"/>
              <a:pathLst>
                <a:path w="2087" h="1358" extrusionOk="0">
                  <a:moveTo>
                    <a:pt x="226" y="9"/>
                  </a:moveTo>
                  <a:cubicBezTo>
                    <a:pt x="226" y="9"/>
                    <a:pt x="1" y="491"/>
                    <a:pt x="174" y="629"/>
                  </a:cubicBezTo>
                  <a:cubicBezTo>
                    <a:pt x="487" y="881"/>
                    <a:pt x="1900" y="1358"/>
                    <a:pt x="1900" y="1358"/>
                  </a:cubicBezTo>
                  <a:cubicBezTo>
                    <a:pt x="1948" y="1314"/>
                    <a:pt x="1974" y="1323"/>
                    <a:pt x="2030" y="1189"/>
                  </a:cubicBezTo>
                  <a:cubicBezTo>
                    <a:pt x="2078" y="1076"/>
                    <a:pt x="2086" y="972"/>
                    <a:pt x="2086" y="911"/>
                  </a:cubicBezTo>
                  <a:cubicBezTo>
                    <a:pt x="1518" y="638"/>
                    <a:pt x="760" y="274"/>
                    <a:pt x="192" y="1"/>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9;p19">
              <a:extLst>
                <a:ext uri="{FF2B5EF4-FFF2-40B4-BE49-F238E27FC236}">
                  <a16:creationId xmlns:a16="http://schemas.microsoft.com/office/drawing/2014/main" id="{08FE371A-4AC0-4895-80C7-F2C6A8E936F5}"/>
                </a:ext>
              </a:extLst>
            </p:cNvPr>
            <p:cNvSpPr/>
            <p:nvPr/>
          </p:nvSpPr>
          <p:spPr>
            <a:xfrm>
              <a:off x="8246301" y="3360475"/>
              <a:ext cx="359982" cy="231802"/>
            </a:xfrm>
            <a:custGeom>
              <a:avLst/>
              <a:gdLst/>
              <a:ahLst/>
              <a:cxnLst/>
              <a:rect l="l" t="t" r="r" b="b"/>
              <a:pathLst>
                <a:path w="2022" h="1302" extrusionOk="0">
                  <a:moveTo>
                    <a:pt x="2021" y="1301"/>
                  </a:moveTo>
                  <a:lnTo>
                    <a:pt x="1" y="1301"/>
                  </a:lnTo>
                  <a:lnTo>
                    <a:pt x="1" y="0"/>
                  </a:lnTo>
                  <a:lnTo>
                    <a:pt x="20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70;p19">
              <a:extLst>
                <a:ext uri="{FF2B5EF4-FFF2-40B4-BE49-F238E27FC236}">
                  <a16:creationId xmlns:a16="http://schemas.microsoft.com/office/drawing/2014/main" id="{F909AEE0-AF40-472F-B62A-F663365AF40E}"/>
                </a:ext>
              </a:extLst>
            </p:cNvPr>
            <p:cNvSpPr/>
            <p:nvPr/>
          </p:nvSpPr>
          <p:spPr>
            <a:xfrm>
              <a:off x="8246301" y="3360475"/>
              <a:ext cx="359982" cy="55725"/>
            </a:xfrm>
            <a:custGeom>
              <a:avLst/>
              <a:gdLst/>
              <a:ahLst/>
              <a:cxnLst/>
              <a:rect l="l" t="t" r="r" b="b"/>
              <a:pathLst>
                <a:path w="2022" h="313" extrusionOk="0">
                  <a:moveTo>
                    <a:pt x="2021" y="313"/>
                  </a:moveTo>
                  <a:lnTo>
                    <a:pt x="1" y="313"/>
                  </a:lnTo>
                  <a:lnTo>
                    <a:pt x="1" y="0"/>
                  </a:lnTo>
                  <a:lnTo>
                    <a:pt x="2021" y="0"/>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71;p19">
              <a:extLst>
                <a:ext uri="{FF2B5EF4-FFF2-40B4-BE49-F238E27FC236}">
                  <a16:creationId xmlns:a16="http://schemas.microsoft.com/office/drawing/2014/main" id="{E19B69B4-82CD-4C3D-8B0A-9932821FB7A9}"/>
                </a:ext>
              </a:extLst>
            </p:cNvPr>
            <p:cNvSpPr/>
            <p:nvPr/>
          </p:nvSpPr>
          <p:spPr>
            <a:xfrm>
              <a:off x="8246301" y="3414418"/>
              <a:ext cx="359982" cy="17982"/>
            </a:xfrm>
            <a:custGeom>
              <a:avLst/>
              <a:gdLst/>
              <a:ahLst/>
              <a:cxnLst/>
              <a:rect l="l" t="t" r="r" b="b"/>
              <a:pathLst>
                <a:path w="2022" h="101" extrusionOk="0">
                  <a:moveTo>
                    <a:pt x="2021" y="101"/>
                  </a:moveTo>
                  <a:lnTo>
                    <a:pt x="1" y="101"/>
                  </a:lnTo>
                  <a:lnTo>
                    <a:pt x="1" y="1"/>
                  </a:lnTo>
                  <a:lnTo>
                    <a:pt x="2021" y="1"/>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72;p19">
              <a:extLst>
                <a:ext uri="{FF2B5EF4-FFF2-40B4-BE49-F238E27FC236}">
                  <a16:creationId xmlns:a16="http://schemas.microsoft.com/office/drawing/2014/main" id="{15BD5A68-93AA-404A-8853-B0FD54AE2B57}"/>
                </a:ext>
              </a:extLst>
            </p:cNvPr>
            <p:cNvSpPr/>
            <p:nvPr/>
          </p:nvSpPr>
          <p:spPr>
            <a:xfrm>
              <a:off x="8572101" y="3162862"/>
              <a:ext cx="202423" cy="363013"/>
            </a:xfrm>
            <a:custGeom>
              <a:avLst/>
              <a:gdLst/>
              <a:ahLst/>
              <a:cxnLst/>
              <a:rect l="l" t="t" r="r" b="b"/>
              <a:pathLst>
                <a:path w="1137" h="2039" extrusionOk="0">
                  <a:moveTo>
                    <a:pt x="1" y="1"/>
                  </a:moveTo>
                  <a:cubicBezTo>
                    <a:pt x="1" y="1"/>
                    <a:pt x="300" y="57"/>
                    <a:pt x="473" y="144"/>
                  </a:cubicBezTo>
                  <a:cubicBezTo>
                    <a:pt x="647" y="230"/>
                    <a:pt x="1098" y="1770"/>
                    <a:pt x="1115" y="1848"/>
                  </a:cubicBezTo>
                  <a:cubicBezTo>
                    <a:pt x="1137" y="1921"/>
                    <a:pt x="785" y="1969"/>
                    <a:pt x="642" y="2004"/>
                  </a:cubicBezTo>
                  <a:cubicBezTo>
                    <a:pt x="495" y="2038"/>
                    <a:pt x="404" y="1852"/>
                    <a:pt x="326" y="1574"/>
                  </a:cubicBezTo>
                  <a:cubicBezTo>
                    <a:pt x="248" y="1293"/>
                    <a:pt x="109" y="829"/>
                    <a:pt x="109" y="8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73;p19">
              <a:extLst>
                <a:ext uri="{FF2B5EF4-FFF2-40B4-BE49-F238E27FC236}">
                  <a16:creationId xmlns:a16="http://schemas.microsoft.com/office/drawing/2014/main" id="{FDE710A6-0D84-4FEC-96E6-F3912F6B784B}"/>
                </a:ext>
              </a:extLst>
            </p:cNvPr>
            <p:cNvSpPr/>
            <p:nvPr/>
          </p:nvSpPr>
          <p:spPr>
            <a:xfrm>
              <a:off x="8415432" y="3418334"/>
              <a:ext cx="374580" cy="230199"/>
            </a:xfrm>
            <a:custGeom>
              <a:avLst/>
              <a:gdLst/>
              <a:ahLst/>
              <a:cxnLst/>
              <a:rect l="l" t="t" r="r" b="b"/>
              <a:pathLst>
                <a:path w="2104" h="1293" extrusionOk="0">
                  <a:moveTo>
                    <a:pt x="1895" y="40"/>
                  </a:moveTo>
                  <a:cubicBezTo>
                    <a:pt x="2060" y="256"/>
                    <a:pt x="2103" y="621"/>
                    <a:pt x="1947" y="777"/>
                  </a:cubicBezTo>
                  <a:cubicBezTo>
                    <a:pt x="1787" y="937"/>
                    <a:pt x="1436" y="1085"/>
                    <a:pt x="1158" y="1180"/>
                  </a:cubicBezTo>
                  <a:cubicBezTo>
                    <a:pt x="967" y="1249"/>
                    <a:pt x="768" y="1280"/>
                    <a:pt x="564" y="1280"/>
                  </a:cubicBezTo>
                  <a:cubicBezTo>
                    <a:pt x="456" y="1280"/>
                    <a:pt x="313" y="1284"/>
                    <a:pt x="144" y="1293"/>
                  </a:cubicBezTo>
                  <a:cubicBezTo>
                    <a:pt x="87" y="1184"/>
                    <a:pt x="5" y="1228"/>
                    <a:pt x="0" y="1167"/>
                  </a:cubicBezTo>
                  <a:cubicBezTo>
                    <a:pt x="538" y="837"/>
                    <a:pt x="1032" y="417"/>
                    <a:pt x="1618" y="174"/>
                  </a:cubicBezTo>
                  <a:cubicBezTo>
                    <a:pt x="1665" y="157"/>
                    <a:pt x="1860" y="1"/>
                    <a:pt x="1895" y="40"/>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74;p19">
              <a:extLst>
                <a:ext uri="{FF2B5EF4-FFF2-40B4-BE49-F238E27FC236}">
                  <a16:creationId xmlns:a16="http://schemas.microsoft.com/office/drawing/2014/main" id="{559117CE-B7F7-4311-B779-F83B35A1AC42}"/>
                </a:ext>
              </a:extLst>
            </p:cNvPr>
            <p:cNvSpPr/>
            <p:nvPr/>
          </p:nvSpPr>
          <p:spPr>
            <a:xfrm>
              <a:off x="8623908" y="3376675"/>
              <a:ext cx="126759" cy="106643"/>
            </a:xfrm>
            <a:custGeom>
              <a:avLst/>
              <a:gdLst/>
              <a:ahLst/>
              <a:cxnLst/>
              <a:rect l="l" t="t" r="r" b="b"/>
              <a:pathLst>
                <a:path w="712" h="599" extrusionOk="0">
                  <a:moveTo>
                    <a:pt x="616" y="1"/>
                  </a:moveTo>
                  <a:lnTo>
                    <a:pt x="0" y="395"/>
                  </a:lnTo>
                  <a:lnTo>
                    <a:pt x="61" y="599"/>
                  </a:lnTo>
                  <a:lnTo>
                    <a:pt x="711" y="274"/>
                  </a:lnTo>
                  <a:close/>
                </a:path>
              </a:pathLst>
            </a:custGeom>
            <a:solidFill>
              <a:srgbClr val="3A6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75;p19">
              <a:extLst>
                <a:ext uri="{FF2B5EF4-FFF2-40B4-BE49-F238E27FC236}">
                  <a16:creationId xmlns:a16="http://schemas.microsoft.com/office/drawing/2014/main" id="{592E86EF-834E-4B17-8581-EB6538D72CE6}"/>
                </a:ext>
              </a:extLst>
            </p:cNvPr>
            <p:cNvSpPr/>
            <p:nvPr/>
          </p:nvSpPr>
          <p:spPr>
            <a:xfrm>
              <a:off x="8287249" y="3495599"/>
              <a:ext cx="219514" cy="181596"/>
            </a:xfrm>
            <a:custGeom>
              <a:avLst/>
              <a:gdLst/>
              <a:ahLst/>
              <a:cxnLst/>
              <a:rect l="l" t="t" r="r" b="b"/>
              <a:pathLst>
                <a:path w="1233" h="1020" extrusionOk="0">
                  <a:moveTo>
                    <a:pt x="1167" y="846"/>
                  </a:moveTo>
                  <a:lnTo>
                    <a:pt x="1232" y="490"/>
                  </a:lnTo>
                  <a:cubicBezTo>
                    <a:pt x="1232" y="490"/>
                    <a:pt x="1054" y="364"/>
                    <a:pt x="1007" y="325"/>
                  </a:cubicBezTo>
                  <a:cubicBezTo>
                    <a:pt x="955" y="286"/>
                    <a:pt x="729" y="191"/>
                    <a:pt x="668" y="104"/>
                  </a:cubicBezTo>
                  <a:cubicBezTo>
                    <a:pt x="608" y="22"/>
                    <a:pt x="534" y="0"/>
                    <a:pt x="517" y="48"/>
                  </a:cubicBezTo>
                  <a:cubicBezTo>
                    <a:pt x="504" y="96"/>
                    <a:pt x="569" y="226"/>
                    <a:pt x="629" y="260"/>
                  </a:cubicBezTo>
                  <a:cubicBezTo>
                    <a:pt x="690" y="295"/>
                    <a:pt x="716" y="330"/>
                    <a:pt x="651" y="330"/>
                  </a:cubicBezTo>
                  <a:cubicBezTo>
                    <a:pt x="647" y="330"/>
                    <a:pt x="634" y="334"/>
                    <a:pt x="621" y="334"/>
                  </a:cubicBezTo>
                  <a:lnTo>
                    <a:pt x="616" y="330"/>
                  </a:lnTo>
                  <a:cubicBezTo>
                    <a:pt x="178" y="312"/>
                    <a:pt x="213" y="260"/>
                    <a:pt x="152" y="252"/>
                  </a:cubicBezTo>
                  <a:cubicBezTo>
                    <a:pt x="92" y="243"/>
                    <a:pt x="48" y="299"/>
                    <a:pt x="126" y="386"/>
                  </a:cubicBezTo>
                  <a:cubicBezTo>
                    <a:pt x="204" y="477"/>
                    <a:pt x="404" y="525"/>
                    <a:pt x="404" y="525"/>
                  </a:cubicBezTo>
                  <a:cubicBezTo>
                    <a:pt x="204" y="534"/>
                    <a:pt x="96" y="451"/>
                    <a:pt x="57" y="455"/>
                  </a:cubicBezTo>
                  <a:cubicBezTo>
                    <a:pt x="14" y="455"/>
                    <a:pt x="1" y="499"/>
                    <a:pt x="53" y="590"/>
                  </a:cubicBezTo>
                  <a:cubicBezTo>
                    <a:pt x="105" y="677"/>
                    <a:pt x="174" y="690"/>
                    <a:pt x="174" y="690"/>
                  </a:cubicBezTo>
                  <a:cubicBezTo>
                    <a:pt x="174" y="690"/>
                    <a:pt x="144" y="737"/>
                    <a:pt x="231" y="815"/>
                  </a:cubicBezTo>
                  <a:cubicBezTo>
                    <a:pt x="270" y="850"/>
                    <a:pt x="447" y="867"/>
                    <a:pt x="447" y="867"/>
                  </a:cubicBezTo>
                  <a:cubicBezTo>
                    <a:pt x="447" y="867"/>
                    <a:pt x="395" y="924"/>
                    <a:pt x="495" y="976"/>
                  </a:cubicBezTo>
                  <a:cubicBezTo>
                    <a:pt x="582" y="1019"/>
                    <a:pt x="833" y="958"/>
                    <a:pt x="911" y="937"/>
                  </a:cubicBezTo>
                  <a:cubicBezTo>
                    <a:pt x="1024" y="911"/>
                    <a:pt x="1167" y="846"/>
                    <a:pt x="1167" y="846"/>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76;p19">
              <a:extLst>
                <a:ext uri="{FF2B5EF4-FFF2-40B4-BE49-F238E27FC236}">
                  <a16:creationId xmlns:a16="http://schemas.microsoft.com/office/drawing/2014/main" id="{13FF1BE3-E904-4909-A881-C2C00E428AA8}"/>
                </a:ext>
              </a:extLst>
            </p:cNvPr>
            <p:cNvSpPr/>
            <p:nvPr/>
          </p:nvSpPr>
          <p:spPr>
            <a:xfrm>
              <a:off x="8064174" y="3436849"/>
              <a:ext cx="6409" cy="2492"/>
            </a:xfrm>
            <a:custGeom>
              <a:avLst/>
              <a:gdLst/>
              <a:ahLst/>
              <a:cxnLst/>
              <a:rect l="l" t="t" r="r" b="b"/>
              <a:pathLst>
                <a:path w="36" h="14" extrusionOk="0">
                  <a:moveTo>
                    <a:pt x="1" y="1"/>
                  </a:moveTo>
                  <a:cubicBezTo>
                    <a:pt x="9" y="5"/>
                    <a:pt x="22" y="9"/>
                    <a:pt x="31" y="14"/>
                  </a:cubicBezTo>
                  <a:cubicBezTo>
                    <a:pt x="35" y="9"/>
                    <a:pt x="35" y="9"/>
                    <a:pt x="35" y="9"/>
                  </a:cubicBezTo>
                  <a:close/>
                </a:path>
              </a:pathLst>
            </a:custGeom>
            <a:solidFill>
              <a:srgbClr val="F4C6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77;p19">
              <a:extLst>
                <a:ext uri="{FF2B5EF4-FFF2-40B4-BE49-F238E27FC236}">
                  <a16:creationId xmlns:a16="http://schemas.microsoft.com/office/drawing/2014/main" id="{3A984192-5572-4C3F-B288-11D7546D67F7}"/>
                </a:ext>
              </a:extLst>
            </p:cNvPr>
            <p:cNvSpPr/>
            <p:nvPr/>
          </p:nvSpPr>
          <p:spPr>
            <a:xfrm>
              <a:off x="8260188" y="2578569"/>
              <a:ext cx="392384" cy="228597"/>
            </a:xfrm>
            <a:custGeom>
              <a:avLst/>
              <a:gdLst/>
              <a:ahLst/>
              <a:cxnLst/>
              <a:rect l="l" t="t" r="r" b="b"/>
              <a:pathLst>
                <a:path w="2204" h="1284" extrusionOk="0">
                  <a:moveTo>
                    <a:pt x="2204" y="1284"/>
                  </a:moveTo>
                  <a:cubicBezTo>
                    <a:pt x="2199" y="716"/>
                    <a:pt x="2099" y="243"/>
                    <a:pt x="1263" y="130"/>
                  </a:cubicBezTo>
                  <a:cubicBezTo>
                    <a:pt x="348" y="0"/>
                    <a:pt x="192" y="382"/>
                    <a:pt x="1" y="9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78;p19">
              <a:extLst>
                <a:ext uri="{FF2B5EF4-FFF2-40B4-BE49-F238E27FC236}">
                  <a16:creationId xmlns:a16="http://schemas.microsoft.com/office/drawing/2014/main" id="{D9998704-D670-45CD-B9C7-8217EA06ECE1}"/>
                </a:ext>
              </a:extLst>
            </p:cNvPr>
            <p:cNvSpPr/>
            <p:nvPr/>
          </p:nvSpPr>
          <p:spPr>
            <a:xfrm>
              <a:off x="8388371" y="2595482"/>
              <a:ext cx="264200" cy="211684"/>
            </a:xfrm>
            <a:custGeom>
              <a:avLst/>
              <a:gdLst/>
              <a:ahLst/>
              <a:cxnLst/>
              <a:rect l="l" t="t" r="r" b="b"/>
              <a:pathLst>
                <a:path w="1484" h="1189" extrusionOk="0">
                  <a:moveTo>
                    <a:pt x="61" y="35"/>
                  </a:moveTo>
                  <a:cubicBezTo>
                    <a:pt x="859" y="144"/>
                    <a:pt x="985" y="577"/>
                    <a:pt x="998" y="1106"/>
                  </a:cubicBezTo>
                  <a:lnTo>
                    <a:pt x="1484" y="1189"/>
                  </a:lnTo>
                  <a:cubicBezTo>
                    <a:pt x="1479" y="621"/>
                    <a:pt x="1379" y="148"/>
                    <a:pt x="543" y="35"/>
                  </a:cubicBezTo>
                  <a:cubicBezTo>
                    <a:pt x="322" y="5"/>
                    <a:pt x="144" y="1"/>
                    <a:pt x="1" y="27"/>
                  </a:cubicBezTo>
                  <a:cubicBezTo>
                    <a:pt x="22" y="27"/>
                    <a:pt x="40" y="31"/>
                    <a:pt x="61" y="35"/>
                  </a:cubicBez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79;p19">
              <a:extLst>
                <a:ext uri="{FF2B5EF4-FFF2-40B4-BE49-F238E27FC236}">
                  <a16:creationId xmlns:a16="http://schemas.microsoft.com/office/drawing/2014/main" id="{81E26F47-AE0D-4616-A6CA-8B2AD4055D77}"/>
                </a:ext>
              </a:extLst>
            </p:cNvPr>
            <p:cNvSpPr/>
            <p:nvPr/>
          </p:nvSpPr>
          <p:spPr>
            <a:xfrm>
              <a:off x="8387659" y="2671145"/>
              <a:ext cx="47179" cy="47357"/>
            </a:xfrm>
            <a:custGeom>
              <a:avLst/>
              <a:gdLst/>
              <a:ahLst/>
              <a:cxnLst/>
              <a:rect l="l" t="t" r="r" b="b"/>
              <a:pathLst>
                <a:path w="265" h="266" extrusionOk="0">
                  <a:moveTo>
                    <a:pt x="265" y="131"/>
                  </a:moveTo>
                  <a:cubicBezTo>
                    <a:pt x="265" y="204"/>
                    <a:pt x="208" y="265"/>
                    <a:pt x="135" y="265"/>
                  </a:cubicBezTo>
                  <a:cubicBezTo>
                    <a:pt x="61" y="265"/>
                    <a:pt x="0" y="204"/>
                    <a:pt x="0" y="131"/>
                  </a:cubicBezTo>
                  <a:cubicBezTo>
                    <a:pt x="0" y="57"/>
                    <a:pt x="61" y="1"/>
                    <a:pt x="135" y="1"/>
                  </a:cubicBezTo>
                  <a:cubicBezTo>
                    <a:pt x="208" y="1"/>
                    <a:pt x="265" y="57"/>
                    <a:pt x="265" y="131"/>
                  </a:cubicBezTo>
                  <a:close/>
                </a:path>
              </a:pathLst>
            </a:custGeom>
            <a:solidFill>
              <a:srgbClr val="F9C4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80;p19">
              <a:extLst>
                <a:ext uri="{FF2B5EF4-FFF2-40B4-BE49-F238E27FC236}">
                  <a16:creationId xmlns:a16="http://schemas.microsoft.com/office/drawing/2014/main" id="{D521B5B2-D96D-4414-B8EA-9D05C2D148C8}"/>
                </a:ext>
              </a:extLst>
            </p:cNvPr>
            <p:cNvSpPr/>
            <p:nvPr/>
          </p:nvSpPr>
          <p:spPr>
            <a:xfrm>
              <a:off x="8072719" y="2727580"/>
              <a:ext cx="501161" cy="85101"/>
            </a:xfrm>
            <a:custGeom>
              <a:avLst/>
              <a:gdLst/>
              <a:ahLst/>
              <a:cxnLst/>
              <a:rect l="l" t="t" r="r" b="b"/>
              <a:pathLst>
                <a:path w="2815" h="478" extrusionOk="0">
                  <a:moveTo>
                    <a:pt x="2814" y="360"/>
                  </a:moveTo>
                  <a:lnTo>
                    <a:pt x="1093" y="61"/>
                  </a:lnTo>
                  <a:cubicBezTo>
                    <a:pt x="1093" y="61"/>
                    <a:pt x="0" y="0"/>
                    <a:pt x="438" y="239"/>
                  </a:cubicBezTo>
                  <a:cubicBezTo>
                    <a:pt x="872" y="477"/>
                    <a:pt x="2814" y="360"/>
                    <a:pt x="2814" y="360"/>
                  </a:cubicBezTo>
                  <a:close/>
                </a:path>
              </a:pathLst>
            </a:custGeom>
            <a:solidFill>
              <a:srgbClr val="F6B5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81;p19">
              <a:extLst>
                <a:ext uri="{FF2B5EF4-FFF2-40B4-BE49-F238E27FC236}">
                  <a16:creationId xmlns:a16="http://schemas.microsoft.com/office/drawing/2014/main" id="{0A42B917-E8AA-4B1E-8488-70FBD40A5E4B}"/>
                </a:ext>
              </a:extLst>
            </p:cNvPr>
            <p:cNvSpPr/>
            <p:nvPr/>
          </p:nvSpPr>
          <p:spPr>
            <a:xfrm>
              <a:off x="6539680" y="4100009"/>
              <a:ext cx="885534" cy="621520"/>
            </a:xfrm>
            <a:custGeom>
              <a:avLst/>
              <a:gdLst/>
              <a:ahLst/>
              <a:cxnLst/>
              <a:rect l="l" t="t" r="r" b="b"/>
              <a:pathLst>
                <a:path w="4974" h="3491" extrusionOk="0">
                  <a:moveTo>
                    <a:pt x="4974" y="3490"/>
                  </a:moveTo>
                  <a:lnTo>
                    <a:pt x="1" y="3490"/>
                  </a:lnTo>
                  <a:lnTo>
                    <a:pt x="1" y="0"/>
                  </a:lnTo>
                  <a:lnTo>
                    <a:pt x="4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82;p19">
              <a:extLst>
                <a:ext uri="{FF2B5EF4-FFF2-40B4-BE49-F238E27FC236}">
                  <a16:creationId xmlns:a16="http://schemas.microsoft.com/office/drawing/2014/main" id="{25A34D85-2C54-4B6A-994A-E1FB2205A269}"/>
                </a:ext>
              </a:extLst>
            </p:cNvPr>
            <p:cNvSpPr/>
            <p:nvPr/>
          </p:nvSpPr>
          <p:spPr>
            <a:xfrm>
              <a:off x="6539680" y="4100009"/>
              <a:ext cx="885534" cy="132814"/>
            </a:xfrm>
            <a:custGeom>
              <a:avLst/>
              <a:gdLst/>
              <a:ahLst/>
              <a:cxnLst/>
              <a:rect l="l" t="t" r="r" b="b"/>
              <a:pathLst>
                <a:path w="4974" h="746" extrusionOk="0">
                  <a:moveTo>
                    <a:pt x="4974" y="746"/>
                  </a:moveTo>
                  <a:lnTo>
                    <a:pt x="1" y="746"/>
                  </a:lnTo>
                  <a:lnTo>
                    <a:pt x="1" y="0"/>
                  </a:lnTo>
                  <a:lnTo>
                    <a:pt x="4974" y="0"/>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83;p19">
              <a:extLst>
                <a:ext uri="{FF2B5EF4-FFF2-40B4-BE49-F238E27FC236}">
                  <a16:creationId xmlns:a16="http://schemas.microsoft.com/office/drawing/2014/main" id="{FC4020B5-3F50-4ECF-9801-723535A0CC4D}"/>
                </a:ext>
              </a:extLst>
            </p:cNvPr>
            <p:cNvSpPr/>
            <p:nvPr/>
          </p:nvSpPr>
          <p:spPr>
            <a:xfrm>
              <a:off x="6791419" y="3785787"/>
              <a:ext cx="423183" cy="319039"/>
            </a:xfrm>
            <a:custGeom>
              <a:avLst/>
              <a:gdLst/>
              <a:ahLst/>
              <a:cxnLst/>
              <a:rect l="l" t="t" r="r" b="b"/>
              <a:pathLst>
                <a:path w="2377" h="1792" extrusionOk="0">
                  <a:moveTo>
                    <a:pt x="2376" y="1791"/>
                  </a:moveTo>
                  <a:lnTo>
                    <a:pt x="0" y="1791"/>
                  </a:lnTo>
                  <a:lnTo>
                    <a:pt x="113" y="157"/>
                  </a:lnTo>
                  <a:lnTo>
                    <a:pt x="126" y="0"/>
                  </a:lnTo>
                  <a:lnTo>
                    <a:pt x="2237" y="0"/>
                  </a:lnTo>
                  <a:lnTo>
                    <a:pt x="2242" y="1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84;p19">
              <a:extLst>
                <a:ext uri="{FF2B5EF4-FFF2-40B4-BE49-F238E27FC236}">
                  <a16:creationId xmlns:a16="http://schemas.microsoft.com/office/drawing/2014/main" id="{B61EC3EC-A0C2-4CC3-B683-F78AB233C6C4}"/>
                </a:ext>
              </a:extLst>
            </p:cNvPr>
            <p:cNvSpPr/>
            <p:nvPr/>
          </p:nvSpPr>
          <p:spPr>
            <a:xfrm>
              <a:off x="6811358" y="3824420"/>
              <a:ext cx="379209" cy="191566"/>
            </a:xfrm>
            <a:custGeom>
              <a:avLst/>
              <a:gdLst/>
              <a:ahLst/>
              <a:cxnLst/>
              <a:rect l="l" t="t" r="r" b="b"/>
              <a:pathLst>
                <a:path w="2130" h="1076" extrusionOk="0">
                  <a:moveTo>
                    <a:pt x="2130" y="18"/>
                  </a:moveTo>
                  <a:cubicBezTo>
                    <a:pt x="2125" y="603"/>
                    <a:pt x="1648" y="1075"/>
                    <a:pt x="1059" y="1075"/>
                  </a:cubicBezTo>
                  <a:cubicBezTo>
                    <a:pt x="764" y="1075"/>
                    <a:pt x="495" y="958"/>
                    <a:pt x="304" y="763"/>
                  </a:cubicBezTo>
                  <a:cubicBezTo>
                    <a:pt x="144" y="603"/>
                    <a:pt x="36" y="395"/>
                    <a:pt x="1" y="156"/>
                  </a:cubicBezTo>
                  <a:lnTo>
                    <a:pt x="14" y="0"/>
                  </a:lnTo>
                  <a:lnTo>
                    <a:pt x="2125" y="0"/>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85;p19">
              <a:extLst>
                <a:ext uri="{FF2B5EF4-FFF2-40B4-BE49-F238E27FC236}">
                  <a16:creationId xmlns:a16="http://schemas.microsoft.com/office/drawing/2014/main" id="{F069675D-63F5-4026-8033-A0C7530013EA}"/>
                </a:ext>
              </a:extLst>
            </p:cNvPr>
            <p:cNvSpPr/>
            <p:nvPr/>
          </p:nvSpPr>
          <p:spPr>
            <a:xfrm>
              <a:off x="6890227" y="3585148"/>
              <a:ext cx="222363" cy="247113"/>
            </a:xfrm>
            <a:custGeom>
              <a:avLst/>
              <a:gdLst/>
              <a:ahLst/>
              <a:cxnLst/>
              <a:rect l="l" t="t" r="r" b="b"/>
              <a:pathLst>
                <a:path w="1249" h="1388" extrusionOk="0">
                  <a:moveTo>
                    <a:pt x="1249" y="1388"/>
                  </a:moveTo>
                  <a:lnTo>
                    <a:pt x="1062" y="1388"/>
                  </a:lnTo>
                  <a:lnTo>
                    <a:pt x="1062" y="585"/>
                  </a:lnTo>
                  <a:cubicBezTo>
                    <a:pt x="1062" y="360"/>
                    <a:pt x="867" y="174"/>
                    <a:pt x="624" y="174"/>
                  </a:cubicBezTo>
                  <a:cubicBezTo>
                    <a:pt x="382" y="174"/>
                    <a:pt x="187" y="360"/>
                    <a:pt x="187" y="585"/>
                  </a:cubicBezTo>
                  <a:lnTo>
                    <a:pt x="187" y="1388"/>
                  </a:lnTo>
                  <a:lnTo>
                    <a:pt x="0" y="1388"/>
                  </a:lnTo>
                  <a:lnTo>
                    <a:pt x="0" y="585"/>
                  </a:lnTo>
                  <a:cubicBezTo>
                    <a:pt x="0" y="260"/>
                    <a:pt x="282" y="0"/>
                    <a:pt x="624" y="0"/>
                  </a:cubicBezTo>
                  <a:cubicBezTo>
                    <a:pt x="971" y="0"/>
                    <a:pt x="1249" y="260"/>
                    <a:pt x="1249" y="5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86;p19">
              <a:extLst>
                <a:ext uri="{FF2B5EF4-FFF2-40B4-BE49-F238E27FC236}">
                  <a16:creationId xmlns:a16="http://schemas.microsoft.com/office/drawing/2014/main" id="{BB11765B-1EBC-449E-99CF-EB2969AD57E2}"/>
                </a:ext>
              </a:extLst>
            </p:cNvPr>
            <p:cNvSpPr/>
            <p:nvPr/>
          </p:nvSpPr>
          <p:spPr>
            <a:xfrm>
              <a:off x="6811358" y="3785787"/>
              <a:ext cx="379209" cy="191566"/>
            </a:xfrm>
            <a:custGeom>
              <a:avLst/>
              <a:gdLst/>
              <a:ahLst/>
              <a:cxnLst/>
              <a:rect l="l" t="t" r="r" b="b"/>
              <a:pathLst>
                <a:path w="2130" h="1076" extrusionOk="0">
                  <a:moveTo>
                    <a:pt x="2130" y="18"/>
                  </a:moveTo>
                  <a:cubicBezTo>
                    <a:pt x="2125" y="603"/>
                    <a:pt x="1648" y="1076"/>
                    <a:pt x="1059" y="1076"/>
                  </a:cubicBezTo>
                  <a:cubicBezTo>
                    <a:pt x="764" y="1076"/>
                    <a:pt x="495" y="959"/>
                    <a:pt x="304" y="764"/>
                  </a:cubicBezTo>
                  <a:cubicBezTo>
                    <a:pt x="144" y="603"/>
                    <a:pt x="36" y="395"/>
                    <a:pt x="1" y="157"/>
                  </a:cubicBezTo>
                  <a:lnTo>
                    <a:pt x="14" y="0"/>
                  </a:lnTo>
                  <a:lnTo>
                    <a:pt x="2125" y="0"/>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87;p19">
              <a:extLst>
                <a:ext uri="{FF2B5EF4-FFF2-40B4-BE49-F238E27FC236}">
                  <a16:creationId xmlns:a16="http://schemas.microsoft.com/office/drawing/2014/main" id="{0A289C47-19BC-4C39-89CB-52622E19D345}"/>
                </a:ext>
              </a:extLst>
            </p:cNvPr>
            <p:cNvSpPr/>
            <p:nvPr/>
          </p:nvSpPr>
          <p:spPr>
            <a:xfrm>
              <a:off x="6976573" y="3896165"/>
              <a:ext cx="47357" cy="47179"/>
            </a:xfrm>
            <a:custGeom>
              <a:avLst/>
              <a:gdLst/>
              <a:ahLst/>
              <a:cxnLst/>
              <a:rect l="l" t="t" r="r" b="b"/>
              <a:pathLst>
                <a:path w="266" h="265" extrusionOk="0">
                  <a:moveTo>
                    <a:pt x="265" y="131"/>
                  </a:moveTo>
                  <a:cubicBezTo>
                    <a:pt x="265" y="204"/>
                    <a:pt x="209" y="265"/>
                    <a:pt x="135" y="265"/>
                  </a:cubicBezTo>
                  <a:cubicBezTo>
                    <a:pt x="61" y="265"/>
                    <a:pt x="1" y="204"/>
                    <a:pt x="1" y="131"/>
                  </a:cubicBezTo>
                  <a:cubicBezTo>
                    <a:pt x="1" y="57"/>
                    <a:pt x="61" y="0"/>
                    <a:pt x="135" y="0"/>
                  </a:cubicBezTo>
                  <a:cubicBezTo>
                    <a:pt x="209" y="0"/>
                    <a:pt x="265" y="57"/>
                    <a:pt x="265" y="13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88;p19">
              <a:extLst>
                <a:ext uri="{FF2B5EF4-FFF2-40B4-BE49-F238E27FC236}">
                  <a16:creationId xmlns:a16="http://schemas.microsoft.com/office/drawing/2014/main" id="{01720601-C114-409B-A462-EA736C7CC5C6}"/>
                </a:ext>
              </a:extLst>
            </p:cNvPr>
            <p:cNvSpPr/>
            <p:nvPr/>
          </p:nvSpPr>
          <p:spPr>
            <a:xfrm>
              <a:off x="6116675" y="4290679"/>
              <a:ext cx="748093" cy="430845"/>
            </a:xfrm>
            <a:custGeom>
              <a:avLst/>
              <a:gdLst/>
              <a:ahLst/>
              <a:cxnLst/>
              <a:rect l="l" t="t" r="r" b="b"/>
              <a:pathLst>
                <a:path w="4202" h="2420" extrusionOk="0">
                  <a:moveTo>
                    <a:pt x="4202" y="2419"/>
                  </a:moveTo>
                  <a:lnTo>
                    <a:pt x="1" y="2419"/>
                  </a:lnTo>
                  <a:lnTo>
                    <a:pt x="1" y="0"/>
                  </a:lnTo>
                  <a:lnTo>
                    <a:pt x="42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89;p19">
              <a:extLst>
                <a:ext uri="{FF2B5EF4-FFF2-40B4-BE49-F238E27FC236}">
                  <a16:creationId xmlns:a16="http://schemas.microsoft.com/office/drawing/2014/main" id="{E0A16AD5-A070-484A-B076-96FFBA73816B}"/>
                </a:ext>
              </a:extLst>
            </p:cNvPr>
            <p:cNvSpPr/>
            <p:nvPr/>
          </p:nvSpPr>
          <p:spPr>
            <a:xfrm>
              <a:off x="6116675" y="4290679"/>
              <a:ext cx="748093" cy="102726"/>
            </a:xfrm>
            <a:custGeom>
              <a:avLst/>
              <a:gdLst/>
              <a:ahLst/>
              <a:cxnLst/>
              <a:rect l="l" t="t" r="r" b="b"/>
              <a:pathLst>
                <a:path w="4202" h="577" extrusionOk="0">
                  <a:moveTo>
                    <a:pt x="4202" y="577"/>
                  </a:moveTo>
                  <a:lnTo>
                    <a:pt x="1" y="577"/>
                  </a:lnTo>
                  <a:lnTo>
                    <a:pt x="1" y="0"/>
                  </a:lnTo>
                  <a:lnTo>
                    <a:pt x="4202" y="0"/>
                  </a:lnTo>
                  <a:close/>
                </a:path>
              </a:pathLst>
            </a:custGeom>
            <a:solidFill>
              <a:srgbClr val="04A6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0;p19">
              <a:extLst>
                <a:ext uri="{FF2B5EF4-FFF2-40B4-BE49-F238E27FC236}">
                  <a16:creationId xmlns:a16="http://schemas.microsoft.com/office/drawing/2014/main" id="{06B92875-E36F-4A88-8BE7-343FFBB49733}"/>
                </a:ext>
              </a:extLst>
            </p:cNvPr>
            <p:cNvSpPr/>
            <p:nvPr/>
          </p:nvSpPr>
          <p:spPr>
            <a:xfrm>
              <a:off x="7415067" y="4502000"/>
              <a:ext cx="642341" cy="219517"/>
            </a:xfrm>
            <a:custGeom>
              <a:avLst/>
              <a:gdLst/>
              <a:ahLst/>
              <a:cxnLst/>
              <a:rect l="l" t="t" r="r" b="b"/>
              <a:pathLst>
                <a:path w="3608" h="1233" extrusionOk="0">
                  <a:moveTo>
                    <a:pt x="3608" y="1232"/>
                  </a:moveTo>
                  <a:lnTo>
                    <a:pt x="0" y="1232"/>
                  </a:lnTo>
                  <a:lnTo>
                    <a:pt x="0" y="1"/>
                  </a:lnTo>
                  <a:lnTo>
                    <a:pt x="36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1;p19">
              <a:extLst>
                <a:ext uri="{FF2B5EF4-FFF2-40B4-BE49-F238E27FC236}">
                  <a16:creationId xmlns:a16="http://schemas.microsoft.com/office/drawing/2014/main" id="{A9005396-9FE5-45DA-8BB8-53094957691D}"/>
                </a:ext>
              </a:extLst>
            </p:cNvPr>
            <p:cNvSpPr/>
            <p:nvPr/>
          </p:nvSpPr>
          <p:spPr>
            <a:xfrm>
              <a:off x="7415067" y="4502000"/>
              <a:ext cx="642341" cy="71214"/>
            </a:xfrm>
            <a:custGeom>
              <a:avLst/>
              <a:gdLst/>
              <a:ahLst/>
              <a:cxnLst/>
              <a:rect l="l" t="t" r="r" b="b"/>
              <a:pathLst>
                <a:path w="3608" h="400" extrusionOk="0">
                  <a:moveTo>
                    <a:pt x="3608" y="400"/>
                  </a:moveTo>
                  <a:lnTo>
                    <a:pt x="0" y="400"/>
                  </a:lnTo>
                  <a:lnTo>
                    <a:pt x="0" y="1"/>
                  </a:lnTo>
                  <a:lnTo>
                    <a:pt x="3608" y="1"/>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2;p19">
              <a:extLst>
                <a:ext uri="{FF2B5EF4-FFF2-40B4-BE49-F238E27FC236}">
                  <a16:creationId xmlns:a16="http://schemas.microsoft.com/office/drawing/2014/main" id="{2DD7FB42-B072-4B11-99D1-5C510D7FC83C}"/>
                </a:ext>
              </a:extLst>
            </p:cNvPr>
            <p:cNvSpPr/>
            <p:nvPr/>
          </p:nvSpPr>
          <p:spPr>
            <a:xfrm>
              <a:off x="7415067" y="4563064"/>
              <a:ext cx="642341" cy="27239"/>
            </a:xfrm>
            <a:custGeom>
              <a:avLst/>
              <a:gdLst/>
              <a:ahLst/>
              <a:cxnLst/>
              <a:rect l="l" t="t" r="r" b="b"/>
              <a:pathLst>
                <a:path w="3608" h="153" extrusionOk="0">
                  <a:moveTo>
                    <a:pt x="3608" y="152"/>
                  </a:moveTo>
                  <a:lnTo>
                    <a:pt x="0" y="152"/>
                  </a:lnTo>
                  <a:lnTo>
                    <a:pt x="0" y="1"/>
                  </a:lnTo>
                  <a:lnTo>
                    <a:pt x="3608" y="1"/>
                  </a:lnTo>
                  <a:close/>
                </a:path>
              </a:pathLst>
            </a:custGeom>
            <a:solidFill>
              <a:srgbClr val="FC70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3;p19">
              <a:extLst>
                <a:ext uri="{FF2B5EF4-FFF2-40B4-BE49-F238E27FC236}">
                  <a16:creationId xmlns:a16="http://schemas.microsoft.com/office/drawing/2014/main" id="{ED3BB624-A2DA-4098-B9E9-DAE609131520}"/>
                </a:ext>
              </a:extLst>
            </p:cNvPr>
            <p:cNvSpPr/>
            <p:nvPr/>
          </p:nvSpPr>
          <p:spPr>
            <a:xfrm>
              <a:off x="6771301" y="1435442"/>
              <a:ext cx="630057" cy="92044"/>
            </a:xfrm>
            <a:custGeom>
              <a:avLst/>
              <a:gdLst/>
              <a:ahLst/>
              <a:cxnLst/>
              <a:rect l="l" t="t" r="r" b="b"/>
              <a:pathLst>
                <a:path w="3539" h="517" extrusionOk="0">
                  <a:moveTo>
                    <a:pt x="3278" y="516"/>
                  </a:moveTo>
                  <a:lnTo>
                    <a:pt x="256" y="516"/>
                  </a:lnTo>
                  <a:cubicBezTo>
                    <a:pt x="113" y="516"/>
                    <a:pt x="0" y="399"/>
                    <a:pt x="0" y="260"/>
                  </a:cubicBezTo>
                  <a:cubicBezTo>
                    <a:pt x="0" y="117"/>
                    <a:pt x="113" y="0"/>
                    <a:pt x="256" y="0"/>
                  </a:cubicBezTo>
                  <a:lnTo>
                    <a:pt x="3278" y="0"/>
                  </a:lnTo>
                  <a:cubicBezTo>
                    <a:pt x="3421" y="0"/>
                    <a:pt x="3538" y="117"/>
                    <a:pt x="3538" y="260"/>
                  </a:cubicBezTo>
                  <a:cubicBezTo>
                    <a:pt x="3538" y="399"/>
                    <a:pt x="3421" y="516"/>
                    <a:pt x="3278" y="5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323;p35">
            <a:extLst>
              <a:ext uri="{FF2B5EF4-FFF2-40B4-BE49-F238E27FC236}">
                <a16:creationId xmlns:a16="http://schemas.microsoft.com/office/drawing/2014/main" id="{9B550F77-1E80-45AD-AC7A-806E7B60E437}"/>
              </a:ext>
            </a:extLst>
          </p:cNvPr>
          <p:cNvSpPr txBox="1">
            <a:spLocks/>
          </p:cNvSpPr>
          <p:nvPr/>
        </p:nvSpPr>
        <p:spPr>
          <a:xfrm>
            <a:off x="-123262" y="3970371"/>
            <a:ext cx="4997116" cy="6382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300" b="1">
                <a:solidFill>
                  <a:srgbClr val="002060"/>
                </a:solidFill>
                <a:latin typeface="Roboto Condensed" panose="02000000000000000000" pitchFamily="2" charset="0"/>
                <a:ea typeface="Roboto Condensed" panose="02000000000000000000" pitchFamily="2" charset="0"/>
              </a:rPr>
              <a:t>Phân tích và thiết kế hệ thống wesbite đi chợ online</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10BE0-B8FA-437F-8D10-6E1641DC2656}"/>
              </a:ext>
            </a:extLst>
          </p:cNvPr>
          <p:cNvSpPr>
            <a:spLocks noGrp="1"/>
          </p:cNvSpPr>
          <p:nvPr>
            <p:ph type="title"/>
          </p:nvPr>
        </p:nvSpPr>
        <p:spPr>
          <a:xfrm>
            <a:off x="2014634" y="105089"/>
            <a:ext cx="5558943" cy="711600"/>
          </a:xfrm>
        </p:spPr>
        <p:txBody>
          <a:bodyPr/>
          <a:lstStyle/>
          <a:p>
            <a:pPr algn="ctr"/>
            <a:r>
              <a:rPr lang="en-US"/>
              <a:t>ĐỐI TƯỢNG SỬ DỤNG HỆ THỐNG </a:t>
            </a:r>
          </a:p>
        </p:txBody>
      </p:sp>
      <p:grpSp>
        <p:nvGrpSpPr>
          <p:cNvPr id="4" name="Google Shape;2087;p36">
            <a:extLst>
              <a:ext uri="{FF2B5EF4-FFF2-40B4-BE49-F238E27FC236}">
                <a16:creationId xmlns:a16="http://schemas.microsoft.com/office/drawing/2014/main" id="{6A26E597-6E72-4827-B39D-675B2BEC9980}"/>
              </a:ext>
            </a:extLst>
          </p:cNvPr>
          <p:cNvGrpSpPr/>
          <p:nvPr/>
        </p:nvGrpSpPr>
        <p:grpSpPr>
          <a:xfrm>
            <a:off x="2531877" y="1555508"/>
            <a:ext cx="4080245" cy="2952151"/>
            <a:chOff x="2651177" y="1938063"/>
            <a:chExt cx="4080245" cy="2952151"/>
          </a:xfrm>
        </p:grpSpPr>
        <p:sp>
          <p:nvSpPr>
            <p:cNvPr id="5" name="Google Shape;2088;p36">
              <a:extLst>
                <a:ext uri="{FF2B5EF4-FFF2-40B4-BE49-F238E27FC236}">
                  <a16:creationId xmlns:a16="http://schemas.microsoft.com/office/drawing/2014/main" id="{2B80478F-9A3C-4453-99D2-13B19936B834}"/>
                </a:ext>
              </a:extLst>
            </p:cNvPr>
            <p:cNvSpPr/>
            <p:nvPr/>
          </p:nvSpPr>
          <p:spPr>
            <a:xfrm>
              <a:off x="2696999" y="1938063"/>
              <a:ext cx="3662237" cy="2847676"/>
            </a:xfrm>
            <a:custGeom>
              <a:avLst/>
              <a:gdLst/>
              <a:ahLst/>
              <a:cxnLst/>
              <a:rect l="l" t="t" r="r" b="b"/>
              <a:pathLst>
                <a:path w="33967" h="26412" extrusionOk="0">
                  <a:moveTo>
                    <a:pt x="11894" y="0"/>
                  </a:moveTo>
                  <a:cubicBezTo>
                    <a:pt x="9613" y="0"/>
                    <a:pt x="7239" y="1121"/>
                    <a:pt x="5264" y="2719"/>
                  </a:cubicBezTo>
                  <a:cubicBezTo>
                    <a:pt x="2806" y="4705"/>
                    <a:pt x="881" y="7510"/>
                    <a:pt x="556" y="10714"/>
                  </a:cubicBezTo>
                  <a:cubicBezTo>
                    <a:pt x="543" y="10827"/>
                    <a:pt x="534" y="10940"/>
                    <a:pt x="525" y="11048"/>
                  </a:cubicBezTo>
                  <a:cubicBezTo>
                    <a:pt x="1" y="17495"/>
                    <a:pt x="4150" y="23400"/>
                    <a:pt x="10342" y="25278"/>
                  </a:cubicBezTo>
                  <a:cubicBezTo>
                    <a:pt x="12675" y="25985"/>
                    <a:pt x="15505" y="26412"/>
                    <a:pt x="18377" y="26412"/>
                  </a:cubicBezTo>
                  <a:cubicBezTo>
                    <a:pt x="26022" y="26412"/>
                    <a:pt x="33966" y="23389"/>
                    <a:pt x="33642" y="14577"/>
                  </a:cubicBezTo>
                  <a:cubicBezTo>
                    <a:pt x="33495" y="10512"/>
                    <a:pt x="30852" y="7579"/>
                    <a:pt x="26771" y="7579"/>
                  </a:cubicBezTo>
                  <a:cubicBezTo>
                    <a:pt x="26643" y="7579"/>
                    <a:pt x="26514" y="7582"/>
                    <a:pt x="26384" y="7588"/>
                  </a:cubicBezTo>
                  <a:cubicBezTo>
                    <a:pt x="26222" y="7595"/>
                    <a:pt x="26062" y="7599"/>
                    <a:pt x="25904" y="7599"/>
                  </a:cubicBezTo>
                  <a:cubicBezTo>
                    <a:pt x="22041" y="7599"/>
                    <a:pt x="19355" y="5483"/>
                    <a:pt x="17001" y="2559"/>
                  </a:cubicBezTo>
                  <a:cubicBezTo>
                    <a:pt x="15536" y="738"/>
                    <a:pt x="13746" y="0"/>
                    <a:pt x="11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89;p36">
              <a:extLst>
                <a:ext uri="{FF2B5EF4-FFF2-40B4-BE49-F238E27FC236}">
                  <a16:creationId xmlns:a16="http://schemas.microsoft.com/office/drawing/2014/main" id="{E695DB23-04E3-4AED-816C-E6561D2D4D20}"/>
                </a:ext>
              </a:extLst>
            </p:cNvPr>
            <p:cNvSpPr/>
            <p:nvPr/>
          </p:nvSpPr>
          <p:spPr>
            <a:xfrm>
              <a:off x="2651177" y="4075329"/>
              <a:ext cx="2018667" cy="745666"/>
            </a:xfrm>
            <a:custGeom>
              <a:avLst/>
              <a:gdLst/>
              <a:ahLst/>
              <a:cxnLst/>
              <a:rect l="l" t="t" r="r" b="b"/>
              <a:pathLst>
                <a:path w="18723" h="6916" extrusionOk="0">
                  <a:moveTo>
                    <a:pt x="18723" y="6916"/>
                  </a:moveTo>
                  <a:lnTo>
                    <a:pt x="1189" y="6916"/>
                  </a:lnTo>
                  <a:lnTo>
                    <a:pt x="790" y="6248"/>
                  </a:lnTo>
                  <a:cubicBezTo>
                    <a:pt x="435" y="5646"/>
                    <a:pt x="196" y="4978"/>
                    <a:pt x="114" y="4284"/>
                  </a:cubicBezTo>
                  <a:cubicBezTo>
                    <a:pt x="1" y="3270"/>
                    <a:pt x="183" y="1986"/>
                    <a:pt x="1553" y="1284"/>
                  </a:cubicBezTo>
                  <a:cubicBezTo>
                    <a:pt x="4046" y="0"/>
                    <a:pt x="4887" y="3231"/>
                    <a:pt x="4887" y="3231"/>
                  </a:cubicBezTo>
                  <a:cubicBezTo>
                    <a:pt x="4887" y="3231"/>
                    <a:pt x="5204" y="2246"/>
                    <a:pt x="6049" y="2598"/>
                  </a:cubicBezTo>
                  <a:cubicBezTo>
                    <a:pt x="6890" y="2949"/>
                    <a:pt x="6435" y="4111"/>
                    <a:pt x="6435" y="4111"/>
                  </a:cubicBezTo>
                  <a:cubicBezTo>
                    <a:pt x="6435" y="4111"/>
                    <a:pt x="7419" y="1470"/>
                    <a:pt x="10294" y="1592"/>
                  </a:cubicBezTo>
                  <a:cubicBezTo>
                    <a:pt x="12965" y="1709"/>
                    <a:pt x="12440" y="5199"/>
                    <a:pt x="12440" y="5199"/>
                  </a:cubicBezTo>
                  <a:cubicBezTo>
                    <a:pt x="12440" y="5199"/>
                    <a:pt x="12579" y="4423"/>
                    <a:pt x="13737" y="4601"/>
                  </a:cubicBezTo>
                  <a:cubicBezTo>
                    <a:pt x="14894" y="4774"/>
                    <a:pt x="14755" y="5936"/>
                    <a:pt x="14755" y="593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90;p36">
              <a:extLst>
                <a:ext uri="{FF2B5EF4-FFF2-40B4-BE49-F238E27FC236}">
                  <a16:creationId xmlns:a16="http://schemas.microsoft.com/office/drawing/2014/main" id="{FEB665DD-ADC8-4A85-BB43-EAC5927EAC25}"/>
                </a:ext>
              </a:extLst>
            </p:cNvPr>
            <p:cNvSpPr/>
            <p:nvPr/>
          </p:nvSpPr>
          <p:spPr>
            <a:xfrm>
              <a:off x="5146076" y="2144641"/>
              <a:ext cx="1487558" cy="2722176"/>
            </a:xfrm>
            <a:custGeom>
              <a:avLst/>
              <a:gdLst/>
              <a:ahLst/>
              <a:cxnLst/>
              <a:rect l="l" t="t" r="r" b="b"/>
              <a:pathLst>
                <a:path w="13797" h="25248" extrusionOk="0">
                  <a:moveTo>
                    <a:pt x="13797" y="25248"/>
                  </a:moveTo>
                  <a:lnTo>
                    <a:pt x="1" y="25248"/>
                  </a:lnTo>
                  <a:lnTo>
                    <a:pt x="1" y="1"/>
                  </a:lnTo>
                  <a:lnTo>
                    <a:pt x="137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1;p36">
              <a:extLst>
                <a:ext uri="{FF2B5EF4-FFF2-40B4-BE49-F238E27FC236}">
                  <a16:creationId xmlns:a16="http://schemas.microsoft.com/office/drawing/2014/main" id="{D435E072-0C4C-42F2-B8C9-D7CFA417C68F}"/>
                </a:ext>
              </a:extLst>
            </p:cNvPr>
            <p:cNvSpPr/>
            <p:nvPr/>
          </p:nvSpPr>
          <p:spPr>
            <a:xfrm>
              <a:off x="5122249" y="2121353"/>
              <a:ext cx="1535321" cy="2768861"/>
            </a:xfrm>
            <a:custGeom>
              <a:avLst/>
              <a:gdLst/>
              <a:ahLst/>
              <a:cxnLst/>
              <a:rect l="l" t="t" r="r" b="b"/>
              <a:pathLst>
                <a:path w="14240" h="25681" extrusionOk="0">
                  <a:moveTo>
                    <a:pt x="443" y="25243"/>
                  </a:moveTo>
                  <a:lnTo>
                    <a:pt x="13801" y="25243"/>
                  </a:lnTo>
                  <a:lnTo>
                    <a:pt x="13801" y="438"/>
                  </a:lnTo>
                  <a:lnTo>
                    <a:pt x="443" y="438"/>
                  </a:lnTo>
                  <a:close/>
                  <a:moveTo>
                    <a:pt x="14018" y="25681"/>
                  </a:moveTo>
                  <a:lnTo>
                    <a:pt x="222" y="25681"/>
                  </a:lnTo>
                  <a:cubicBezTo>
                    <a:pt x="100" y="25681"/>
                    <a:pt x="1" y="25585"/>
                    <a:pt x="1" y="25464"/>
                  </a:cubicBezTo>
                  <a:lnTo>
                    <a:pt x="1" y="217"/>
                  </a:lnTo>
                  <a:cubicBezTo>
                    <a:pt x="1" y="96"/>
                    <a:pt x="100" y="0"/>
                    <a:pt x="222" y="0"/>
                  </a:cubicBezTo>
                  <a:lnTo>
                    <a:pt x="14018" y="0"/>
                  </a:lnTo>
                  <a:cubicBezTo>
                    <a:pt x="14139" y="0"/>
                    <a:pt x="14239" y="96"/>
                    <a:pt x="14239" y="217"/>
                  </a:cubicBezTo>
                  <a:lnTo>
                    <a:pt x="14239" y="25464"/>
                  </a:lnTo>
                  <a:cubicBezTo>
                    <a:pt x="14239" y="25585"/>
                    <a:pt x="14139" y="25681"/>
                    <a:pt x="14018" y="2568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92;p36">
              <a:extLst>
                <a:ext uri="{FF2B5EF4-FFF2-40B4-BE49-F238E27FC236}">
                  <a16:creationId xmlns:a16="http://schemas.microsoft.com/office/drawing/2014/main" id="{9964C025-0DCE-4778-B0D0-EE039680501D}"/>
                </a:ext>
              </a:extLst>
            </p:cNvPr>
            <p:cNvSpPr/>
            <p:nvPr/>
          </p:nvSpPr>
          <p:spPr>
            <a:xfrm>
              <a:off x="5413464" y="2522865"/>
              <a:ext cx="510085" cy="510085"/>
            </a:xfrm>
            <a:custGeom>
              <a:avLst/>
              <a:gdLst/>
              <a:ahLst/>
              <a:cxnLst/>
              <a:rect l="l" t="t" r="r" b="b"/>
              <a:pathLst>
                <a:path w="4731" h="4731" extrusionOk="0">
                  <a:moveTo>
                    <a:pt x="4731" y="2368"/>
                  </a:moveTo>
                  <a:cubicBezTo>
                    <a:pt x="4731" y="3673"/>
                    <a:pt x="3673" y="4731"/>
                    <a:pt x="2368" y="4731"/>
                  </a:cubicBezTo>
                  <a:cubicBezTo>
                    <a:pt x="1059" y="4731"/>
                    <a:pt x="1" y="3673"/>
                    <a:pt x="1" y="2368"/>
                  </a:cubicBezTo>
                  <a:cubicBezTo>
                    <a:pt x="1" y="1058"/>
                    <a:pt x="1059" y="1"/>
                    <a:pt x="2368" y="1"/>
                  </a:cubicBezTo>
                  <a:cubicBezTo>
                    <a:pt x="3673" y="1"/>
                    <a:pt x="4731" y="1058"/>
                    <a:pt x="4731" y="23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93;p36">
              <a:extLst>
                <a:ext uri="{FF2B5EF4-FFF2-40B4-BE49-F238E27FC236}">
                  <a16:creationId xmlns:a16="http://schemas.microsoft.com/office/drawing/2014/main" id="{1D7AD840-808C-4A99-A003-9360D3F1ECB3}"/>
                </a:ext>
              </a:extLst>
            </p:cNvPr>
            <p:cNvSpPr/>
            <p:nvPr/>
          </p:nvSpPr>
          <p:spPr>
            <a:xfrm>
              <a:off x="5389636" y="2499037"/>
              <a:ext cx="557848" cy="557740"/>
            </a:xfrm>
            <a:custGeom>
              <a:avLst/>
              <a:gdLst/>
              <a:ahLst/>
              <a:cxnLst/>
              <a:rect l="l" t="t" r="r" b="b"/>
              <a:pathLst>
                <a:path w="5174" h="5173" extrusionOk="0">
                  <a:moveTo>
                    <a:pt x="2589" y="443"/>
                  </a:moveTo>
                  <a:cubicBezTo>
                    <a:pt x="1405" y="443"/>
                    <a:pt x="443" y="1405"/>
                    <a:pt x="443" y="2589"/>
                  </a:cubicBezTo>
                  <a:cubicBezTo>
                    <a:pt x="443" y="3773"/>
                    <a:pt x="1405" y="4735"/>
                    <a:pt x="2589" y="4735"/>
                  </a:cubicBezTo>
                  <a:cubicBezTo>
                    <a:pt x="3773" y="4735"/>
                    <a:pt x="4735" y="3773"/>
                    <a:pt x="4735" y="2589"/>
                  </a:cubicBezTo>
                  <a:cubicBezTo>
                    <a:pt x="4735" y="1405"/>
                    <a:pt x="3773" y="443"/>
                    <a:pt x="2589" y="443"/>
                  </a:cubicBezTo>
                  <a:close/>
                  <a:moveTo>
                    <a:pt x="2589" y="5173"/>
                  </a:moveTo>
                  <a:cubicBezTo>
                    <a:pt x="1163" y="5173"/>
                    <a:pt x="1" y="4015"/>
                    <a:pt x="1" y="2589"/>
                  </a:cubicBezTo>
                  <a:cubicBezTo>
                    <a:pt x="1" y="1162"/>
                    <a:pt x="1163" y="0"/>
                    <a:pt x="2589" y="0"/>
                  </a:cubicBezTo>
                  <a:cubicBezTo>
                    <a:pt x="4015" y="0"/>
                    <a:pt x="5173" y="1162"/>
                    <a:pt x="5173" y="2589"/>
                  </a:cubicBezTo>
                  <a:cubicBezTo>
                    <a:pt x="5173" y="4015"/>
                    <a:pt x="4015" y="5173"/>
                    <a:pt x="2589" y="51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4;p36">
              <a:extLst>
                <a:ext uri="{FF2B5EF4-FFF2-40B4-BE49-F238E27FC236}">
                  <a16:creationId xmlns:a16="http://schemas.microsoft.com/office/drawing/2014/main" id="{9B943E51-06A9-4024-81D9-632FBD9695B7}"/>
                </a:ext>
              </a:extLst>
            </p:cNvPr>
            <p:cNvSpPr/>
            <p:nvPr/>
          </p:nvSpPr>
          <p:spPr>
            <a:xfrm>
              <a:off x="5923549" y="3364273"/>
              <a:ext cx="510516" cy="510192"/>
            </a:xfrm>
            <a:custGeom>
              <a:avLst/>
              <a:gdLst/>
              <a:ahLst/>
              <a:cxnLst/>
              <a:rect l="l" t="t" r="r" b="b"/>
              <a:pathLst>
                <a:path w="4735" h="4732" extrusionOk="0">
                  <a:moveTo>
                    <a:pt x="4735" y="2364"/>
                  </a:moveTo>
                  <a:cubicBezTo>
                    <a:pt x="4735" y="3673"/>
                    <a:pt x="3677" y="4731"/>
                    <a:pt x="2367" y="4731"/>
                  </a:cubicBezTo>
                  <a:cubicBezTo>
                    <a:pt x="1062" y="4731"/>
                    <a:pt x="0" y="3673"/>
                    <a:pt x="0" y="2364"/>
                  </a:cubicBezTo>
                  <a:cubicBezTo>
                    <a:pt x="0" y="1059"/>
                    <a:pt x="1062" y="1"/>
                    <a:pt x="2367" y="1"/>
                  </a:cubicBezTo>
                  <a:cubicBezTo>
                    <a:pt x="3677" y="1"/>
                    <a:pt x="4735" y="1059"/>
                    <a:pt x="4735" y="23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5;p36">
              <a:extLst>
                <a:ext uri="{FF2B5EF4-FFF2-40B4-BE49-F238E27FC236}">
                  <a16:creationId xmlns:a16="http://schemas.microsoft.com/office/drawing/2014/main" id="{E1A72BB1-FECA-46F5-9976-FE12AC95218B}"/>
                </a:ext>
              </a:extLst>
            </p:cNvPr>
            <p:cNvSpPr/>
            <p:nvPr/>
          </p:nvSpPr>
          <p:spPr>
            <a:xfrm>
              <a:off x="5900153" y="3340445"/>
              <a:ext cx="557309" cy="557848"/>
            </a:xfrm>
            <a:custGeom>
              <a:avLst/>
              <a:gdLst/>
              <a:ahLst/>
              <a:cxnLst/>
              <a:rect l="l" t="t" r="r" b="b"/>
              <a:pathLst>
                <a:path w="5169" h="5174" extrusionOk="0">
                  <a:moveTo>
                    <a:pt x="2584" y="439"/>
                  </a:moveTo>
                  <a:cubicBezTo>
                    <a:pt x="1401" y="439"/>
                    <a:pt x="438" y="1401"/>
                    <a:pt x="438" y="2585"/>
                  </a:cubicBezTo>
                  <a:cubicBezTo>
                    <a:pt x="438" y="3768"/>
                    <a:pt x="1401" y="4735"/>
                    <a:pt x="2584" y="4735"/>
                  </a:cubicBezTo>
                  <a:cubicBezTo>
                    <a:pt x="3768" y="4735"/>
                    <a:pt x="4730" y="3768"/>
                    <a:pt x="4730" y="2585"/>
                  </a:cubicBezTo>
                  <a:cubicBezTo>
                    <a:pt x="4730" y="1401"/>
                    <a:pt x="3768" y="439"/>
                    <a:pt x="2584" y="439"/>
                  </a:cubicBezTo>
                  <a:close/>
                  <a:moveTo>
                    <a:pt x="2584" y="5173"/>
                  </a:moveTo>
                  <a:cubicBezTo>
                    <a:pt x="1158" y="5173"/>
                    <a:pt x="0" y="4011"/>
                    <a:pt x="0" y="2585"/>
                  </a:cubicBezTo>
                  <a:cubicBezTo>
                    <a:pt x="0" y="1163"/>
                    <a:pt x="1158" y="1"/>
                    <a:pt x="2584" y="1"/>
                  </a:cubicBezTo>
                  <a:cubicBezTo>
                    <a:pt x="4011" y="1"/>
                    <a:pt x="5168" y="1163"/>
                    <a:pt x="5168" y="2585"/>
                  </a:cubicBezTo>
                  <a:cubicBezTo>
                    <a:pt x="5168" y="4011"/>
                    <a:pt x="4011" y="5173"/>
                    <a:pt x="2584" y="51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6;p36">
              <a:extLst>
                <a:ext uri="{FF2B5EF4-FFF2-40B4-BE49-F238E27FC236}">
                  <a16:creationId xmlns:a16="http://schemas.microsoft.com/office/drawing/2014/main" id="{3FA958C6-BB95-4753-99BB-10B24B498C1B}"/>
                </a:ext>
              </a:extLst>
            </p:cNvPr>
            <p:cNvSpPr/>
            <p:nvPr/>
          </p:nvSpPr>
          <p:spPr>
            <a:xfrm>
              <a:off x="5644841" y="2121353"/>
              <a:ext cx="47332" cy="425448"/>
            </a:xfrm>
            <a:custGeom>
              <a:avLst/>
              <a:gdLst/>
              <a:ahLst/>
              <a:cxnLst/>
              <a:rect l="l" t="t" r="r" b="b"/>
              <a:pathLst>
                <a:path w="439" h="3946" extrusionOk="0">
                  <a:moveTo>
                    <a:pt x="222" y="3946"/>
                  </a:moveTo>
                  <a:cubicBezTo>
                    <a:pt x="101" y="3946"/>
                    <a:pt x="1" y="3846"/>
                    <a:pt x="1" y="3725"/>
                  </a:cubicBezTo>
                  <a:lnTo>
                    <a:pt x="1" y="217"/>
                  </a:lnTo>
                  <a:cubicBezTo>
                    <a:pt x="1" y="96"/>
                    <a:pt x="101" y="0"/>
                    <a:pt x="222" y="0"/>
                  </a:cubicBezTo>
                  <a:cubicBezTo>
                    <a:pt x="343" y="0"/>
                    <a:pt x="439" y="96"/>
                    <a:pt x="439" y="217"/>
                  </a:cubicBezTo>
                  <a:lnTo>
                    <a:pt x="439" y="3725"/>
                  </a:lnTo>
                  <a:cubicBezTo>
                    <a:pt x="439" y="3846"/>
                    <a:pt x="343" y="3946"/>
                    <a:pt x="222" y="394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7;p36">
              <a:extLst>
                <a:ext uri="{FF2B5EF4-FFF2-40B4-BE49-F238E27FC236}">
                  <a16:creationId xmlns:a16="http://schemas.microsoft.com/office/drawing/2014/main" id="{392665C1-E22D-4789-BA7F-EE73DB488B12}"/>
                </a:ext>
              </a:extLst>
            </p:cNvPr>
            <p:cNvSpPr/>
            <p:nvPr/>
          </p:nvSpPr>
          <p:spPr>
            <a:xfrm>
              <a:off x="5122249" y="2754241"/>
              <a:ext cx="315151" cy="47332"/>
            </a:xfrm>
            <a:custGeom>
              <a:avLst/>
              <a:gdLst/>
              <a:ahLst/>
              <a:cxnLst/>
              <a:rect l="l" t="t" r="r" b="b"/>
              <a:pathLst>
                <a:path w="2923" h="439" extrusionOk="0">
                  <a:moveTo>
                    <a:pt x="2702" y="439"/>
                  </a:moveTo>
                  <a:lnTo>
                    <a:pt x="222" y="439"/>
                  </a:lnTo>
                  <a:cubicBezTo>
                    <a:pt x="100" y="439"/>
                    <a:pt x="1" y="343"/>
                    <a:pt x="1" y="222"/>
                  </a:cubicBezTo>
                  <a:cubicBezTo>
                    <a:pt x="1" y="100"/>
                    <a:pt x="100" y="1"/>
                    <a:pt x="222" y="1"/>
                  </a:cubicBezTo>
                  <a:lnTo>
                    <a:pt x="2702" y="1"/>
                  </a:lnTo>
                  <a:cubicBezTo>
                    <a:pt x="2823" y="1"/>
                    <a:pt x="2923" y="100"/>
                    <a:pt x="2923" y="222"/>
                  </a:cubicBezTo>
                  <a:cubicBezTo>
                    <a:pt x="2923" y="343"/>
                    <a:pt x="2823" y="439"/>
                    <a:pt x="2702" y="4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8;p36">
              <a:extLst>
                <a:ext uri="{FF2B5EF4-FFF2-40B4-BE49-F238E27FC236}">
                  <a16:creationId xmlns:a16="http://schemas.microsoft.com/office/drawing/2014/main" id="{C8C158B5-C309-4A54-9CF3-AD3947C7995B}"/>
                </a:ext>
              </a:extLst>
            </p:cNvPr>
            <p:cNvSpPr/>
            <p:nvPr/>
          </p:nvSpPr>
          <p:spPr>
            <a:xfrm>
              <a:off x="5886137" y="2118010"/>
              <a:ext cx="774237" cy="607336"/>
            </a:xfrm>
            <a:custGeom>
              <a:avLst/>
              <a:gdLst/>
              <a:ahLst/>
              <a:cxnLst/>
              <a:rect l="l" t="t" r="r" b="b"/>
              <a:pathLst>
                <a:path w="7181" h="5633" extrusionOk="0">
                  <a:moveTo>
                    <a:pt x="247" y="5633"/>
                  </a:moveTo>
                  <a:cubicBezTo>
                    <a:pt x="226" y="5633"/>
                    <a:pt x="204" y="5629"/>
                    <a:pt x="174" y="5620"/>
                  </a:cubicBezTo>
                  <a:cubicBezTo>
                    <a:pt x="104" y="5598"/>
                    <a:pt x="48" y="5542"/>
                    <a:pt x="30" y="5473"/>
                  </a:cubicBezTo>
                  <a:cubicBezTo>
                    <a:pt x="0" y="5364"/>
                    <a:pt x="52" y="5256"/>
                    <a:pt x="148" y="5212"/>
                  </a:cubicBezTo>
                  <a:cubicBezTo>
                    <a:pt x="455" y="5009"/>
                    <a:pt x="4275" y="2043"/>
                    <a:pt x="6799" y="75"/>
                  </a:cubicBezTo>
                  <a:cubicBezTo>
                    <a:pt x="6894" y="1"/>
                    <a:pt x="7033" y="18"/>
                    <a:pt x="7106" y="114"/>
                  </a:cubicBezTo>
                  <a:cubicBezTo>
                    <a:pt x="7180" y="209"/>
                    <a:pt x="7167" y="348"/>
                    <a:pt x="7067" y="421"/>
                  </a:cubicBezTo>
                  <a:cubicBezTo>
                    <a:pt x="7054" y="434"/>
                    <a:pt x="5389" y="1731"/>
                    <a:pt x="3742" y="3010"/>
                  </a:cubicBezTo>
                  <a:cubicBezTo>
                    <a:pt x="2771" y="3760"/>
                    <a:pt x="1999" y="4358"/>
                    <a:pt x="1440" y="4783"/>
                  </a:cubicBezTo>
                  <a:cubicBezTo>
                    <a:pt x="1110" y="5039"/>
                    <a:pt x="850" y="5234"/>
                    <a:pt x="672" y="5368"/>
                  </a:cubicBezTo>
                  <a:cubicBezTo>
                    <a:pt x="395" y="5577"/>
                    <a:pt x="321" y="5633"/>
                    <a:pt x="247" y="56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9;p36">
              <a:extLst>
                <a:ext uri="{FF2B5EF4-FFF2-40B4-BE49-F238E27FC236}">
                  <a16:creationId xmlns:a16="http://schemas.microsoft.com/office/drawing/2014/main" id="{4D130512-DB66-4A00-9383-D2C4BBA754A5}"/>
                </a:ext>
              </a:extLst>
            </p:cNvPr>
            <p:cNvSpPr/>
            <p:nvPr/>
          </p:nvSpPr>
          <p:spPr>
            <a:xfrm>
              <a:off x="5866514" y="2880927"/>
              <a:ext cx="791057" cy="47763"/>
            </a:xfrm>
            <a:custGeom>
              <a:avLst/>
              <a:gdLst/>
              <a:ahLst/>
              <a:cxnLst/>
              <a:rect l="l" t="t" r="r" b="b"/>
              <a:pathLst>
                <a:path w="7337" h="443" extrusionOk="0">
                  <a:moveTo>
                    <a:pt x="7115" y="443"/>
                  </a:moveTo>
                  <a:lnTo>
                    <a:pt x="217" y="443"/>
                  </a:lnTo>
                  <a:cubicBezTo>
                    <a:pt x="95" y="443"/>
                    <a:pt x="0" y="343"/>
                    <a:pt x="0" y="222"/>
                  </a:cubicBezTo>
                  <a:cubicBezTo>
                    <a:pt x="0" y="100"/>
                    <a:pt x="95" y="1"/>
                    <a:pt x="217" y="1"/>
                  </a:cubicBezTo>
                  <a:lnTo>
                    <a:pt x="7115" y="1"/>
                  </a:lnTo>
                  <a:cubicBezTo>
                    <a:pt x="7236" y="1"/>
                    <a:pt x="7336" y="100"/>
                    <a:pt x="7336" y="222"/>
                  </a:cubicBezTo>
                  <a:cubicBezTo>
                    <a:pt x="7336" y="343"/>
                    <a:pt x="7236" y="443"/>
                    <a:pt x="7115" y="4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0;p36">
              <a:extLst>
                <a:ext uri="{FF2B5EF4-FFF2-40B4-BE49-F238E27FC236}">
                  <a16:creationId xmlns:a16="http://schemas.microsoft.com/office/drawing/2014/main" id="{3BB41309-5EE4-4959-B9FA-A4E2D127ECFB}"/>
                </a:ext>
              </a:extLst>
            </p:cNvPr>
            <p:cNvSpPr/>
            <p:nvPr/>
          </p:nvSpPr>
          <p:spPr>
            <a:xfrm>
              <a:off x="5677617" y="3003947"/>
              <a:ext cx="352563" cy="453912"/>
            </a:xfrm>
            <a:custGeom>
              <a:avLst/>
              <a:gdLst/>
              <a:ahLst/>
              <a:cxnLst/>
              <a:rect l="l" t="t" r="r" b="b"/>
              <a:pathLst>
                <a:path w="3270" h="4210" extrusionOk="0">
                  <a:moveTo>
                    <a:pt x="3022" y="4210"/>
                  </a:moveTo>
                  <a:cubicBezTo>
                    <a:pt x="2957" y="4210"/>
                    <a:pt x="2888" y="4180"/>
                    <a:pt x="2845" y="4119"/>
                  </a:cubicBezTo>
                  <a:lnTo>
                    <a:pt x="74" y="377"/>
                  </a:lnTo>
                  <a:cubicBezTo>
                    <a:pt x="0" y="282"/>
                    <a:pt x="22" y="143"/>
                    <a:pt x="122" y="69"/>
                  </a:cubicBezTo>
                  <a:cubicBezTo>
                    <a:pt x="217" y="0"/>
                    <a:pt x="356" y="17"/>
                    <a:pt x="425" y="117"/>
                  </a:cubicBezTo>
                  <a:lnTo>
                    <a:pt x="3200" y="3859"/>
                  </a:lnTo>
                  <a:cubicBezTo>
                    <a:pt x="3270" y="3959"/>
                    <a:pt x="3252" y="4093"/>
                    <a:pt x="3152" y="4167"/>
                  </a:cubicBezTo>
                  <a:cubicBezTo>
                    <a:pt x="3113" y="4197"/>
                    <a:pt x="3070" y="4210"/>
                    <a:pt x="3022" y="42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1;p36">
              <a:extLst>
                <a:ext uri="{FF2B5EF4-FFF2-40B4-BE49-F238E27FC236}">
                  <a16:creationId xmlns:a16="http://schemas.microsoft.com/office/drawing/2014/main" id="{6BE94813-7929-4A33-88DD-8E0844B5334B}"/>
                </a:ext>
              </a:extLst>
            </p:cNvPr>
            <p:cNvSpPr/>
            <p:nvPr/>
          </p:nvSpPr>
          <p:spPr>
            <a:xfrm>
              <a:off x="6410130" y="3616242"/>
              <a:ext cx="247441" cy="47332"/>
            </a:xfrm>
            <a:custGeom>
              <a:avLst/>
              <a:gdLst/>
              <a:ahLst/>
              <a:cxnLst/>
              <a:rect l="l" t="t" r="r" b="b"/>
              <a:pathLst>
                <a:path w="2295" h="439" extrusionOk="0">
                  <a:moveTo>
                    <a:pt x="2073" y="439"/>
                  </a:moveTo>
                  <a:lnTo>
                    <a:pt x="222" y="439"/>
                  </a:lnTo>
                  <a:cubicBezTo>
                    <a:pt x="100" y="439"/>
                    <a:pt x="0" y="343"/>
                    <a:pt x="0" y="222"/>
                  </a:cubicBezTo>
                  <a:cubicBezTo>
                    <a:pt x="0" y="101"/>
                    <a:pt x="100" y="1"/>
                    <a:pt x="222" y="1"/>
                  </a:cubicBezTo>
                  <a:lnTo>
                    <a:pt x="2073" y="1"/>
                  </a:lnTo>
                  <a:cubicBezTo>
                    <a:pt x="2194" y="1"/>
                    <a:pt x="2294" y="101"/>
                    <a:pt x="2294" y="222"/>
                  </a:cubicBezTo>
                  <a:cubicBezTo>
                    <a:pt x="2294" y="343"/>
                    <a:pt x="2194" y="439"/>
                    <a:pt x="2073" y="4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2;p36">
              <a:extLst>
                <a:ext uri="{FF2B5EF4-FFF2-40B4-BE49-F238E27FC236}">
                  <a16:creationId xmlns:a16="http://schemas.microsoft.com/office/drawing/2014/main" id="{52F6AD42-2F97-4A87-895C-5A1BB2F6308D}"/>
                </a:ext>
              </a:extLst>
            </p:cNvPr>
            <p:cNvSpPr/>
            <p:nvPr/>
          </p:nvSpPr>
          <p:spPr>
            <a:xfrm>
              <a:off x="5120416" y="3595757"/>
              <a:ext cx="827068" cy="1294457"/>
            </a:xfrm>
            <a:custGeom>
              <a:avLst/>
              <a:gdLst/>
              <a:ahLst/>
              <a:cxnLst/>
              <a:rect l="l" t="t" r="r" b="b"/>
              <a:pathLst>
                <a:path w="7671" h="12006" extrusionOk="0">
                  <a:moveTo>
                    <a:pt x="4848" y="4518"/>
                  </a:moveTo>
                  <a:lnTo>
                    <a:pt x="7232" y="4518"/>
                  </a:lnTo>
                  <a:lnTo>
                    <a:pt x="7232" y="438"/>
                  </a:lnTo>
                  <a:lnTo>
                    <a:pt x="768" y="438"/>
                  </a:lnTo>
                  <a:close/>
                  <a:moveTo>
                    <a:pt x="7449" y="12006"/>
                  </a:moveTo>
                  <a:cubicBezTo>
                    <a:pt x="7332" y="12006"/>
                    <a:pt x="7232" y="11910"/>
                    <a:pt x="7232" y="11789"/>
                  </a:cubicBezTo>
                  <a:lnTo>
                    <a:pt x="7232" y="4956"/>
                  </a:lnTo>
                  <a:lnTo>
                    <a:pt x="4757" y="4956"/>
                  </a:lnTo>
                  <a:cubicBezTo>
                    <a:pt x="4700" y="4956"/>
                    <a:pt x="4644" y="4934"/>
                    <a:pt x="4600" y="4891"/>
                  </a:cubicBezTo>
                  <a:lnTo>
                    <a:pt x="83" y="373"/>
                  </a:lnTo>
                  <a:cubicBezTo>
                    <a:pt x="22" y="312"/>
                    <a:pt x="0" y="217"/>
                    <a:pt x="35" y="134"/>
                  </a:cubicBezTo>
                  <a:cubicBezTo>
                    <a:pt x="70" y="52"/>
                    <a:pt x="152" y="0"/>
                    <a:pt x="239" y="0"/>
                  </a:cubicBezTo>
                  <a:lnTo>
                    <a:pt x="7449" y="0"/>
                  </a:lnTo>
                  <a:cubicBezTo>
                    <a:pt x="7570" y="0"/>
                    <a:pt x="7670" y="100"/>
                    <a:pt x="7670" y="217"/>
                  </a:cubicBezTo>
                  <a:lnTo>
                    <a:pt x="7670" y="11789"/>
                  </a:lnTo>
                  <a:cubicBezTo>
                    <a:pt x="7670" y="11910"/>
                    <a:pt x="7570" y="12006"/>
                    <a:pt x="7449" y="1200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3;p36">
              <a:extLst>
                <a:ext uri="{FF2B5EF4-FFF2-40B4-BE49-F238E27FC236}">
                  <a16:creationId xmlns:a16="http://schemas.microsoft.com/office/drawing/2014/main" id="{15AF5104-A3F4-4AA4-B7A5-498316301F4D}"/>
                </a:ext>
              </a:extLst>
            </p:cNvPr>
            <p:cNvSpPr/>
            <p:nvPr/>
          </p:nvSpPr>
          <p:spPr>
            <a:xfrm>
              <a:off x="5900153" y="4337541"/>
              <a:ext cx="757418" cy="47871"/>
            </a:xfrm>
            <a:custGeom>
              <a:avLst/>
              <a:gdLst/>
              <a:ahLst/>
              <a:cxnLst/>
              <a:rect l="l" t="t" r="r" b="b"/>
              <a:pathLst>
                <a:path w="7025" h="444" extrusionOk="0">
                  <a:moveTo>
                    <a:pt x="6803" y="443"/>
                  </a:moveTo>
                  <a:lnTo>
                    <a:pt x="217" y="443"/>
                  </a:lnTo>
                  <a:cubicBezTo>
                    <a:pt x="100" y="443"/>
                    <a:pt x="0" y="343"/>
                    <a:pt x="0" y="222"/>
                  </a:cubicBezTo>
                  <a:cubicBezTo>
                    <a:pt x="0" y="101"/>
                    <a:pt x="100" y="1"/>
                    <a:pt x="217" y="1"/>
                  </a:cubicBezTo>
                  <a:lnTo>
                    <a:pt x="6803" y="1"/>
                  </a:lnTo>
                  <a:cubicBezTo>
                    <a:pt x="6924" y="1"/>
                    <a:pt x="7024" y="101"/>
                    <a:pt x="7024" y="222"/>
                  </a:cubicBezTo>
                  <a:cubicBezTo>
                    <a:pt x="7024" y="343"/>
                    <a:pt x="6924" y="443"/>
                    <a:pt x="6803" y="4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4;p36">
              <a:extLst>
                <a:ext uri="{FF2B5EF4-FFF2-40B4-BE49-F238E27FC236}">
                  <a16:creationId xmlns:a16="http://schemas.microsoft.com/office/drawing/2014/main" id="{078ECD17-CEA6-43F3-AEB4-D71DE34A4653}"/>
                </a:ext>
              </a:extLst>
            </p:cNvPr>
            <p:cNvSpPr/>
            <p:nvPr/>
          </p:nvSpPr>
          <p:spPr>
            <a:xfrm>
              <a:off x="5650016" y="4203416"/>
              <a:ext cx="168411" cy="557309"/>
            </a:xfrm>
            <a:custGeom>
              <a:avLst/>
              <a:gdLst/>
              <a:ahLst/>
              <a:cxnLst/>
              <a:rect l="l" t="t" r="r" b="b"/>
              <a:pathLst>
                <a:path w="1562" h="5169" extrusionOk="0">
                  <a:moveTo>
                    <a:pt x="1561" y="5169"/>
                  </a:moveTo>
                  <a:lnTo>
                    <a:pt x="1" y="5169"/>
                  </a:lnTo>
                  <a:lnTo>
                    <a:pt x="1" y="0"/>
                  </a:lnTo>
                  <a:lnTo>
                    <a:pt x="1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5;p36">
              <a:extLst>
                <a:ext uri="{FF2B5EF4-FFF2-40B4-BE49-F238E27FC236}">
                  <a16:creationId xmlns:a16="http://schemas.microsoft.com/office/drawing/2014/main" id="{1D432402-6A04-47B7-BD3B-021141698F18}"/>
                </a:ext>
              </a:extLst>
            </p:cNvPr>
            <p:cNvSpPr/>
            <p:nvPr/>
          </p:nvSpPr>
          <p:spPr>
            <a:xfrm>
              <a:off x="5517724" y="2628095"/>
              <a:ext cx="290460" cy="290353"/>
            </a:xfrm>
            <a:custGeom>
              <a:avLst/>
              <a:gdLst/>
              <a:ahLst/>
              <a:cxnLst/>
              <a:rect l="l" t="t" r="r" b="b"/>
              <a:pathLst>
                <a:path w="2694" h="2693" extrusionOk="0">
                  <a:moveTo>
                    <a:pt x="2693" y="1349"/>
                  </a:moveTo>
                  <a:cubicBezTo>
                    <a:pt x="2693" y="2090"/>
                    <a:pt x="2090" y="2693"/>
                    <a:pt x="1349" y="2693"/>
                  </a:cubicBezTo>
                  <a:cubicBezTo>
                    <a:pt x="603" y="2693"/>
                    <a:pt x="1" y="2090"/>
                    <a:pt x="1" y="1349"/>
                  </a:cubicBezTo>
                  <a:cubicBezTo>
                    <a:pt x="1" y="603"/>
                    <a:pt x="603" y="0"/>
                    <a:pt x="1349" y="0"/>
                  </a:cubicBezTo>
                  <a:cubicBezTo>
                    <a:pt x="2090" y="0"/>
                    <a:pt x="2693" y="603"/>
                    <a:pt x="2693" y="13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6;p36">
              <a:extLst>
                <a:ext uri="{FF2B5EF4-FFF2-40B4-BE49-F238E27FC236}">
                  <a16:creationId xmlns:a16="http://schemas.microsoft.com/office/drawing/2014/main" id="{BEC75035-EF4E-45D3-9845-DC04304DCE12}"/>
                </a:ext>
              </a:extLst>
            </p:cNvPr>
            <p:cNvSpPr/>
            <p:nvPr/>
          </p:nvSpPr>
          <p:spPr>
            <a:xfrm>
              <a:off x="5276536" y="3313814"/>
              <a:ext cx="283883" cy="203020"/>
            </a:xfrm>
            <a:custGeom>
              <a:avLst/>
              <a:gdLst/>
              <a:ahLst/>
              <a:cxnLst/>
              <a:rect l="l" t="t" r="r" b="b"/>
              <a:pathLst>
                <a:path w="2633" h="1883" extrusionOk="0">
                  <a:moveTo>
                    <a:pt x="2632" y="1882"/>
                  </a:moveTo>
                  <a:lnTo>
                    <a:pt x="0" y="1882"/>
                  </a:lnTo>
                  <a:lnTo>
                    <a:pt x="0" y="1"/>
                  </a:lnTo>
                  <a:lnTo>
                    <a:pt x="26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7;p36">
              <a:extLst>
                <a:ext uri="{FF2B5EF4-FFF2-40B4-BE49-F238E27FC236}">
                  <a16:creationId xmlns:a16="http://schemas.microsoft.com/office/drawing/2014/main" id="{824F38C7-29E0-4488-849E-830146B2B0BE}"/>
                </a:ext>
              </a:extLst>
            </p:cNvPr>
            <p:cNvSpPr/>
            <p:nvPr/>
          </p:nvSpPr>
          <p:spPr>
            <a:xfrm>
              <a:off x="5186292" y="2194237"/>
              <a:ext cx="1407234" cy="2623092"/>
            </a:xfrm>
            <a:custGeom>
              <a:avLst/>
              <a:gdLst/>
              <a:ahLst/>
              <a:cxnLst/>
              <a:rect l="l" t="t" r="r" b="b"/>
              <a:pathLst>
                <a:path w="13052" h="24329" extrusionOk="0">
                  <a:moveTo>
                    <a:pt x="781" y="248"/>
                  </a:moveTo>
                  <a:cubicBezTo>
                    <a:pt x="486" y="248"/>
                    <a:pt x="248" y="486"/>
                    <a:pt x="248" y="781"/>
                  </a:cubicBezTo>
                  <a:lnTo>
                    <a:pt x="248" y="23548"/>
                  </a:lnTo>
                  <a:cubicBezTo>
                    <a:pt x="248" y="23843"/>
                    <a:pt x="486" y="24081"/>
                    <a:pt x="781" y="24081"/>
                  </a:cubicBezTo>
                  <a:lnTo>
                    <a:pt x="12271" y="24081"/>
                  </a:lnTo>
                  <a:cubicBezTo>
                    <a:pt x="12565" y="24081"/>
                    <a:pt x="12804" y="23843"/>
                    <a:pt x="12804" y="23548"/>
                  </a:cubicBezTo>
                  <a:lnTo>
                    <a:pt x="12804" y="781"/>
                  </a:lnTo>
                  <a:cubicBezTo>
                    <a:pt x="12804" y="486"/>
                    <a:pt x="12565" y="248"/>
                    <a:pt x="12271" y="248"/>
                  </a:cubicBezTo>
                  <a:close/>
                  <a:moveTo>
                    <a:pt x="12271" y="24328"/>
                  </a:moveTo>
                  <a:lnTo>
                    <a:pt x="781" y="24328"/>
                  </a:lnTo>
                  <a:cubicBezTo>
                    <a:pt x="352" y="24328"/>
                    <a:pt x="1" y="23977"/>
                    <a:pt x="1" y="23548"/>
                  </a:cubicBezTo>
                  <a:lnTo>
                    <a:pt x="1" y="781"/>
                  </a:lnTo>
                  <a:cubicBezTo>
                    <a:pt x="1" y="352"/>
                    <a:pt x="352" y="1"/>
                    <a:pt x="781" y="1"/>
                  </a:cubicBezTo>
                  <a:lnTo>
                    <a:pt x="12271" y="1"/>
                  </a:lnTo>
                  <a:cubicBezTo>
                    <a:pt x="12700" y="1"/>
                    <a:pt x="13051" y="352"/>
                    <a:pt x="13051" y="781"/>
                  </a:cubicBezTo>
                  <a:lnTo>
                    <a:pt x="13051" y="23548"/>
                  </a:lnTo>
                  <a:cubicBezTo>
                    <a:pt x="13051" y="23977"/>
                    <a:pt x="12700" y="24328"/>
                    <a:pt x="12271" y="24328"/>
                  </a:cubicBezTo>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8;p36">
              <a:extLst>
                <a:ext uri="{FF2B5EF4-FFF2-40B4-BE49-F238E27FC236}">
                  <a16:creationId xmlns:a16="http://schemas.microsoft.com/office/drawing/2014/main" id="{6FB86091-A14D-4C52-8536-6E84140032B1}"/>
                </a:ext>
              </a:extLst>
            </p:cNvPr>
            <p:cNvSpPr/>
            <p:nvPr/>
          </p:nvSpPr>
          <p:spPr>
            <a:xfrm>
              <a:off x="5974008" y="3102492"/>
              <a:ext cx="403022" cy="578872"/>
            </a:xfrm>
            <a:custGeom>
              <a:avLst/>
              <a:gdLst/>
              <a:ahLst/>
              <a:cxnLst/>
              <a:rect l="l" t="t" r="r" b="b"/>
              <a:pathLst>
                <a:path w="3738" h="5369" extrusionOk="0">
                  <a:moveTo>
                    <a:pt x="3720" y="1844"/>
                  </a:moveTo>
                  <a:cubicBezTo>
                    <a:pt x="3720" y="1852"/>
                    <a:pt x="3720" y="1857"/>
                    <a:pt x="3720" y="1865"/>
                  </a:cubicBezTo>
                  <a:cubicBezTo>
                    <a:pt x="3738" y="3305"/>
                    <a:pt x="2437" y="4787"/>
                    <a:pt x="1960" y="5282"/>
                  </a:cubicBezTo>
                  <a:cubicBezTo>
                    <a:pt x="1930" y="5316"/>
                    <a:pt x="1899" y="5342"/>
                    <a:pt x="1878" y="5368"/>
                  </a:cubicBezTo>
                  <a:cubicBezTo>
                    <a:pt x="1852" y="5342"/>
                    <a:pt x="1821" y="5316"/>
                    <a:pt x="1791" y="5282"/>
                  </a:cubicBezTo>
                  <a:cubicBezTo>
                    <a:pt x="1314" y="4787"/>
                    <a:pt x="0" y="3292"/>
                    <a:pt x="31" y="1844"/>
                  </a:cubicBezTo>
                  <a:cubicBezTo>
                    <a:pt x="31" y="825"/>
                    <a:pt x="854" y="1"/>
                    <a:pt x="1878" y="1"/>
                  </a:cubicBezTo>
                  <a:cubicBezTo>
                    <a:pt x="2897" y="1"/>
                    <a:pt x="3720" y="825"/>
                    <a:pt x="3720" y="184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9;p36">
              <a:extLst>
                <a:ext uri="{FF2B5EF4-FFF2-40B4-BE49-F238E27FC236}">
                  <a16:creationId xmlns:a16="http://schemas.microsoft.com/office/drawing/2014/main" id="{36AEF4DE-67EB-472C-937C-A11982C06314}"/>
                </a:ext>
              </a:extLst>
            </p:cNvPr>
            <p:cNvSpPr/>
            <p:nvPr/>
          </p:nvSpPr>
          <p:spPr>
            <a:xfrm>
              <a:off x="6066084" y="3212897"/>
              <a:ext cx="220271" cy="220271"/>
            </a:xfrm>
            <a:custGeom>
              <a:avLst/>
              <a:gdLst/>
              <a:ahLst/>
              <a:cxnLst/>
              <a:rect l="l" t="t" r="r" b="b"/>
              <a:pathLst>
                <a:path w="2043" h="2043" extrusionOk="0">
                  <a:moveTo>
                    <a:pt x="2043" y="1023"/>
                  </a:moveTo>
                  <a:cubicBezTo>
                    <a:pt x="2043" y="1587"/>
                    <a:pt x="1583" y="2042"/>
                    <a:pt x="1019" y="2042"/>
                  </a:cubicBezTo>
                  <a:cubicBezTo>
                    <a:pt x="460" y="2042"/>
                    <a:pt x="0" y="1587"/>
                    <a:pt x="0" y="1023"/>
                  </a:cubicBezTo>
                  <a:cubicBezTo>
                    <a:pt x="0" y="460"/>
                    <a:pt x="460" y="0"/>
                    <a:pt x="1019" y="0"/>
                  </a:cubicBezTo>
                  <a:cubicBezTo>
                    <a:pt x="1583" y="0"/>
                    <a:pt x="2043" y="460"/>
                    <a:pt x="2043" y="10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10;p36">
              <a:extLst>
                <a:ext uri="{FF2B5EF4-FFF2-40B4-BE49-F238E27FC236}">
                  <a16:creationId xmlns:a16="http://schemas.microsoft.com/office/drawing/2014/main" id="{FBB00F8B-5FED-4579-90F8-8E4FFEDB70E9}"/>
                </a:ext>
              </a:extLst>
            </p:cNvPr>
            <p:cNvSpPr/>
            <p:nvPr/>
          </p:nvSpPr>
          <p:spPr>
            <a:xfrm>
              <a:off x="6115573" y="3267992"/>
              <a:ext cx="121187" cy="109974"/>
            </a:xfrm>
            <a:custGeom>
              <a:avLst/>
              <a:gdLst/>
              <a:ahLst/>
              <a:cxnLst/>
              <a:rect l="l" t="t" r="r" b="b"/>
              <a:pathLst>
                <a:path w="1124" h="1020" extrusionOk="0">
                  <a:moveTo>
                    <a:pt x="560" y="1"/>
                  </a:moveTo>
                  <a:lnTo>
                    <a:pt x="1" y="343"/>
                  </a:lnTo>
                  <a:lnTo>
                    <a:pt x="153" y="343"/>
                  </a:lnTo>
                  <a:lnTo>
                    <a:pt x="153" y="1020"/>
                  </a:lnTo>
                  <a:lnTo>
                    <a:pt x="469" y="1020"/>
                  </a:lnTo>
                  <a:lnTo>
                    <a:pt x="469" y="638"/>
                  </a:lnTo>
                  <a:lnTo>
                    <a:pt x="656" y="638"/>
                  </a:lnTo>
                  <a:lnTo>
                    <a:pt x="656" y="1020"/>
                  </a:lnTo>
                  <a:lnTo>
                    <a:pt x="972" y="1020"/>
                  </a:lnTo>
                  <a:lnTo>
                    <a:pt x="972" y="343"/>
                  </a:lnTo>
                  <a:lnTo>
                    <a:pt x="1124" y="34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1;p36">
              <a:extLst>
                <a:ext uri="{FF2B5EF4-FFF2-40B4-BE49-F238E27FC236}">
                  <a16:creationId xmlns:a16="http://schemas.microsoft.com/office/drawing/2014/main" id="{D781E76F-51FD-4D00-BD7B-BEB5FF2BB1DF}"/>
                </a:ext>
              </a:extLst>
            </p:cNvPr>
            <p:cNvSpPr/>
            <p:nvPr/>
          </p:nvSpPr>
          <p:spPr>
            <a:xfrm>
              <a:off x="6154926" y="3714895"/>
              <a:ext cx="42588" cy="42157"/>
            </a:xfrm>
            <a:custGeom>
              <a:avLst/>
              <a:gdLst/>
              <a:ahLst/>
              <a:cxnLst/>
              <a:rect l="l" t="t" r="r" b="b"/>
              <a:pathLst>
                <a:path w="395" h="391" extrusionOk="0">
                  <a:moveTo>
                    <a:pt x="395" y="196"/>
                  </a:moveTo>
                  <a:cubicBezTo>
                    <a:pt x="395" y="304"/>
                    <a:pt x="304" y="391"/>
                    <a:pt x="195" y="391"/>
                  </a:cubicBezTo>
                  <a:cubicBezTo>
                    <a:pt x="87" y="391"/>
                    <a:pt x="0" y="304"/>
                    <a:pt x="0" y="196"/>
                  </a:cubicBezTo>
                  <a:cubicBezTo>
                    <a:pt x="0" y="87"/>
                    <a:pt x="87" y="1"/>
                    <a:pt x="195" y="1"/>
                  </a:cubicBezTo>
                  <a:cubicBezTo>
                    <a:pt x="304" y="1"/>
                    <a:pt x="395" y="87"/>
                    <a:pt x="395" y="19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12;p36">
              <a:extLst>
                <a:ext uri="{FF2B5EF4-FFF2-40B4-BE49-F238E27FC236}">
                  <a16:creationId xmlns:a16="http://schemas.microsoft.com/office/drawing/2014/main" id="{F0869808-AB16-4F0F-BA3E-6282A1D55550}"/>
                </a:ext>
              </a:extLst>
            </p:cNvPr>
            <p:cNvSpPr/>
            <p:nvPr/>
          </p:nvSpPr>
          <p:spPr>
            <a:xfrm>
              <a:off x="4090542" y="4151987"/>
              <a:ext cx="875262" cy="671811"/>
            </a:xfrm>
            <a:custGeom>
              <a:avLst/>
              <a:gdLst/>
              <a:ahLst/>
              <a:cxnLst/>
              <a:rect l="l" t="t" r="r" b="b"/>
              <a:pathLst>
                <a:path w="8118" h="6231" extrusionOk="0">
                  <a:moveTo>
                    <a:pt x="8117" y="6231"/>
                  </a:moveTo>
                  <a:lnTo>
                    <a:pt x="1" y="6231"/>
                  </a:lnTo>
                  <a:lnTo>
                    <a:pt x="1" y="1"/>
                  </a:lnTo>
                  <a:lnTo>
                    <a:pt x="8117" y="1"/>
                  </a:lnTo>
                  <a:close/>
                </a:path>
              </a:pathLst>
            </a:custGeom>
            <a:solidFill>
              <a:srgbClr val="E39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3;p36">
              <a:extLst>
                <a:ext uri="{FF2B5EF4-FFF2-40B4-BE49-F238E27FC236}">
                  <a16:creationId xmlns:a16="http://schemas.microsoft.com/office/drawing/2014/main" id="{94FAF286-C2B2-4CF1-AAE3-24AE8B10342E}"/>
                </a:ext>
              </a:extLst>
            </p:cNvPr>
            <p:cNvSpPr/>
            <p:nvPr/>
          </p:nvSpPr>
          <p:spPr>
            <a:xfrm>
              <a:off x="4090542" y="4151987"/>
              <a:ext cx="329167" cy="671811"/>
            </a:xfrm>
            <a:custGeom>
              <a:avLst/>
              <a:gdLst/>
              <a:ahLst/>
              <a:cxnLst/>
              <a:rect l="l" t="t" r="r" b="b"/>
              <a:pathLst>
                <a:path w="3053" h="6231" extrusionOk="0">
                  <a:moveTo>
                    <a:pt x="3053" y="6231"/>
                  </a:moveTo>
                  <a:lnTo>
                    <a:pt x="1" y="6231"/>
                  </a:lnTo>
                  <a:lnTo>
                    <a:pt x="1" y="1"/>
                  </a:lnTo>
                  <a:lnTo>
                    <a:pt x="3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4;p36">
              <a:extLst>
                <a:ext uri="{FF2B5EF4-FFF2-40B4-BE49-F238E27FC236}">
                  <a16:creationId xmlns:a16="http://schemas.microsoft.com/office/drawing/2014/main" id="{054E07F3-36CA-4FA8-8DC1-2F651FBC06B6}"/>
                </a:ext>
              </a:extLst>
            </p:cNvPr>
            <p:cNvSpPr/>
            <p:nvPr/>
          </p:nvSpPr>
          <p:spPr>
            <a:xfrm>
              <a:off x="4801060" y="4733015"/>
              <a:ext cx="126362" cy="29111"/>
            </a:xfrm>
            <a:custGeom>
              <a:avLst/>
              <a:gdLst/>
              <a:ahLst/>
              <a:cxnLst/>
              <a:rect l="l" t="t" r="r" b="b"/>
              <a:pathLst>
                <a:path w="1172" h="270" extrusionOk="0">
                  <a:moveTo>
                    <a:pt x="1172" y="270"/>
                  </a:moveTo>
                  <a:lnTo>
                    <a:pt x="1" y="270"/>
                  </a:lnTo>
                  <a:lnTo>
                    <a:pt x="1" y="1"/>
                  </a:lnTo>
                  <a:lnTo>
                    <a:pt x="11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5;p36">
              <a:extLst>
                <a:ext uri="{FF2B5EF4-FFF2-40B4-BE49-F238E27FC236}">
                  <a16:creationId xmlns:a16="http://schemas.microsoft.com/office/drawing/2014/main" id="{EFDB15D8-3D8C-4DB0-84A4-8B6E089C2E7E}"/>
                </a:ext>
              </a:extLst>
            </p:cNvPr>
            <p:cNvSpPr/>
            <p:nvPr/>
          </p:nvSpPr>
          <p:spPr>
            <a:xfrm>
              <a:off x="4473834" y="4733015"/>
              <a:ext cx="126362" cy="55742"/>
            </a:xfrm>
            <a:custGeom>
              <a:avLst/>
              <a:gdLst/>
              <a:ahLst/>
              <a:cxnLst/>
              <a:rect l="l" t="t" r="r" b="b"/>
              <a:pathLst>
                <a:path w="1172" h="517" extrusionOk="0">
                  <a:moveTo>
                    <a:pt x="1172" y="517"/>
                  </a:moveTo>
                  <a:lnTo>
                    <a:pt x="1" y="517"/>
                  </a:lnTo>
                  <a:lnTo>
                    <a:pt x="1" y="1"/>
                  </a:lnTo>
                  <a:lnTo>
                    <a:pt x="11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6;p36">
              <a:extLst>
                <a:ext uri="{FF2B5EF4-FFF2-40B4-BE49-F238E27FC236}">
                  <a16:creationId xmlns:a16="http://schemas.microsoft.com/office/drawing/2014/main" id="{E042450C-D121-46C2-B1B5-CBAD2D03071C}"/>
                </a:ext>
              </a:extLst>
            </p:cNvPr>
            <p:cNvSpPr/>
            <p:nvPr/>
          </p:nvSpPr>
          <p:spPr>
            <a:xfrm>
              <a:off x="4801060" y="4773770"/>
              <a:ext cx="126362" cy="29542"/>
            </a:xfrm>
            <a:custGeom>
              <a:avLst/>
              <a:gdLst/>
              <a:ahLst/>
              <a:cxnLst/>
              <a:rect l="l" t="t" r="r" b="b"/>
              <a:pathLst>
                <a:path w="1172" h="274" extrusionOk="0">
                  <a:moveTo>
                    <a:pt x="1172" y="273"/>
                  </a:moveTo>
                  <a:lnTo>
                    <a:pt x="1" y="273"/>
                  </a:lnTo>
                  <a:lnTo>
                    <a:pt x="1" y="0"/>
                  </a:lnTo>
                  <a:lnTo>
                    <a:pt x="11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7;p36">
              <a:extLst>
                <a:ext uri="{FF2B5EF4-FFF2-40B4-BE49-F238E27FC236}">
                  <a16:creationId xmlns:a16="http://schemas.microsoft.com/office/drawing/2014/main" id="{3C189FCB-AFA6-49C9-B0E5-FB72FE81ECF7}"/>
                </a:ext>
              </a:extLst>
            </p:cNvPr>
            <p:cNvSpPr/>
            <p:nvPr/>
          </p:nvSpPr>
          <p:spPr>
            <a:xfrm>
              <a:off x="4209788" y="4151987"/>
              <a:ext cx="61348" cy="141780"/>
            </a:xfrm>
            <a:custGeom>
              <a:avLst/>
              <a:gdLst/>
              <a:ahLst/>
              <a:cxnLst/>
              <a:rect l="l" t="t" r="r" b="b"/>
              <a:pathLst>
                <a:path w="569" h="1315" extrusionOk="0">
                  <a:moveTo>
                    <a:pt x="568" y="1314"/>
                  </a:moveTo>
                  <a:lnTo>
                    <a:pt x="0" y="1314"/>
                  </a:lnTo>
                  <a:lnTo>
                    <a:pt x="0" y="1"/>
                  </a:lnTo>
                  <a:lnTo>
                    <a:pt x="568"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8;p36">
              <a:extLst>
                <a:ext uri="{FF2B5EF4-FFF2-40B4-BE49-F238E27FC236}">
                  <a16:creationId xmlns:a16="http://schemas.microsoft.com/office/drawing/2014/main" id="{FD30937A-CB7E-4917-8400-FE36B57E1BEA}"/>
                </a:ext>
              </a:extLst>
            </p:cNvPr>
            <p:cNvSpPr/>
            <p:nvPr/>
          </p:nvSpPr>
          <p:spPr>
            <a:xfrm>
              <a:off x="4214424" y="4681586"/>
              <a:ext cx="61348" cy="141780"/>
            </a:xfrm>
            <a:custGeom>
              <a:avLst/>
              <a:gdLst/>
              <a:ahLst/>
              <a:cxnLst/>
              <a:rect l="l" t="t" r="r" b="b"/>
              <a:pathLst>
                <a:path w="569" h="1315" extrusionOk="0">
                  <a:moveTo>
                    <a:pt x="569" y="1315"/>
                  </a:moveTo>
                  <a:lnTo>
                    <a:pt x="1" y="1315"/>
                  </a:lnTo>
                  <a:lnTo>
                    <a:pt x="1" y="1"/>
                  </a:lnTo>
                  <a:lnTo>
                    <a:pt x="569"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9;p36">
              <a:extLst>
                <a:ext uri="{FF2B5EF4-FFF2-40B4-BE49-F238E27FC236}">
                  <a16:creationId xmlns:a16="http://schemas.microsoft.com/office/drawing/2014/main" id="{FEAE8D12-85B3-431B-A2EE-0F8BBDA3BEB9}"/>
                </a:ext>
              </a:extLst>
            </p:cNvPr>
            <p:cNvSpPr/>
            <p:nvPr/>
          </p:nvSpPr>
          <p:spPr>
            <a:xfrm>
              <a:off x="4652487" y="4151987"/>
              <a:ext cx="101564" cy="141780"/>
            </a:xfrm>
            <a:custGeom>
              <a:avLst/>
              <a:gdLst/>
              <a:ahLst/>
              <a:cxnLst/>
              <a:rect l="l" t="t" r="r" b="b"/>
              <a:pathLst>
                <a:path w="942" h="1315" extrusionOk="0">
                  <a:moveTo>
                    <a:pt x="941" y="1314"/>
                  </a:moveTo>
                  <a:lnTo>
                    <a:pt x="0" y="1314"/>
                  </a:lnTo>
                  <a:lnTo>
                    <a:pt x="0" y="1"/>
                  </a:lnTo>
                  <a:lnTo>
                    <a:pt x="941"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20;p36">
              <a:extLst>
                <a:ext uri="{FF2B5EF4-FFF2-40B4-BE49-F238E27FC236}">
                  <a16:creationId xmlns:a16="http://schemas.microsoft.com/office/drawing/2014/main" id="{9BBE2F51-2596-4F62-9BC4-5A4DEAB287C4}"/>
                </a:ext>
              </a:extLst>
            </p:cNvPr>
            <p:cNvSpPr/>
            <p:nvPr/>
          </p:nvSpPr>
          <p:spPr>
            <a:xfrm>
              <a:off x="4391569" y="3751337"/>
              <a:ext cx="521837" cy="400758"/>
            </a:xfrm>
            <a:custGeom>
              <a:avLst/>
              <a:gdLst/>
              <a:ahLst/>
              <a:cxnLst/>
              <a:rect l="l" t="t" r="r" b="b"/>
              <a:pathLst>
                <a:path w="4840" h="3717" extrusionOk="0">
                  <a:moveTo>
                    <a:pt x="4840" y="3717"/>
                  </a:moveTo>
                  <a:lnTo>
                    <a:pt x="1" y="3717"/>
                  </a:lnTo>
                  <a:lnTo>
                    <a:pt x="1" y="1"/>
                  </a:lnTo>
                  <a:lnTo>
                    <a:pt x="4840" y="1"/>
                  </a:lnTo>
                  <a:close/>
                </a:path>
              </a:pathLst>
            </a:custGeom>
            <a:solidFill>
              <a:srgbClr val="E39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21;p36">
              <a:extLst>
                <a:ext uri="{FF2B5EF4-FFF2-40B4-BE49-F238E27FC236}">
                  <a16:creationId xmlns:a16="http://schemas.microsoft.com/office/drawing/2014/main" id="{273F64A5-77A6-4A85-9E65-82DBFF0D6F39}"/>
                </a:ext>
              </a:extLst>
            </p:cNvPr>
            <p:cNvSpPr/>
            <p:nvPr/>
          </p:nvSpPr>
          <p:spPr>
            <a:xfrm>
              <a:off x="4391569" y="3751337"/>
              <a:ext cx="196443" cy="400758"/>
            </a:xfrm>
            <a:custGeom>
              <a:avLst/>
              <a:gdLst/>
              <a:ahLst/>
              <a:cxnLst/>
              <a:rect l="l" t="t" r="r" b="b"/>
              <a:pathLst>
                <a:path w="1822" h="3717" extrusionOk="0">
                  <a:moveTo>
                    <a:pt x="1822" y="3717"/>
                  </a:moveTo>
                  <a:lnTo>
                    <a:pt x="1" y="3717"/>
                  </a:lnTo>
                  <a:lnTo>
                    <a:pt x="1" y="1"/>
                  </a:lnTo>
                  <a:lnTo>
                    <a:pt x="18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22;p36">
              <a:extLst>
                <a:ext uri="{FF2B5EF4-FFF2-40B4-BE49-F238E27FC236}">
                  <a16:creationId xmlns:a16="http://schemas.microsoft.com/office/drawing/2014/main" id="{0D0011C7-711D-4167-B718-9C6D7F2361DC}"/>
                </a:ext>
              </a:extLst>
            </p:cNvPr>
            <p:cNvSpPr/>
            <p:nvPr/>
          </p:nvSpPr>
          <p:spPr>
            <a:xfrm>
              <a:off x="4815184" y="4097755"/>
              <a:ext cx="74825" cy="17359"/>
            </a:xfrm>
            <a:custGeom>
              <a:avLst/>
              <a:gdLst/>
              <a:ahLst/>
              <a:cxnLst/>
              <a:rect l="l" t="t" r="r" b="b"/>
              <a:pathLst>
                <a:path w="694" h="161" extrusionOk="0">
                  <a:moveTo>
                    <a:pt x="694" y="161"/>
                  </a:moveTo>
                  <a:lnTo>
                    <a:pt x="0" y="161"/>
                  </a:lnTo>
                  <a:lnTo>
                    <a:pt x="0" y="1"/>
                  </a:lnTo>
                  <a:lnTo>
                    <a:pt x="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3;p36">
              <a:extLst>
                <a:ext uri="{FF2B5EF4-FFF2-40B4-BE49-F238E27FC236}">
                  <a16:creationId xmlns:a16="http://schemas.microsoft.com/office/drawing/2014/main" id="{C8CB5A1F-9887-45B3-BD06-DEDD01A4920D}"/>
                </a:ext>
              </a:extLst>
            </p:cNvPr>
            <p:cNvSpPr/>
            <p:nvPr/>
          </p:nvSpPr>
          <p:spPr>
            <a:xfrm>
              <a:off x="4620250" y="4097755"/>
              <a:ext cx="74825" cy="33316"/>
            </a:xfrm>
            <a:custGeom>
              <a:avLst/>
              <a:gdLst/>
              <a:ahLst/>
              <a:cxnLst/>
              <a:rect l="l" t="t" r="r" b="b"/>
              <a:pathLst>
                <a:path w="694" h="309" extrusionOk="0">
                  <a:moveTo>
                    <a:pt x="694" y="308"/>
                  </a:moveTo>
                  <a:lnTo>
                    <a:pt x="0" y="308"/>
                  </a:lnTo>
                  <a:lnTo>
                    <a:pt x="0" y="1"/>
                  </a:lnTo>
                  <a:lnTo>
                    <a:pt x="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4;p36">
              <a:extLst>
                <a:ext uri="{FF2B5EF4-FFF2-40B4-BE49-F238E27FC236}">
                  <a16:creationId xmlns:a16="http://schemas.microsoft.com/office/drawing/2014/main" id="{9FDD7E8B-6774-4640-BBA3-8DFEC2761A5A}"/>
                </a:ext>
              </a:extLst>
            </p:cNvPr>
            <p:cNvSpPr/>
            <p:nvPr/>
          </p:nvSpPr>
          <p:spPr>
            <a:xfrm>
              <a:off x="4815184" y="4122121"/>
              <a:ext cx="74825" cy="17359"/>
            </a:xfrm>
            <a:custGeom>
              <a:avLst/>
              <a:gdLst/>
              <a:ahLst/>
              <a:cxnLst/>
              <a:rect l="l" t="t" r="r" b="b"/>
              <a:pathLst>
                <a:path w="694" h="161" extrusionOk="0">
                  <a:moveTo>
                    <a:pt x="694" y="160"/>
                  </a:moveTo>
                  <a:lnTo>
                    <a:pt x="0" y="160"/>
                  </a:lnTo>
                  <a:lnTo>
                    <a:pt x="0" y="0"/>
                  </a:lnTo>
                  <a:lnTo>
                    <a:pt x="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5;p36">
              <a:extLst>
                <a:ext uri="{FF2B5EF4-FFF2-40B4-BE49-F238E27FC236}">
                  <a16:creationId xmlns:a16="http://schemas.microsoft.com/office/drawing/2014/main" id="{4ACDADF9-3570-424C-900C-960B913FC80A}"/>
                </a:ext>
              </a:extLst>
            </p:cNvPr>
            <p:cNvSpPr/>
            <p:nvPr/>
          </p:nvSpPr>
          <p:spPr>
            <a:xfrm>
              <a:off x="4462621" y="3751337"/>
              <a:ext cx="36658" cy="84745"/>
            </a:xfrm>
            <a:custGeom>
              <a:avLst/>
              <a:gdLst/>
              <a:ahLst/>
              <a:cxnLst/>
              <a:rect l="l" t="t" r="r" b="b"/>
              <a:pathLst>
                <a:path w="340" h="786" extrusionOk="0">
                  <a:moveTo>
                    <a:pt x="339" y="786"/>
                  </a:moveTo>
                  <a:lnTo>
                    <a:pt x="1" y="786"/>
                  </a:lnTo>
                  <a:lnTo>
                    <a:pt x="1" y="1"/>
                  </a:lnTo>
                  <a:lnTo>
                    <a:pt x="339"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6;p36">
              <a:extLst>
                <a:ext uri="{FF2B5EF4-FFF2-40B4-BE49-F238E27FC236}">
                  <a16:creationId xmlns:a16="http://schemas.microsoft.com/office/drawing/2014/main" id="{C25A89AD-A06F-4C63-ABC9-7117E9E40965}"/>
                </a:ext>
              </a:extLst>
            </p:cNvPr>
            <p:cNvSpPr/>
            <p:nvPr/>
          </p:nvSpPr>
          <p:spPr>
            <a:xfrm>
              <a:off x="4465424" y="4066919"/>
              <a:ext cx="36658" cy="84745"/>
            </a:xfrm>
            <a:custGeom>
              <a:avLst/>
              <a:gdLst/>
              <a:ahLst/>
              <a:cxnLst/>
              <a:rect l="l" t="t" r="r" b="b"/>
              <a:pathLst>
                <a:path w="340" h="786" extrusionOk="0">
                  <a:moveTo>
                    <a:pt x="339" y="785"/>
                  </a:moveTo>
                  <a:lnTo>
                    <a:pt x="1" y="785"/>
                  </a:lnTo>
                  <a:lnTo>
                    <a:pt x="1" y="0"/>
                  </a:lnTo>
                  <a:lnTo>
                    <a:pt x="339" y="0"/>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7;p36">
              <a:extLst>
                <a:ext uri="{FF2B5EF4-FFF2-40B4-BE49-F238E27FC236}">
                  <a16:creationId xmlns:a16="http://schemas.microsoft.com/office/drawing/2014/main" id="{6D81AF6B-70F2-4B1E-9A7E-1EA593BE4392}"/>
                </a:ext>
              </a:extLst>
            </p:cNvPr>
            <p:cNvSpPr/>
            <p:nvPr/>
          </p:nvSpPr>
          <p:spPr>
            <a:xfrm>
              <a:off x="4726343" y="3751337"/>
              <a:ext cx="60809" cy="84745"/>
            </a:xfrm>
            <a:custGeom>
              <a:avLst/>
              <a:gdLst/>
              <a:ahLst/>
              <a:cxnLst/>
              <a:rect l="l" t="t" r="r" b="b"/>
              <a:pathLst>
                <a:path w="564" h="786" extrusionOk="0">
                  <a:moveTo>
                    <a:pt x="564" y="786"/>
                  </a:moveTo>
                  <a:lnTo>
                    <a:pt x="0" y="786"/>
                  </a:lnTo>
                  <a:lnTo>
                    <a:pt x="0" y="1"/>
                  </a:lnTo>
                  <a:lnTo>
                    <a:pt x="564"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8;p36">
              <a:extLst>
                <a:ext uri="{FF2B5EF4-FFF2-40B4-BE49-F238E27FC236}">
                  <a16:creationId xmlns:a16="http://schemas.microsoft.com/office/drawing/2014/main" id="{E62C6B47-7989-4483-AE6A-DF0974447933}"/>
                </a:ext>
              </a:extLst>
            </p:cNvPr>
            <p:cNvSpPr/>
            <p:nvPr/>
          </p:nvSpPr>
          <p:spPr>
            <a:xfrm>
              <a:off x="5113839" y="3481147"/>
              <a:ext cx="517632" cy="1154294"/>
            </a:xfrm>
            <a:custGeom>
              <a:avLst/>
              <a:gdLst/>
              <a:ahLst/>
              <a:cxnLst/>
              <a:rect l="l" t="t" r="r" b="b"/>
              <a:pathLst>
                <a:path w="4801" h="10706" extrusionOk="0">
                  <a:moveTo>
                    <a:pt x="2212" y="5221"/>
                  </a:moveTo>
                  <a:lnTo>
                    <a:pt x="2836" y="1"/>
                  </a:lnTo>
                  <a:cubicBezTo>
                    <a:pt x="2836" y="1"/>
                    <a:pt x="1" y="3729"/>
                    <a:pt x="529" y="5277"/>
                  </a:cubicBezTo>
                  <a:cubicBezTo>
                    <a:pt x="946" y="6491"/>
                    <a:pt x="3044" y="9474"/>
                    <a:pt x="3933" y="10706"/>
                  </a:cubicBezTo>
                  <a:cubicBezTo>
                    <a:pt x="4232" y="10602"/>
                    <a:pt x="4553" y="10480"/>
                    <a:pt x="4800" y="10276"/>
                  </a:cubicBezTo>
                  <a:cubicBezTo>
                    <a:pt x="4176" y="8382"/>
                    <a:pt x="3352" y="6504"/>
                    <a:pt x="2212" y="5221"/>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9;p36">
              <a:extLst>
                <a:ext uri="{FF2B5EF4-FFF2-40B4-BE49-F238E27FC236}">
                  <a16:creationId xmlns:a16="http://schemas.microsoft.com/office/drawing/2014/main" id="{BBCC4F2B-A652-4D0F-A0D5-494845BE7E7E}"/>
                </a:ext>
              </a:extLst>
            </p:cNvPr>
            <p:cNvSpPr/>
            <p:nvPr/>
          </p:nvSpPr>
          <p:spPr>
            <a:xfrm>
              <a:off x="5537886" y="4589079"/>
              <a:ext cx="116443" cy="104799"/>
            </a:xfrm>
            <a:custGeom>
              <a:avLst/>
              <a:gdLst/>
              <a:ahLst/>
              <a:cxnLst/>
              <a:rect l="l" t="t" r="r" b="b"/>
              <a:pathLst>
                <a:path w="1080" h="972" extrusionOk="0">
                  <a:moveTo>
                    <a:pt x="0" y="430"/>
                  </a:moveTo>
                  <a:cubicBezTo>
                    <a:pt x="243" y="768"/>
                    <a:pt x="395" y="972"/>
                    <a:pt x="395" y="972"/>
                  </a:cubicBezTo>
                  <a:lnTo>
                    <a:pt x="1080" y="655"/>
                  </a:lnTo>
                  <a:cubicBezTo>
                    <a:pt x="1010" y="438"/>
                    <a:pt x="941" y="217"/>
                    <a:pt x="867" y="0"/>
                  </a:cubicBezTo>
                  <a:cubicBezTo>
                    <a:pt x="620" y="204"/>
                    <a:pt x="299" y="326"/>
                    <a:pt x="0" y="430"/>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30;p36">
              <a:extLst>
                <a:ext uri="{FF2B5EF4-FFF2-40B4-BE49-F238E27FC236}">
                  <a16:creationId xmlns:a16="http://schemas.microsoft.com/office/drawing/2014/main" id="{523FED63-D7AD-45C4-A18D-02D88F373A07}"/>
                </a:ext>
              </a:extLst>
            </p:cNvPr>
            <p:cNvSpPr/>
            <p:nvPr/>
          </p:nvSpPr>
          <p:spPr>
            <a:xfrm>
              <a:off x="5010118" y="2092781"/>
              <a:ext cx="357199" cy="433426"/>
            </a:xfrm>
            <a:custGeom>
              <a:avLst/>
              <a:gdLst/>
              <a:ahLst/>
              <a:cxnLst/>
              <a:rect l="l" t="t" r="r" b="b"/>
              <a:pathLst>
                <a:path w="3313" h="4020" extrusionOk="0">
                  <a:moveTo>
                    <a:pt x="2458" y="3266"/>
                  </a:moveTo>
                  <a:cubicBezTo>
                    <a:pt x="2463" y="3266"/>
                    <a:pt x="2463" y="3261"/>
                    <a:pt x="2467" y="3257"/>
                  </a:cubicBezTo>
                  <a:cubicBezTo>
                    <a:pt x="2480" y="3213"/>
                    <a:pt x="2463" y="3170"/>
                    <a:pt x="2454" y="3127"/>
                  </a:cubicBezTo>
                  <a:cubicBezTo>
                    <a:pt x="2441" y="3001"/>
                    <a:pt x="2562" y="2906"/>
                    <a:pt x="2662" y="2819"/>
                  </a:cubicBezTo>
                  <a:cubicBezTo>
                    <a:pt x="2905" y="2615"/>
                    <a:pt x="3057" y="2320"/>
                    <a:pt x="3161" y="2021"/>
                  </a:cubicBezTo>
                  <a:cubicBezTo>
                    <a:pt x="3252" y="1752"/>
                    <a:pt x="3312" y="1458"/>
                    <a:pt x="3256" y="1176"/>
                  </a:cubicBezTo>
                  <a:cubicBezTo>
                    <a:pt x="3200" y="881"/>
                    <a:pt x="3022" y="612"/>
                    <a:pt x="2788" y="426"/>
                  </a:cubicBezTo>
                  <a:cubicBezTo>
                    <a:pt x="2554" y="235"/>
                    <a:pt x="2263" y="122"/>
                    <a:pt x="1964" y="74"/>
                  </a:cubicBezTo>
                  <a:cubicBezTo>
                    <a:pt x="1531" y="1"/>
                    <a:pt x="1045" y="79"/>
                    <a:pt x="746" y="400"/>
                  </a:cubicBezTo>
                  <a:cubicBezTo>
                    <a:pt x="520" y="638"/>
                    <a:pt x="434" y="976"/>
                    <a:pt x="408" y="1306"/>
                  </a:cubicBezTo>
                  <a:cubicBezTo>
                    <a:pt x="390" y="1514"/>
                    <a:pt x="390" y="1735"/>
                    <a:pt x="277" y="1908"/>
                  </a:cubicBezTo>
                  <a:cubicBezTo>
                    <a:pt x="212" y="2004"/>
                    <a:pt x="121" y="2078"/>
                    <a:pt x="43" y="2160"/>
                  </a:cubicBezTo>
                  <a:cubicBezTo>
                    <a:pt x="30" y="2173"/>
                    <a:pt x="17" y="2190"/>
                    <a:pt x="9" y="2212"/>
                  </a:cubicBezTo>
                  <a:cubicBezTo>
                    <a:pt x="0" y="2260"/>
                    <a:pt x="48" y="2303"/>
                    <a:pt x="95" y="2325"/>
                  </a:cubicBezTo>
                  <a:cubicBezTo>
                    <a:pt x="139" y="2342"/>
                    <a:pt x="195" y="2359"/>
                    <a:pt x="217" y="2407"/>
                  </a:cubicBezTo>
                  <a:cubicBezTo>
                    <a:pt x="243" y="2455"/>
                    <a:pt x="247" y="2541"/>
                    <a:pt x="247" y="2593"/>
                  </a:cubicBezTo>
                  <a:cubicBezTo>
                    <a:pt x="247" y="2706"/>
                    <a:pt x="264" y="2763"/>
                    <a:pt x="282" y="2888"/>
                  </a:cubicBezTo>
                  <a:cubicBezTo>
                    <a:pt x="304" y="3018"/>
                    <a:pt x="369" y="3109"/>
                    <a:pt x="369" y="3248"/>
                  </a:cubicBezTo>
                  <a:cubicBezTo>
                    <a:pt x="369" y="3404"/>
                    <a:pt x="386" y="3543"/>
                    <a:pt x="529" y="3604"/>
                  </a:cubicBezTo>
                  <a:cubicBezTo>
                    <a:pt x="611" y="3634"/>
                    <a:pt x="824" y="3625"/>
                    <a:pt x="906" y="3604"/>
                  </a:cubicBezTo>
                  <a:cubicBezTo>
                    <a:pt x="1132" y="3534"/>
                    <a:pt x="1205" y="3560"/>
                    <a:pt x="1396" y="3426"/>
                  </a:cubicBezTo>
                  <a:cubicBezTo>
                    <a:pt x="1396" y="3625"/>
                    <a:pt x="1396" y="3820"/>
                    <a:pt x="1396" y="4020"/>
                  </a:cubicBezTo>
                  <a:cubicBezTo>
                    <a:pt x="1734" y="3786"/>
                    <a:pt x="2072" y="3552"/>
                    <a:pt x="2406" y="3313"/>
                  </a:cubicBezTo>
                  <a:cubicBezTo>
                    <a:pt x="2428" y="3300"/>
                    <a:pt x="2445" y="3287"/>
                    <a:pt x="2458" y="3266"/>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31;p36">
              <a:extLst>
                <a:ext uri="{FF2B5EF4-FFF2-40B4-BE49-F238E27FC236}">
                  <a16:creationId xmlns:a16="http://schemas.microsoft.com/office/drawing/2014/main" id="{B6AA1299-EC32-44BE-8855-1A0359499CAC}"/>
                </a:ext>
              </a:extLst>
            </p:cNvPr>
            <p:cNvSpPr/>
            <p:nvPr/>
          </p:nvSpPr>
          <p:spPr>
            <a:xfrm>
              <a:off x="4968501" y="4656357"/>
              <a:ext cx="111807" cy="87117"/>
            </a:xfrm>
            <a:custGeom>
              <a:avLst/>
              <a:gdLst/>
              <a:ahLst/>
              <a:cxnLst/>
              <a:rect l="l" t="t" r="r" b="b"/>
              <a:pathLst>
                <a:path w="1037" h="808" extrusionOk="0">
                  <a:moveTo>
                    <a:pt x="26" y="807"/>
                  </a:moveTo>
                  <a:lnTo>
                    <a:pt x="889" y="807"/>
                  </a:lnTo>
                  <a:cubicBezTo>
                    <a:pt x="941" y="530"/>
                    <a:pt x="989" y="261"/>
                    <a:pt x="1036" y="1"/>
                  </a:cubicBezTo>
                  <a:lnTo>
                    <a:pt x="0" y="1"/>
                  </a:lnTo>
                  <a:cubicBezTo>
                    <a:pt x="13" y="499"/>
                    <a:pt x="26" y="807"/>
                    <a:pt x="26" y="807"/>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32;p36">
              <a:extLst>
                <a:ext uri="{FF2B5EF4-FFF2-40B4-BE49-F238E27FC236}">
                  <a16:creationId xmlns:a16="http://schemas.microsoft.com/office/drawing/2014/main" id="{09D7ECAF-1705-478D-AFFC-6D6F6F7AE0B7}"/>
                </a:ext>
              </a:extLst>
            </p:cNvPr>
            <p:cNvSpPr/>
            <p:nvPr/>
          </p:nvSpPr>
          <p:spPr>
            <a:xfrm>
              <a:off x="4960091" y="3252574"/>
              <a:ext cx="495098" cy="1403892"/>
            </a:xfrm>
            <a:custGeom>
              <a:avLst/>
              <a:gdLst/>
              <a:ahLst/>
              <a:cxnLst/>
              <a:rect l="l" t="t" r="r" b="b"/>
              <a:pathLst>
                <a:path w="4592" h="13021" extrusionOk="0">
                  <a:moveTo>
                    <a:pt x="3993" y="1"/>
                  </a:moveTo>
                  <a:lnTo>
                    <a:pt x="746" y="478"/>
                  </a:lnTo>
                  <a:cubicBezTo>
                    <a:pt x="746" y="478"/>
                    <a:pt x="590" y="4284"/>
                    <a:pt x="247" y="6773"/>
                  </a:cubicBezTo>
                  <a:cubicBezTo>
                    <a:pt x="0" y="8616"/>
                    <a:pt x="39" y="11594"/>
                    <a:pt x="78" y="13021"/>
                  </a:cubicBezTo>
                  <a:lnTo>
                    <a:pt x="1114" y="13021"/>
                  </a:lnTo>
                  <a:cubicBezTo>
                    <a:pt x="1587" y="10389"/>
                    <a:pt x="1756" y="8772"/>
                    <a:pt x="1682" y="7970"/>
                  </a:cubicBezTo>
                  <a:cubicBezTo>
                    <a:pt x="1682" y="7970"/>
                    <a:pt x="3924" y="3270"/>
                    <a:pt x="4193" y="2390"/>
                  </a:cubicBezTo>
                  <a:cubicBezTo>
                    <a:pt x="4592" y="1093"/>
                    <a:pt x="3993" y="1"/>
                    <a:pt x="3993" y="1"/>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33;p36">
              <a:extLst>
                <a:ext uri="{FF2B5EF4-FFF2-40B4-BE49-F238E27FC236}">
                  <a16:creationId xmlns:a16="http://schemas.microsoft.com/office/drawing/2014/main" id="{12014F1D-D6F6-4CCA-9DCE-84D1F94AA73A}"/>
                </a:ext>
              </a:extLst>
            </p:cNvPr>
            <p:cNvSpPr/>
            <p:nvPr/>
          </p:nvSpPr>
          <p:spPr>
            <a:xfrm>
              <a:off x="5148017" y="2426153"/>
              <a:ext cx="139839" cy="155688"/>
            </a:xfrm>
            <a:custGeom>
              <a:avLst/>
              <a:gdLst/>
              <a:ahLst/>
              <a:cxnLst/>
              <a:rect l="l" t="t" r="r" b="b"/>
              <a:pathLst>
                <a:path w="1297" h="1444" extrusionOk="0">
                  <a:moveTo>
                    <a:pt x="1296" y="512"/>
                  </a:moveTo>
                  <a:lnTo>
                    <a:pt x="1296" y="0"/>
                  </a:lnTo>
                  <a:cubicBezTo>
                    <a:pt x="1296" y="0"/>
                    <a:pt x="260" y="551"/>
                    <a:pt x="0" y="989"/>
                  </a:cubicBezTo>
                  <a:lnTo>
                    <a:pt x="26" y="1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4;p36">
              <a:extLst>
                <a:ext uri="{FF2B5EF4-FFF2-40B4-BE49-F238E27FC236}">
                  <a16:creationId xmlns:a16="http://schemas.microsoft.com/office/drawing/2014/main" id="{01A9FB7D-C116-47DE-BDED-2E8FD13DECDE}"/>
                </a:ext>
              </a:extLst>
            </p:cNvPr>
            <p:cNvSpPr/>
            <p:nvPr/>
          </p:nvSpPr>
          <p:spPr>
            <a:xfrm>
              <a:off x="4984781" y="2481247"/>
              <a:ext cx="472780" cy="840114"/>
            </a:xfrm>
            <a:custGeom>
              <a:avLst/>
              <a:gdLst/>
              <a:ahLst/>
              <a:cxnLst/>
              <a:rect l="l" t="t" r="r" b="b"/>
              <a:pathLst>
                <a:path w="4385" h="7792" extrusionOk="0">
                  <a:moveTo>
                    <a:pt x="2810" y="1"/>
                  </a:moveTo>
                  <a:cubicBezTo>
                    <a:pt x="2810" y="1"/>
                    <a:pt x="1315" y="655"/>
                    <a:pt x="656" y="2273"/>
                  </a:cubicBezTo>
                  <a:cubicBezTo>
                    <a:pt x="1" y="3885"/>
                    <a:pt x="517" y="7632"/>
                    <a:pt x="517" y="7632"/>
                  </a:cubicBezTo>
                  <a:cubicBezTo>
                    <a:pt x="517" y="7632"/>
                    <a:pt x="3010" y="7792"/>
                    <a:pt x="3764" y="7155"/>
                  </a:cubicBezTo>
                  <a:cubicBezTo>
                    <a:pt x="3764" y="7155"/>
                    <a:pt x="4384" y="417"/>
                    <a:pt x="2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5;p36">
              <a:extLst>
                <a:ext uri="{FF2B5EF4-FFF2-40B4-BE49-F238E27FC236}">
                  <a16:creationId xmlns:a16="http://schemas.microsoft.com/office/drawing/2014/main" id="{10BAC8D7-BC2B-47E8-BECF-410242CE0156}"/>
                </a:ext>
              </a:extLst>
            </p:cNvPr>
            <p:cNvSpPr/>
            <p:nvPr/>
          </p:nvSpPr>
          <p:spPr>
            <a:xfrm>
              <a:off x="5011520" y="2081137"/>
              <a:ext cx="372186" cy="348790"/>
            </a:xfrm>
            <a:custGeom>
              <a:avLst/>
              <a:gdLst/>
              <a:ahLst/>
              <a:cxnLst/>
              <a:rect l="l" t="t" r="r" b="b"/>
              <a:pathLst>
                <a:path w="3452" h="3235" extrusionOk="0">
                  <a:moveTo>
                    <a:pt x="317" y="1167"/>
                  </a:moveTo>
                  <a:cubicBezTo>
                    <a:pt x="0" y="768"/>
                    <a:pt x="863" y="0"/>
                    <a:pt x="1665" y="48"/>
                  </a:cubicBezTo>
                  <a:cubicBezTo>
                    <a:pt x="2467" y="96"/>
                    <a:pt x="3451" y="343"/>
                    <a:pt x="3404" y="1505"/>
                  </a:cubicBezTo>
                  <a:cubicBezTo>
                    <a:pt x="3356" y="2667"/>
                    <a:pt x="2441" y="3235"/>
                    <a:pt x="2441" y="3235"/>
                  </a:cubicBezTo>
                  <a:cubicBezTo>
                    <a:pt x="2441" y="3235"/>
                    <a:pt x="2177" y="3009"/>
                    <a:pt x="2255" y="2298"/>
                  </a:cubicBezTo>
                  <a:cubicBezTo>
                    <a:pt x="2333" y="1583"/>
                    <a:pt x="1999" y="1752"/>
                    <a:pt x="1856" y="1925"/>
                  </a:cubicBezTo>
                  <a:cubicBezTo>
                    <a:pt x="1713" y="2094"/>
                    <a:pt x="1435" y="1444"/>
                    <a:pt x="1140" y="1336"/>
                  </a:cubicBezTo>
                  <a:cubicBezTo>
                    <a:pt x="845" y="1227"/>
                    <a:pt x="568" y="1474"/>
                    <a:pt x="317" y="11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6;p36">
              <a:extLst>
                <a:ext uri="{FF2B5EF4-FFF2-40B4-BE49-F238E27FC236}">
                  <a16:creationId xmlns:a16="http://schemas.microsoft.com/office/drawing/2014/main" id="{63891B48-3C6C-44C8-B350-E157F9693207}"/>
                </a:ext>
              </a:extLst>
            </p:cNvPr>
            <p:cNvSpPr/>
            <p:nvPr/>
          </p:nvSpPr>
          <p:spPr>
            <a:xfrm>
              <a:off x="4896479" y="1980112"/>
              <a:ext cx="566150" cy="347927"/>
            </a:xfrm>
            <a:custGeom>
              <a:avLst/>
              <a:gdLst/>
              <a:ahLst/>
              <a:cxnLst/>
              <a:rect l="l" t="t" r="r" b="b"/>
              <a:pathLst>
                <a:path w="5251" h="3227" extrusionOk="0">
                  <a:moveTo>
                    <a:pt x="4297" y="3227"/>
                  </a:moveTo>
                  <a:cubicBezTo>
                    <a:pt x="4297" y="3227"/>
                    <a:pt x="5251" y="1709"/>
                    <a:pt x="3812" y="855"/>
                  </a:cubicBezTo>
                  <a:cubicBezTo>
                    <a:pt x="2372" y="1"/>
                    <a:pt x="1631" y="1289"/>
                    <a:pt x="1631" y="1289"/>
                  </a:cubicBezTo>
                  <a:cubicBezTo>
                    <a:pt x="1631" y="1289"/>
                    <a:pt x="343" y="981"/>
                    <a:pt x="174" y="1132"/>
                  </a:cubicBezTo>
                  <a:cubicBezTo>
                    <a:pt x="0" y="1289"/>
                    <a:pt x="4297" y="3227"/>
                    <a:pt x="4297" y="32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7;p36">
              <a:extLst>
                <a:ext uri="{FF2B5EF4-FFF2-40B4-BE49-F238E27FC236}">
                  <a16:creationId xmlns:a16="http://schemas.microsoft.com/office/drawing/2014/main" id="{5864438C-5B80-430A-9E3F-B4B8B77B39C1}"/>
                </a:ext>
              </a:extLst>
            </p:cNvPr>
            <p:cNvSpPr/>
            <p:nvPr/>
          </p:nvSpPr>
          <p:spPr>
            <a:xfrm>
              <a:off x="5048825" y="2242863"/>
              <a:ext cx="72130" cy="29973"/>
            </a:xfrm>
            <a:custGeom>
              <a:avLst/>
              <a:gdLst/>
              <a:ahLst/>
              <a:cxnLst/>
              <a:rect l="l" t="t" r="r" b="b"/>
              <a:pathLst>
                <a:path w="669" h="278" extrusionOk="0">
                  <a:moveTo>
                    <a:pt x="75" y="57"/>
                  </a:moveTo>
                  <a:cubicBezTo>
                    <a:pt x="75" y="57"/>
                    <a:pt x="239" y="0"/>
                    <a:pt x="369" y="31"/>
                  </a:cubicBezTo>
                  <a:cubicBezTo>
                    <a:pt x="504" y="57"/>
                    <a:pt x="669" y="170"/>
                    <a:pt x="656" y="213"/>
                  </a:cubicBezTo>
                  <a:cubicBezTo>
                    <a:pt x="647" y="261"/>
                    <a:pt x="565" y="278"/>
                    <a:pt x="452" y="213"/>
                  </a:cubicBezTo>
                  <a:cubicBezTo>
                    <a:pt x="343" y="152"/>
                    <a:pt x="53" y="252"/>
                    <a:pt x="27" y="191"/>
                  </a:cubicBezTo>
                  <a:cubicBezTo>
                    <a:pt x="1" y="126"/>
                    <a:pt x="1" y="79"/>
                    <a:pt x="75" y="5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8;p36">
              <a:extLst>
                <a:ext uri="{FF2B5EF4-FFF2-40B4-BE49-F238E27FC236}">
                  <a16:creationId xmlns:a16="http://schemas.microsoft.com/office/drawing/2014/main" id="{31869672-7FA6-45A9-838C-763D4A0D11FA}"/>
                </a:ext>
              </a:extLst>
            </p:cNvPr>
            <p:cNvSpPr/>
            <p:nvPr/>
          </p:nvSpPr>
          <p:spPr>
            <a:xfrm>
              <a:off x="5058636" y="2270896"/>
              <a:ext cx="39461" cy="15526"/>
            </a:xfrm>
            <a:custGeom>
              <a:avLst/>
              <a:gdLst/>
              <a:ahLst/>
              <a:cxnLst/>
              <a:rect l="l" t="t" r="r" b="b"/>
              <a:pathLst>
                <a:path w="366" h="144" extrusionOk="0">
                  <a:moveTo>
                    <a:pt x="348" y="144"/>
                  </a:moveTo>
                  <a:cubicBezTo>
                    <a:pt x="343" y="144"/>
                    <a:pt x="339" y="144"/>
                    <a:pt x="339" y="144"/>
                  </a:cubicBezTo>
                  <a:cubicBezTo>
                    <a:pt x="157" y="35"/>
                    <a:pt x="31" y="113"/>
                    <a:pt x="27" y="113"/>
                  </a:cubicBezTo>
                  <a:cubicBezTo>
                    <a:pt x="18" y="122"/>
                    <a:pt x="10" y="118"/>
                    <a:pt x="5" y="109"/>
                  </a:cubicBezTo>
                  <a:cubicBezTo>
                    <a:pt x="1" y="105"/>
                    <a:pt x="1" y="92"/>
                    <a:pt x="10" y="87"/>
                  </a:cubicBezTo>
                  <a:cubicBezTo>
                    <a:pt x="14" y="87"/>
                    <a:pt x="153" y="1"/>
                    <a:pt x="352" y="118"/>
                  </a:cubicBezTo>
                  <a:cubicBezTo>
                    <a:pt x="361" y="122"/>
                    <a:pt x="365" y="131"/>
                    <a:pt x="361" y="135"/>
                  </a:cubicBezTo>
                  <a:cubicBezTo>
                    <a:pt x="356" y="144"/>
                    <a:pt x="352" y="144"/>
                    <a:pt x="348" y="14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9;p36">
              <a:extLst>
                <a:ext uri="{FF2B5EF4-FFF2-40B4-BE49-F238E27FC236}">
                  <a16:creationId xmlns:a16="http://schemas.microsoft.com/office/drawing/2014/main" id="{9561A06B-A3A8-4218-BB64-74350BE1C3D8}"/>
                </a:ext>
              </a:extLst>
            </p:cNvPr>
            <p:cNvSpPr/>
            <p:nvPr/>
          </p:nvSpPr>
          <p:spPr>
            <a:xfrm>
              <a:off x="5067046" y="2278443"/>
              <a:ext cx="18868" cy="18329"/>
            </a:xfrm>
            <a:custGeom>
              <a:avLst/>
              <a:gdLst/>
              <a:ahLst/>
              <a:cxnLst/>
              <a:rect l="l" t="t" r="r" b="b"/>
              <a:pathLst>
                <a:path w="175" h="170" extrusionOk="0">
                  <a:moveTo>
                    <a:pt x="174" y="87"/>
                  </a:moveTo>
                  <a:cubicBezTo>
                    <a:pt x="174" y="134"/>
                    <a:pt x="135" y="169"/>
                    <a:pt x="88" y="169"/>
                  </a:cubicBezTo>
                  <a:cubicBezTo>
                    <a:pt x="40" y="169"/>
                    <a:pt x="1" y="134"/>
                    <a:pt x="1" y="87"/>
                  </a:cubicBezTo>
                  <a:cubicBezTo>
                    <a:pt x="1" y="39"/>
                    <a:pt x="40" y="0"/>
                    <a:pt x="88" y="0"/>
                  </a:cubicBezTo>
                  <a:cubicBezTo>
                    <a:pt x="135" y="0"/>
                    <a:pt x="174" y="39"/>
                    <a:pt x="174" y="8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40;p36">
              <a:extLst>
                <a:ext uri="{FF2B5EF4-FFF2-40B4-BE49-F238E27FC236}">
                  <a16:creationId xmlns:a16="http://schemas.microsoft.com/office/drawing/2014/main" id="{5C937829-4F70-4304-8C05-4506E5A8D340}"/>
                </a:ext>
              </a:extLst>
            </p:cNvPr>
            <p:cNvSpPr/>
            <p:nvPr/>
          </p:nvSpPr>
          <p:spPr>
            <a:xfrm>
              <a:off x="5067046" y="2283079"/>
              <a:ext cx="8518" cy="4744"/>
            </a:xfrm>
            <a:custGeom>
              <a:avLst/>
              <a:gdLst/>
              <a:ahLst/>
              <a:cxnLst/>
              <a:rect l="l" t="t" r="r" b="b"/>
              <a:pathLst>
                <a:path w="79" h="44" extrusionOk="0">
                  <a:moveTo>
                    <a:pt x="79" y="22"/>
                  </a:moveTo>
                  <a:cubicBezTo>
                    <a:pt x="79" y="35"/>
                    <a:pt x="62" y="44"/>
                    <a:pt x="40" y="44"/>
                  </a:cubicBezTo>
                  <a:cubicBezTo>
                    <a:pt x="18" y="44"/>
                    <a:pt x="1" y="35"/>
                    <a:pt x="1" y="22"/>
                  </a:cubicBezTo>
                  <a:cubicBezTo>
                    <a:pt x="1" y="13"/>
                    <a:pt x="18" y="0"/>
                    <a:pt x="40" y="0"/>
                  </a:cubicBezTo>
                  <a:cubicBezTo>
                    <a:pt x="62" y="0"/>
                    <a:pt x="79" y="13"/>
                    <a:pt x="79"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41;p36">
              <a:extLst>
                <a:ext uri="{FF2B5EF4-FFF2-40B4-BE49-F238E27FC236}">
                  <a16:creationId xmlns:a16="http://schemas.microsoft.com/office/drawing/2014/main" id="{D7514A7C-FE54-459E-9EFF-2B57E4EFFC13}"/>
                </a:ext>
              </a:extLst>
            </p:cNvPr>
            <p:cNvSpPr/>
            <p:nvPr/>
          </p:nvSpPr>
          <p:spPr>
            <a:xfrm>
              <a:off x="5037612" y="2378390"/>
              <a:ext cx="28679" cy="21671"/>
            </a:xfrm>
            <a:custGeom>
              <a:avLst/>
              <a:gdLst/>
              <a:ahLst/>
              <a:cxnLst/>
              <a:rect l="l" t="t" r="r" b="b"/>
              <a:pathLst>
                <a:path w="266" h="201" extrusionOk="0">
                  <a:moveTo>
                    <a:pt x="49" y="174"/>
                  </a:moveTo>
                  <a:cubicBezTo>
                    <a:pt x="22" y="174"/>
                    <a:pt x="5" y="170"/>
                    <a:pt x="5" y="166"/>
                  </a:cubicBezTo>
                  <a:cubicBezTo>
                    <a:pt x="1" y="166"/>
                    <a:pt x="1" y="161"/>
                    <a:pt x="1" y="157"/>
                  </a:cubicBezTo>
                  <a:cubicBezTo>
                    <a:pt x="1" y="153"/>
                    <a:pt x="9" y="153"/>
                    <a:pt x="9" y="153"/>
                  </a:cubicBezTo>
                  <a:cubicBezTo>
                    <a:pt x="18" y="157"/>
                    <a:pt x="131" y="200"/>
                    <a:pt x="248" y="5"/>
                  </a:cubicBezTo>
                  <a:cubicBezTo>
                    <a:pt x="252" y="1"/>
                    <a:pt x="257" y="1"/>
                    <a:pt x="261" y="5"/>
                  </a:cubicBezTo>
                  <a:cubicBezTo>
                    <a:pt x="265" y="5"/>
                    <a:pt x="265" y="10"/>
                    <a:pt x="261" y="14"/>
                  </a:cubicBezTo>
                  <a:cubicBezTo>
                    <a:pt x="179" y="148"/>
                    <a:pt x="96" y="174"/>
                    <a:pt x="49" y="17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42;p36">
              <a:extLst>
                <a:ext uri="{FF2B5EF4-FFF2-40B4-BE49-F238E27FC236}">
                  <a16:creationId xmlns:a16="http://schemas.microsoft.com/office/drawing/2014/main" id="{186523AF-F365-4A54-A527-16619606EEB2}"/>
                </a:ext>
              </a:extLst>
            </p:cNvPr>
            <p:cNvSpPr/>
            <p:nvPr/>
          </p:nvSpPr>
          <p:spPr>
            <a:xfrm>
              <a:off x="4335504" y="2730845"/>
              <a:ext cx="684533" cy="525610"/>
            </a:xfrm>
            <a:custGeom>
              <a:avLst/>
              <a:gdLst/>
              <a:ahLst/>
              <a:cxnLst/>
              <a:rect l="l" t="t" r="r" b="b"/>
              <a:pathLst>
                <a:path w="6349" h="4875" extrusionOk="0">
                  <a:moveTo>
                    <a:pt x="6348" y="4874"/>
                  </a:moveTo>
                  <a:lnTo>
                    <a:pt x="1" y="4874"/>
                  </a:lnTo>
                  <a:lnTo>
                    <a:pt x="1" y="1"/>
                  </a:lnTo>
                  <a:lnTo>
                    <a:pt x="6348" y="1"/>
                  </a:lnTo>
                  <a:close/>
                </a:path>
              </a:pathLst>
            </a:custGeom>
            <a:solidFill>
              <a:srgbClr val="E39A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43;p36">
              <a:extLst>
                <a:ext uri="{FF2B5EF4-FFF2-40B4-BE49-F238E27FC236}">
                  <a16:creationId xmlns:a16="http://schemas.microsoft.com/office/drawing/2014/main" id="{2A266129-F38F-4DE0-9EFE-D0F088DFE47D}"/>
                </a:ext>
              </a:extLst>
            </p:cNvPr>
            <p:cNvSpPr/>
            <p:nvPr/>
          </p:nvSpPr>
          <p:spPr>
            <a:xfrm>
              <a:off x="4335504" y="2730845"/>
              <a:ext cx="257253" cy="525610"/>
            </a:xfrm>
            <a:custGeom>
              <a:avLst/>
              <a:gdLst/>
              <a:ahLst/>
              <a:cxnLst/>
              <a:rect l="l" t="t" r="r" b="b"/>
              <a:pathLst>
                <a:path w="2386" h="4875" extrusionOk="0">
                  <a:moveTo>
                    <a:pt x="2385" y="4874"/>
                  </a:moveTo>
                  <a:lnTo>
                    <a:pt x="1" y="4874"/>
                  </a:lnTo>
                  <a:lnTo>
                    <a:pt x="1" y="1"/>
                  </a:lnTo>
                  <a:lnTo>
                    <a:pt x="23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44;p36">
              <a:extLst>
                <a:ext uri="{FF2B5EF4-FFF2-40B4-BE49-F238E27FC236}">
                  <a16:creationId xmlns:a16="http://schemas.microsoft.com/office/drawing/2014/main" id="{7CC46B79-E315-49A7-8A09-B21CABB762D5}"/>
                </a:ext>
              </a:extLst>
            </p:cNvPr>
            <p:cNvSpPr/>
            <p:nvPr/>
          </p:nvSpPr>
          <p:spPr>
            <a:xfrm>
              <a:off x="4890872" y="3185296"/>
              <a:ext cx="98761" cy="22965"/>
            </a:xfrm>
            <a:custGeom>
              <a:avLst/>
              <a:gdLst/>
              <a:ahLst/>
              <a:cxnLst/>
              <a:rect l="l" t="t" r="r" b="b"/>
              <a:pathLst>
                <a:path w="916" h="213" extrusionOk="0">
                  <a:moveTo>
                    <a:pt x="915" y="213"/>
                  </a:moveTo>
                  <a:lnTo>
                    <a:pt x="0" y="213"/>
                  </a:lnTo>
                  <a:lnTo>
                    <a:pt x="0" y="0"/>
                  </a:lnTo>
                  <a:lnTo>
                    <a:pt x="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45;p36">
              <a:extLst>
                <a:ext uri="{FF2B5EF4-FFF2-40B4-BE49-F238E27FC236}">
                  <a16:creationId xmlns:a16="http://schemas.microsoft.com/office/drawing/2014/main" id="{855E6320-7DC5-4901-834B-F10C527BC2ED}"/>
                </a:ext>
              </a:extLst>
            </p:cNvPr>
            <p:cNvSpPr/>
            <p:nvPr/>
          </p:nvSpPr>
          <p:spPr>
            <a:xfrm>
              <a:off x="4635129" y="3185296"/>
              <a:ext cx="98761" cy="43558"/>
            </a:xfrm>
            <a:custGeom>
              <a:avLst/>
              <a:gdLst/>
              <a:ahLst/>
              <a:cxnLst/>
              <a:rect l="l" t="t" r="r" b="b"/>
              <a:pathLst>
                <a:path w="916" h="404" extrusionOk="0">
                  <a:moveTo>
                    <a:pt x="916" y="404"/>
                  </a:moveTo>
                  <a:lnTo>
                    <a:pt x="1" y="404"/>
                  </a:lnTo>
                  <a:lnTo>
                    <a:pt x="1" y="0"/>
                  </a:lnTo>
                  <a:lnTo>
                    <a:pt x="9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6;p36">
              <a:extLst>
                <a:ext uri="{FF2B5EF4-FFF2-40B4-BE49-F238E27FC236}">
                  <a16:creationId xmlns:a16="http://schemas.microsoft.com/office/drawing/2014/main" id="{739F6EB6-18EB-46C3-B2CC-915A652B0A3D}"/>
                </a:ext>
              </a:extLst>
            </p:cNvPr>
            <p:cNvSpPr/>
            <p:nvPr/>
          </p:nvSpPr>
          <p:spPr>
            <a:xfrm>
              <a:off x="4890872" y="3217533"/>
              <a:ext cx="98761" cy="22965"/>
            </a:xfrm>
            <a:custGeom>
              <a:avLst/>
              <a:gdLst/>
              <a:ahLst/>
              <a:cxnLst/>
              <a:rect l="l" t="t" r="r" b="b"/>
              <a:pathLst>
                <a:path w="916" h="213" extrusionOk="0">
                  <a:moveTo>
                    <a:pt x="915" y="213"/>
                  </a:moveTo>
                  <a:lnTo>
                    <a:pt x="0" y="213"/>
                  </a:lnTo>
                  <a:lnTo>
                    <a:pt x="0" y="0"/>
                  </a:lnTo>
                  <a:lnTo>
                    <a:pt x="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47;p36">
              <a:extLst>
                <a:ext uri="{FF2B5EF4-FFF2-40B4-BE49-F238E27FC236}">
                  <a16:creationId xmlns:a16="http://schemas.microsoft.com/office/drawing/2014/main" id="{2A6F3F6C-C531-4A0D-A3B1-66EC67B91B79}"/>
                </a:ext>
              </a:extLst>
            </p:cNvPr>
            <p:cNvSpPr/>
            <p:nvPr/>
          </p:nvSpPr>
          <p:spPr>
            <a:xfrm>
              <a:off x="4428550" y="2730845"/>
              <a:ext cx="47763" cy="110944"/>
            </a:xfrm>
            <a:custGeom>
              <a:avLst/>
              <a:gdLst/>
              <a:ahLst/>
              <a:cxnLst/>
              <a:rect l="l" t="t" r="r" b="b"/>
              <a:pathLst>
                <a:path w="443" h="1029" extrusionOk="0">
                  <a:moveTo>
                    <a:pt x="443" y="1029"/>
                  </a:moveTo>
                  <a:lnTo>
                    <a:pt x="0" y="1029"/>
                  </a:lnTo>
                  <a:lnTo>
                    <a:pt x="0" y="1"/>
                  </a:lnTo>
                  <a:lnTo>
                    <a:pt x="443"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48;p36">
              <a:extLst>
                <a:ext uri="{FF2B5EF4-FFF2-40B4-BE49-F238E27FC236}">
                  <a16:creationId xmlns:a16="http://schemas.microsoft.com/office/drawing/2014/main" id="{71DA8EEC-A569-439C-8403-42B8E5A52260}"/>
                </a:ext>
              </a:extLst>
            </p:cNvPr>
            <p:cNvSpPr/>
            <p:nvPr/>
          </p:nvSpPr>
          <p:spPr>
            <a:xfrm>
              <a:off x="4432324" y="3145080"/>
              <a:ext cx="47763" cy="110836"/>
            </a:xfrm>
            <a:custGeom>
              <a:avLst/>
              <a:gdLst/>
              <a:ahLst/>
              <a:cxnLst/>
              <a:rect l="l" t="t" r="r" b="b"/>
              <a:pathLst>
                <a:path w="443" h="1028" extrusionOk="0">
                  <a:moveTo>
                    <a:pt x="442" y="1028"/>
                  </a:moveTo>
                  <a:lnTo>
                    <a:pt x="0" y="1028"/>
                  </a:lnTo>
                  <a:lnTo>
                    <a:pt x="0" y="0"/>
                  </a:lnTo>
                  <a:lnTo>
                    <a:pt x="442" y="0"/>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49;p36">
              <a:extLst>
                <a:ext uri="{FF2B5EF4-FFF2-40B4-BE49-F238E27FC236}">
                  <a16:creationId xmlns:a16="http://schemas.microsoft.com/office/drawing/2014/main" id="{0620AC9B-C40B-45BE-8A61-8FD36069338C}"/>
                </a:ext>
              </a:extLst>
            </p:cNvPr>
            <p:cNvSpPr/>
            <p:nvPr/>
          </p:nvSpPr>
          <p:spPr>
            <a:xfrm>
              <a:off x="4774968" y="2730845"/>
              <a:ext cx="79030" cy="110944"/>
            </a:xfrm>
            <a:custGeom>
              <a:avLst/>
              <a:gdLst/>
              <a:ahLst/>
              <a:cxnLst/>
              <a:rect l="l" t="t" r="r" b="b"/>
              <a:pathLst>
                <a:path w="733" h="1029" extrusionOk="0">
                  <a:moveTo>
                    <a:pt x="733" y="1029"/>
                  </a:moveTo>
                  <a:lnTo>
                    <a:pt x="0" y="1029"/>
                  </a:lnTo>
                  <a:lnTo>
                    <a:pt x="0" y="1"/>
                  </a:lnTo>
                  <a:lnTo>
                    <a:pt x="733" y="1"/>
                  </a:lnTo>
                  <a:close/>
                </a:path>
              </a:pathLst>
            </a:custGeom>
            <a:solidFill>
              <a:srgbClr val="FDD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50;p36">
              <a:extLst>
                <a:ext uri="{FF2B5EF4-FFF2-40B4-BE49-F238E27FC236}">
                  <a16:creationId xmlns:a16="http://schemas.microsoft.com/office/drawing/2014/main" id="{CC6F9A84-6EED-4E3B-9F3E-8EA864540ADD}"/>
                </a:ext>
              </a:extLst>
            </p:cNvPr>
            <p:cNvSpPr/>
            <p:nvPr/>
          </p:nvSpPr>
          <p:spPr>
            <a:xfrm>
              <a:off x="4720197" y="2661195"/>
              <a:ext cx="615746" cy="540058"/>
            </a:xfrm>
            <a:custGeom>
              <a:avLst/>
              <a:gdLst/>
              <a:ahLst/>
              <a:cxnLst/>
              <a:rect l="l" t="t" r="r" b="b"/>
              <a:pathLst>
                <a:path w="5711" h="5009" extrusionOk="0">
                  <a:moveTo>
                    <a:pt x="3530" y="2949"/>
                  </a:moveTo>
                  <a:cubicBezTo>
                    <a:pt x="3560" y="2286"/>
                    <a:pt x="3634" y="1488"/>
                    <a:pt x="3669" y="1336"/>
                  </a:cubicBezTo>
                  <a:cubicBezTo>
                    <a:pt x="3773" y="872"/>
                    <a:pt x="3994" y="1"/>
                    <a:pt x="4614" y="18"/>
                  </a:cubicBezTo>
                  <a:cubicBezTo>
                    <a:pt x="5711" y="49"/>
                    <a:pt x="4978" y="4801"/>
                    <a:pt x="4380" y="4905"/>
                  </a:cubicBezTo>
                  <a:cubicBezTo>
                    <a:pt x="3786" y="5009"/>
                    <a:pt x="1" y="4905"/>
                    <a:pt x="1" y="4905"/>
                  </a:cubicBezTo>
                  <a:lnTo>
                    <a:pt x="1" y="4441"/>
                  </a:lnTo>
                  <a:cubicBezTo>
                    <a:pt x="1" y="4441"/>
                    <a:pt x="2182" y="3933"/>
                    <a:pt x="3569" y="3873"/>
                  </a:cubicBezTo>
                  <a:cubicBezTo>
                    <a:pt x="3504" y="3877"/>
                    <a:pt x="3504" y="3452"/>
                    <a:pt x="3530" y="2949"/>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51;p36">
              <a:extLst>
                <a:ext uri="{FF2B5EF4-FFF2-40B4-BE49-F238E27FC236}">
                  <a16:creationId xmlns:a16="http://schemas.microsoft.com/office/drawing/2014/main" id="{A69546FE-191B-405A-8C95-A253CAFECF23}"/>
                </a:ext>
              </a:extLst>
            </p:cNvPr>
            <p:cNvSpPr/>
            <p:nvPr/>
          </p:nvSpPr>
          <p:spPr>
            <a:xfrm>
              <a:off x="5076426" y="2630898"/>
              <a:ext cx="262859" cy="346418"/>
            </a:xfrm>
            <a:custGeom>
              <a:avLst/>
              <a:gdLst/>
              <a:ahLst/>
              <a:cxnLst/>
              <a:rect l="l" t="t" r="r" b="b"/>
              <a:pathLst>
                <a:path w="2438" h="3213" extrusionOk="0">
                  <a:moveTo>
                    <a:pt x="1" y="2931"/>
                  </a:moveTo>
                  <a:cubicBezTo>
                    <a:pt x="1" y="2931"/>
                    <a:pt x="70" y="182"/>
                    <a:pt x="1254" y="91"/>
                  </a:cubicBezTo>
                  <a:cubicBezTo>
                    <a:pt x="2437" y="0"/>
                    <a:pt x="1960" y="3213"/>
                    <a:pt x="1960" y="321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52;p36">
              <a:extLst>
                <a:ext uri="{FF2B5EF4-FFF2-40B4-BE49-F238E27FC236}">
                  <a16:creationId xmlns:a16="http://schemas.microsoft.com/office/drawing/2014/main" id="{74DAA684-5184-4BAB-A966-0814A9EE1FFB}"/>
                </a:ext>
              </a:extLst>
            </p:cNvPr>
            <p:cNvSpPr/>
            <p:nvPr/>
          </p:nvSpPr>
          <p:spPr>
            <a:xfrm>
              <a:off x="4550492" y="3110470"/>
              <a:ext cx="191807" cy="99192"/>
            </a:xfrm>
            <a:custGeom>
              <a:avLst/>
              <a:gdLst/>
              <a:ahLst/>
              <a:cxnLst/>
              <a:rect l="l" t="t" r="r" b="b"/>
              <a:pathLst>
                <a:path w="1779" h="920" extrusionOk="0">
                  <a:moveTo>
                    <a:pt x="1571" y="265"/>
                  </a:moveTo>
                  <a:cubicBezTo>
                    <a:pt x="1571" y="265"/>
                    <a:pt x="1293" y="1"/>
                    <a:pt x="1176" y="1"/>
                  </a:cubicBezTo>
                  <a:cubicBezTo>
                    <a:pt x="1059" y="5"/>
                    <a:pt x="846" y="40"/>
                    <a:pt x="803" y="44"/>
                  </a:cubicBezTo>
                  <a:cubicBezTo>
                    <a:pt x="760" y="48"/>
                    <a:pt x="599" y="48"/>
                    <a:pt x="599" y="105"/>
                  </a:cubicBezTo>
                  <a:cubicBezTo>
                    <a:pt x="604" y="157"/>
                    <a:pt x="773" y="209"/>
                    <a:pt x="842" y="183"/>
                  </a:cubicBezTo>
                  <a:cubicBezTo>
                    <a:pt x="907" y="161"/>
                    <a:pt x="998" y="178"/>
                    <a:pt x="998" y="178"/>
                  </a:cubicBezTo>
                  <a:cubicBezTo>
                    <a:pt x="998" y="178"/>
                    <a:pt x="751" y="269"/>
                    <a:pt x="591" y="291"/>
                  </a:cubicBezTo>
                  <a:cubicBezTo>
                    <a:pt x="435" y="313"/>
                    <a:pt x="49" y="412"/>
                    <a:pt x="53" y="477"/>
                  </a:cubicBezTo>
                  <a:cubicBezTo>
                    <a:pt x="57" y="543"/>
                    <a:pt x="682" y="477"/>
                    <a:pt x="682" y="477"/>
                  </a:cubicBezTo>
                  <a:cubicBezTo>
                    <a:pt x="682" y="477"/>
                    <a:pt x="1" y="569"/>
                    <a:pt x="14" y="655"/>
                  </a:cubicBezTo>
                  <a:cubicBezTo>
                    <a:pt x="27" y="738"/>
                    <a:pt x="291" y="690"/>
                    <a:pt x="365" y="686"/>
                  </a:cubicBezTo>
                  <a:cubicBezTo>
                    <a:pt x="443" y="681"/>
                    <a:pt x="591" y="664"/>
                    <a:pt x="591" y="664"/>
                  </a:cubicBezTo>
                  <a:cubicBezTo>
                    <a:pt x="591" y="664"/>
                    <a:pt x="131" y="716"/>
                    <a:pt x="131" y="764"/>
                  </a:cubicBezTo>
                  <a:cubicBezTo>
                    <a:pt x="131" y="816"/>
                    <a:pt x="218" y="820"/>
                    <a:pt x="378" y="816"/>
                  </a:cubicBezTo>
                  <a:cubicBezTo>
                    <a:pt x="543" y="807"/>
                    <a:pt x="630" y="807"/>
                    <a:pt x="630" y="807"/>
                  </a:cubicBezTo>
                  <a:cubicBezTo>
                    <a:pt x="630" y="807"/>
                    <a:pt x="383" y="820"/>
                    <a:pt x="391" y="872"/>
                  </a:cubicBezTo>
                  <a:cubicBezTo>
                    <a:pt x="400" y="920"/>
                    <a:pt x="664" y="911"/>
                    <a:pt x="825" y="911"/>
                  </a:cubicBezTo>
                  <a:cubicBezTo>
                    <a:pt x="985" y="911"/>
                    <a:pt x="1063" y="907"/>
                    <a:pt x="1141" y="902"/>
                  </a:cubicBezTo>
                  <a:cubicBezTo>
                    <a:pt x="1224" y="902"/>
                    <a:pt x="1640" y="742"/>
                    <a:pt x="1709" y="742"/>
                  </a:cubicBezTo>
                  <a:cubicBezTo>
                    <a:pt x="1779" y="742"/>
                    <a:pt x="1636" y="295"/>
                    <a:pt x="1571" y="265"/>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53;p36">
              <a:extLst>
                <a:ext uri="{FF2B5EF4-FFF2-40B4-BE49-F238E27FC236}">
                  <a16:creationId xmlns:a16="http://schemas.microsoft.com/office/drawing/2014/main" id="{7DD9E76B-1FC7-4A0B-8CE5-73302ACDA3FB}"/>
                </a:ext>
              </a:extLst>
            </p:cNvPr>
            <p:cNvSpPr/>
            <p:nvPr/>
          </p:nvSpPr>
          <p:spPr>
            <a:xfrm>
              <a:off x="4803863" y="4697543"/>
              <a:ext cx="268034" cy="126254"/>
            </a:xfrm>
            <a:custGeom>
              <a:avLst/>
              <a:gdLst/>
              <a:ahLst/>
              <a:cxnLst/>
              <a:rect l="l" t="t" r="r" b="b"/>
              <a:pathLst>
                <a:path w="2486" h="1171" extrusionOk="0">
                  <a:moveTo>
                    <a:pt x="1332" y="44"/>
                  </a:moveTo>
                  <a:lnTo>
                    <a:pt x="1228" y="391"/>
                  </a:lnTo>
                  <a:cubicBezTo>
                    <a:pt x="1228" y="391"/>
                    <a:pt x="231" y="568"/>
                    <a:pt x="118" y="802"/>
                  </a:cubicBezTo>
                  <a:cubicBezTo>
                    <a:pt x="1" y="1032"/>
                    <a:pt x="27" y="1171"/>
                    <a:pt x="27" y="1171"/>
                  </a:cubicBezTo>
                  <a:lnTo>
                    <a:pt x="2485" y="1171"/>
                  </a:lnTo>
                  <a:lnTo>
                    <a:pt x="2485" y="200"/>
                  </a:lnTo>
                  <a:cubicBezTo>
                    <a:pt x="2485" y="200"/>
                    <a:pt x="2394" y="126"/>
                    <a:pt x="2299" y="269"/>
                  </a:cubicBezTo>
                  <a:cubicBezTo>
                    <a:pt x="2203" y="408"/>
                    <a:pt x="1818" y="473"/>
                    <a:pt x="1774" y="364"/>
                  </a:cubicBezTo>
                  <a:cubicBezTo>
                    <a:pt x="1731" y="256"/>
                    <a:pt x="1792" y="191"/>
                    <a:pt x="1735" y="122"/>
                  </a:cubicBezTo>
                  <a:cubicBezTo>
                    <a:pt x="1679" y="52"/>
                    <a:pt x="1410" y="0"/>
                    <a:pt x="1332" y="4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54;p36">
              <a:extLst>
                <a:ext uri="{FF2B5EF4-FFF2-40B4-BE49-F238E27FC236}">
                  <a16:creationId xmlns:a16="http://schemas.microsoft.com/office/drawing/2014/main" id="{7EAF8869-67E5-45BE-8FB6-9CFB9D8FA16B}"/>
                </a:ext>
              </a:extLst>
            </p:cNvPr>
            <p:cNvSpPr/>
            <p:nvPr/>
          </p:nvSpPr>
          <p:spPr>
            <a:xfrm>
              <a:off x="5454111" y="4600292"/>
              <a:ext cx="243668" cy="223506"/>
            </a:xfrm>
            <a:custGeom>
              <a:avLst/>
              <a:gdLst/>
              <a:ahLst/>
              <a:cxnLst/>
              <a:rect l="l" t="t" r="r" b="b"/>
              <a:pathLst>
                <a:path w="2260" h="2073" extrusionOk="0">
                  <a:moveTo>
                    <a:pt x="703" y="451"/>
                  </a:moveTo>
                  <a:lnTo>
                    <a:pt x="781" y="803"/>
                  </a:lnTo>
                  <a:cubicBezTo>
                    <a:pt x="781" y="803"/>
                    <a:pt x="1" y="1449"/>
                    <a:pt x="14" y="1704"/>
                  </a:cubicBezTo>
                  <a:cubicBezTo>
                    <a:pt x="27" y="1965"/>
                    <a:pt x="118" y="2073"/>
                    <a:pt x="118" y="2073"/>
                  </a:cubicBezTo>
                  <a:lnTo>
                    <a:pt x="2260" y="863"/>
                  </a:lnTo>
                  <a:lnTo>
                    <a:pt x="1779" y="18"/>
                  </a:lnTo>
                  <a:cubicBezTo>
                    <a:pt x="1779" y="18"/>
                    <a:pt x="1666" y="0"/>
                    <a:pt x="1653" y="170"/>
                  </a:cubicBezTo>
                  <a:cubicBezTo>
                    <a:pt x="1640" y="339"/>
                    <a:pt x="1336" y="586"/>
                    <a:pt x="1245" y="512"/>
                  </a:cubicBezTo>
                  <a:cubicBezTo>
                    <a:pt x="1150" y="438"/>
                    <a:pt x="1176" y="352"/>
                    <a:pt x="1089" y="317"/>
                  </a:cubicBezTo>
                  <a:cubicBezTo>
                    <a:pt x="1007" y="287"/>
                    <a:pt x="747" y="373"/>
                    <a:pt x="703" y="4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55;p36">
              <a:extLst>
                <a:ext uri="{FF2B5EF4-FFF2-40B4-BE49-F238E27FC236}">
                  <a16:creationId xmlns:a16="http://schemas.microsoft.com/office/drawing/2014/main" id="{C479AAAB-BEB8-4B6B-9AC2-1400BDADEA24}"/>
                </a:ext>
              </a:extLst>
            </p:cNvPr>
            <p:cNvSpPr/>
            <p:nvPr/>
          </p:nvSpPr>
          <p:spPr>
            <a:xfrm>
              <a:off x="3085035" y="3481147"/>
              <a:ext cx="518063" cy="1154294"/>
            </a:xfrm>
            <a:custGeom>
              <a:avLst/>
              <a:gdLst/>
              <a:ahLst/>
              <a:cxnLst/>
              <a:rect l="l" t="t" r="r" b="b"/>
              <a:pathLst>
                <a:path w="4805" h="10706" extrusionOk="0">
                  <a:moveTo>
                    <a:pt x="2593" y="5221"/>
                  </a:moveTo>
                  <a:lnTo>
                    <a:pt x="1969" y="1"/>
                  </a:lnTo>
                  <a:cubicBezTo>
                    <a:pt x="1969" y="1"/>
                    <a:pt x="4804" y="3729"/>
                    <a:pt x="4276" y="5277"/>
                  </a:cubicBezTo>
                  <a:cubicBezTo>
                    <a:pt x="3859" y="6491"/>
                    <a:pt x="1761" y="9474"/>
                    <a:pt x="872" y="10706"/>
                  </a:cubicBezTo>
                  <a:cubicBezTo>
                    <a:pt x="568" y="10602"/>
                    <a:pt x="252" y="10480"/>
                    <a:pt x="1" y="10276"/>
                  </a:cubicBezTo>
                  <a:cubicBezTo>
                    <a:pt x="629" y="8382"/>
                    <a:pt x="1453" y="6504"/>
                    <a:pt x="2593" y="522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56;p36">
              <a:extLst>
                <a:ext uri="{FF2B5EF4-FFF2-40B4-BE49-F238E27FC236}">
                  <a16:creationId xmlns:a16="http://schemas.microsoft.com/office/drawing/2014/main" id="{24B29DE3-7034-4719-8999-20DB6245B1B1}"/>
                </a:ext>
              </a:extLst>
            </p:cNvPr>
            <p:cNvSpPr/>
            <p:nvPr/>
          </p:nvSpPr>
          <p:spPr>
            <a:xfrm>
              <a:off x="3062609" y="4589079"/>
              <a:ext cx="116443" cy="104799"/>
            </a:xfrm>
            <a:custGeom>
              <a:avLst/>
              <a:gdLst/>
              <a:ahLst/>
              <a:cxnLst/>
              <a:rect l="l" t="t" r="r" b="b"/>
              <a:pathLst>
                <a:path w="1080" h="972" extrusionOk="0">
                  <a:moveTo>
                    <a:pt x="1080" y="430"/>
                  </a:moveTo>
                  <a:cubicBezTo>
                    <a:pt x="837" y="768"/>
                    <a:pt x="685" y="972"/>
                    <a:pt x="685" y="972"/>
                  </a:cubicBezTo>
                  <a:lnTo>
                    <a:pt x="0" y="655"/>
                  </a:lnTo>
                  <a:cubicBezTo>
                    <a:pt x="65" y="438"/>
                    <a:pt x="139" y="217"/>
                    <a:pt x="209" y="0"/>
                  </a:cubicBezTo>
                  <a:cubicBezTo>
                    <a:pt x="460" y="204"/>
                    <a:pt x="776" y="326"/>
                    <a:pt x="1080" y="430"/>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57;p36">
              <a:extLst>
                <a:ext uri="{FF2B5EF4-FFF2-40B4-BE49-F238E27FC236}">
                  <a16:creationId xmlns:a16="http://schemas.microsoft.com/office/drawing/2014/main" id="{D87B1151-5E1A-4A7A-8B00-E222158D1270}"/>
                </a:ext>
              </a:extLst>
            </p:cNvPr>
            <p:cNvSpPr/>
            <p:nvPr/>
          </p:nvSpPr>
          <p:spPr>
            <a:xfrm>
              <a:off x="3349619" y="2092781"/>
              <a:ext cx="357307" cy="433426"/>
            </a:xfrm>
            <a:custGeom>
              <a:avLst/>
              <a:gdLst/>
              <a:ahLst/>
              <a:cxnLst/>
              <a:rect l="l" t="t" r="r" b="b"/>
              <a:pathLst>
                <a:path w="3314" h="4020" extrusionOk="0">
                  <a:moveTo>
                    <a:pt x="855" y="3266"/>
                  </a:moveTo>
                  <a:cubicBezTo>
                    <a:pt x="850" y="3266"/>
                    <a:pt x="846" y="3261"/>
                    <a:pt x="846" y="3257"/>
                  </a:cubicBezTo>
                  <a:cubicBezTo>
                    <a:pt x="829" y="3213"/>
                    <a:pt x="850" y="3170"/>
                    <a:pt x="855" y="3127"/>
                  </a:cubicBezTo>
                  <a:cubicBezTo>
                    <a:pt x="872" y="3001"/>
                    <a:pt x="751" y="2906"/>
                    <a:pt x="651" y="2819"/>
                  </a:cubicBezTo>
                  <a:cubicBezTo>
                    <a:pt x="408" y="2615"/>
                    <a:pt x="256" y="2320"/>
                    <a:pt x="152" y="2021"/>
                  </a:cubicBezTo>
                  <a:cubicBezTo>
                    <a:pt x="57" y="1752"/>
                    <a:pt x="1" y="1458"/>
                    <a:pt x="53" y="1176"/>
                  </a:cubicBezTo>
                  <a:cubicBezTo>
                    <a:pt x="109" y="881"/>
                    <a:pt x="287" y="612"/>
                    <a:pt x="525" y="426"/>
                  </a:cubicBezTo>
                  <a:cubicBezTo>
                    <a:pt x="759" y="235"/>
                    <a:pt x="1050" y="122"/>
                    <a:pt x="1349" y="74"/>
                  </a:cubicBezTo>
                  <a:cubicBezTo>
                    <a:pt x="1783" y="1"/>
                    <a:pt x="2268" y="79"/>
                    <a:pt x="2567" y="400"/>
                  </a:cubicBezTo>
                  <a:cubicBezTo>
                    <a:pt x="2793" y="638"/>
                    <a:pt x="2879" y="976"/>
                    <a:pt x="2905" y="1306"/>
                  </a:cubicBezTo>
                  <a:cubicBezTo>
                    <a:pt x="2923" y="1514"/>
                    <a:pt x="2918" y="1735"/>
                    <a:pt x="3036" y="1908"/>
                  </a:cubicBezTo>
                  <a:cubicBezTo>
                    <a:pt x="3096" y="2004"/>
                    <a:pt x="3192" y="2078"/>
                    <a:pt x="3270" y="2160"/>
                  </a:cubicBezTo>
                  <a:cubicBezTo>
                    <a:pt x="3283" y="2173"/>
                    <a:pt x="3296" y="2190"/>
                    <a:pt x="3300" y="2212"/>
                  </a:cubicBezTo>
                  <a:cubicBezTo>
                    <a:pt x="3313" y="2260"/>
                    <a:pt x="3265" y="2303"/>
                    <a:pt x="3218" y="2325"/>
                  </a:cubicBezTo>
                  <a:cubicBezTo>
                    <a:pt x="3174" y="2342"/>
                    <a:pt x="3118" y="2359"/>
                    <a:pt x="3096" y="2407"/>
                  </a:cubicBezTo>
                  <a:cubicBezTo>
                    <a:pt x="3070" y="2455"/>
                    <a:pt x="3066" y="2541"/>
                    <a:pt x="3066" y="2593"/>
                  </a:cubicBezTo>
                  <a:cubicBezTo>
                    <a:pt x="3066" y="2706"/>
                    <a:pt x="3049" y="2763"/>
                    <a:pt x="3027" y="2888"/>
                  </a:cubicBezTo>
                  <a:cubicBezTo>
                    <a:pt x="3010" y="3018"/>
                    <a:pt x="2944" y="3109"/>
                    <a:pt x="2944" y="3248"/>
                  </a:cubicBezTo>
                  <a:cubicBezTo>
                    <a:pt x="2940" y="3404"/>
                    <a:pt x="2927" y="3543"/>
                    <a:pt x="2784" y="3604"/>
                  </a:cubicBezTo>
                  <a:cubicBezTo>
                    <a:pt x="2702" y="3634"/>
                    <a:pt x="2489" y="3625"/>
                    <a:pt x="2407" y="3604"/>
                  </a:cubicBezTo>
                  <a:cubicBezTo>
                    <a:pt x="2181" y="3534"/>
                    <a:pt x="2108" y="3560"/>
                    <a:pt x="1917" y="3426"/>
                  </a:cubicBezTo>
                  <a:cubicBezTo>
                    <a:pt x="1917" y="3625"/>
                    <a:pt x="1917" y="3820"/>
                    <a:pt x="1917" y="4020"/>
                  </a:cubicBezTo>
                  <a:cubicBezTo>
                    <a:pt x="1579" y="3786"/>
                    <a:pt x="1241" y="3552"/>
                    <a:pt x="902" y="3313"/>
                  </a:cubicBezTo>
                  <a:cubicBezTo>
                    <a:pt x="885" y="3300"/>
                    <a:pt x="863" y="3287"/>
                    <a:pt x="855" y="3266"/>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58;p36">
              <a:extLst>
                <a:ext uri="{FF2B5EF4-FFF2-40B4-BE49-F238E27FC236}">
                  <a16:creationId xmlns:a16="http://schemas.microsoft.com/office/drawing/2014/main" id="{A63EC6FB-FC24-4E10-9CFC-0246C3D2E412}"/>
                </a:ext>
              </a:extLst>
            </p:cNvPr>
            <p:cNvSpPr/>
            <p:nvPr/>
          </p:nvSpPr>
          <p:spPr>
            <a:xfrm>
              <a:off x="3636630" y="4656357"/>
              <a:ext cx="111807" cy="87117"/>
            </a:xfrm>
            <a:custGeom>
              <a:avLst/>
              <a:gdLst/>
              <a:ahLst/>
              <a:cxnLst/>
              <a:rect l="l" t="t" r="r" b="b"/>
              <a:pathLst>
                <a:path w="1037" h="808" extrusionOk="0">
                  <a:moveTo>
                    <a:pt x="1011" y="807"/>
                  </a:moveTo>
                  <a:lnTo>
                    <a:pt x="148" y="807"/>
                  </a:lnTo>
                  <a:cubicBezTo>
                    <a:pt x="96" y="530"/>
                    <a:pt x="48" y="261"/>
                    <a:pt x="1" y="1"/>
                  </a:cubicBezTo>
                  <a:lnTo>
                    <a:pt x="1037" y="1"/>
                  </a:lnTo>
                  <a:cubicBezTo>
                    <a:pt x="1024" y="499"/>
                    <a:pt x="1011" y="807"/>
                    <a:pt x="1011" y="807"/>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59;p36">
              <a:extLst>
                <a:ext uri="{FF2B5EF4-FFF2-40B4-BE49-F238E27FC236}">
                  <a16:creationId xmlns:a16="http://schemas.microsoft.com/office/drawing/2014/main" id="{A9F25348-ECB4-461A-B75E-8336FB7170DF}"/>
                </a:ext>
              </a:extLst>
            </p:cNvPr>
            <p:cNvSpPr/>
            <p:nvPr/>
          </p:nvSpPr>
          <p:spPr>
            <a:xfrm>
              <a:off x="3261748" y="3252574"/>
              <a:ext cx="495098" cy="1403892"/>
            </a:xfrm>
            <a:custGeom>
              <a:avLst/>
              <a:gdLst/>
              <a:ahLst/>
              <a:cxnLst/>
              <a:rect l="l" t="t" r="r" b="b"/>
              <a:pathLst>
                <a:path w="4592" h="13021" extrusionOk="0">
                  <a:moveTo>
                    <a:pt x="594" y="1"/>
                  </a:moveTo>
                  <a:lnTo>
                    <a:pt x="3846" y="478"/>
                  </a:lnTo>
                  <a:cubicBezTo>
                    <a:pt x="3846" y="478"/>
                    <a:pt x="4002" y="4284"/>
                    <a:pt x="4340" y="6773"/>
                  </a:cubicBezTo>
                  <a:cubicBezTo>
                    <a:pt x="4592" y="8616"/>
                    <a:pt x="4553" y="11594"/>
                    <a:pt x="4514" y="13021"/>
                  </a:cubicBezTo>
                  <a:lnTo>
                    <a:pt x="3478" y="13021"/>
                  </a:lnTo>
                  <a:cubicBezTo>
                    <a:pt x="3005" y="10389"/>
                    <a:pt x="2836" y="8772"/>
                    <a:pt x="2910" y="7970"/>
                  </a:cubicBezTo>
                  <a:cubicBezTo>
                    <a:pt x="2910" y="7970"/>
                    <a:pt x="668" y="3270"/>
                    <a:pt x="395" y="2390"/>
                  </a:cubicBezTo>
                  <a:cubicBezTo>
                    <a:pt x="0" y="1093"/>
                    <a:pt x="594" y="1"/>
                    <a:pt x="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60;p36">
              <a:extLst>
                <a:ext uri="{FF2B5EF4-FFF2-40B4-BE49-F238E27FC236}">
                  <a16:creationId xmlns:a16="http://schemas.microsoft.com/office/drawing/2014/main" id="{62BF68A0-827F-4CEB-8C4C-492AD0790BA6}"/>
                </a:ext>
              </a:extLst>
            </p:cNvPr>
            <p:cNvSpPr/>
            <p:nvPr/>
          </p:nvSpPr>
          <p:spPr>
            <a:xfrm>
              <a:off x="3429081" y="2426153"/>
              <a:ext cx="139839" cy="155688"/>
            </a:xfrm>
            <a:custGeom>
              <a:avLst/>
              <a:gdLst/>
              <a:ahLst/>
              <a:cxnLst/>
              <a:rect l="l" t="t" r="r" b="b"/>
              <a:pathLst>
                <a:path w="1297" h="1444" extrusionOk="0">
                  <a:moveTo>
                    <a:pt x="1" y="512"/>
                  </a:moveTo>
                  <a:lnTo>
                    <a:pt x="1" y="0"/>
                  </a:lnTo>
                  <a:cubicBezTo>
                    <a:pt x="1" y="0"/>
                    <a:pt x="1037" y="551"/>
                    <a:pt x="1297" y="989"/>
                  </a:cubicBezTo>
                  <a:lnTo>
                    <a:pt x="1271" y="1444"/>
                  </a:ln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61;p36">
              <a:extLst>
                <a:ext uri="{FF2B5EF4-FFF2-40B4-BE49-F238E27FC236}">
                  <a16:creationId xmlns:a16="http://schemas.microsoft.com/office/drawing/2014/main" id="{A837326E-546D-4AF9-9423-0D0173A6AFE6}"/>
                </a:ext>
              </a:extLst>
            </p:cNvPr>
            <p:cNvSpPr/>
            <p:nvPr/>
          </p:nvSpPr>
          <p:spPr>
            <a:xfrm>
              <a:off x="3259376" y="2481247"/>
              <a:ext cx="472780" cy="840114"/>
            </a:xfrm>
            <a:custGeom>
              <a:avLst/>
              <a:gdLst/>
              <a:ahLst/>
              <a:cxnLst/>
              <a:rect l="l" t="t" r="r" b="b"/>
              <a:pathLst>
                <a:path w="4385" h="7792" extrusionOk="0">
                  <a:moveTo>
                    <a:pt x="1575" y="1"/>
                  </a:moveTo>
                  <a:cubicBezTo>
                    <a:pt x="1575" y="1"/>
                    <a:pt x="3070" y="655"/>
                    <a:pt x="3725" y="2273"/>
                  </a:cubicBezTo>
                  <a:cubicBezTo>
                    <a:pt x="4384" y="3885"/>
                    <a:pt x="3868" y="7632"/>
                    <a:pt x="3868" y="7632"/>
                  </a:cubicBezTo>
                  <a:cubicBezTo>
                    <a:pt x="3868" y="7632"/>
                    <a:pt x="1375" y="7792"/>
                    <a:pt x="616" y="7155"/>
                  </a:cubicBezTo>
                  <a:cubicBezTo>
                    <a:pt x="616" y="7155"/>
                    <a:pt x="1" y="417"/>
                    <a:pt x="1575" y="1"/>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62;p36">
              <a:extLst>
                <a:ext uri="{FF2B5EF4-FFF2-40B4-BE49-F238E27FC236}">
                  <a16:creationId xmlns:a16="http://schemas.microsoft.com/office/drawing/2014/main" id="{44EE1E89-18E0-4147-A228-0022446527D7}"/>
                </a:ext>
              </a:extLst>
            </p:cNvPr>
            <p:cNvSpPr/>
            <p:nvPr/>
          </p:nvSpPr>
          <p:spPr>
            <a:xfrm>
              <a:off x="3595983" y="2242863"/>
              <a:ext cx="72130" cy="29973"/>
            </a:xfrm>
            <a:custGeom>
              <a:avLst/>
              <a:gdLst/>
              <a:ahLst/>
              <a:cxnLst/>
              <a:rect l="l" t="t" r="r" b="b"/>
              <a:pathLst>
                <a:path w="669" h="278" extrusionOk="0">
                  <a:moveTo>
                    <a:pt x="594" y="57"/>
                  </a:moveTo>
                  <a:cubicBezTo>
                    <a:pt x="594" y="57"/>
                    <a:pt x="430" y="0"/>
                    <a:pt x="295" y="31"/>
                  </a:cubicBezTo>
                  <a:cubicBezTo>
                    <a:pt x="165" y="57"/>
                    <a:pt x="0" y="170"/>
                    <a:pt x="13" y="213"/>
                  </a:cubicBezTo>
                  <a:cubicBezTo>
                    <a:pt x="22" y="261"/>
                    <a:pt x="105" y="278"/>
                    <a:pt x="217" y="213"/>
                  </a:cubicBezTo>
                  <a:cubicBezTo>
                    <a:pt x="326" y="152"/>
                    <a:pt x="616" y="252"/>
                    <a:pt x="642" y="191"/>
                  </a:cubicBezTo>
                  <a:cubicBezTo>
                    <a:pt x="668" y="126"/>
                    <a:pt x="664" y="79"/>
                    <a:pt x="594" y="5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63;p36">
              <a:extLst>
                <a:ext uri="{FF2B5EF4-FFF2-40B4-BE49-F238E27FC236}">
                  <a16:creationId xmlns:a16="http://schemas.microsoft.com/office/drawing/2014/main" id="{F4D6CB5E-BB22-4157-9F34-FD86A6645204}"/>
                </a:ext>
              </a:extLst>
            </p:cNvPr>
            <p:cNvSpPr/>
            <p:nvPr/>
          </p:nvSpPr>
          <p:spPr>
            <a:xfrm>
              <a:off x="3618840" y="2270896"/>
              <a:ext cx="39461" cy="15526"/>
            </a:xfrm>
            <a:custGeom>
              <a:avLst/>
              <a:gdLst/>
              <a:ahLst/>
              <a:cxnLst/>
              <a:rect l="l" t="t" r="r" b="b"/>
              <a:pathLst>
                <a:path w="366" h="144" extrusionOk="0">
                  <a:moveTo>
                    <a:pt x="18" y="144"/>
                  </a:moveTo>
                  <a:cubicBezTo>
                    <a:pt x="14" y="144"/>
                    <a:pt x="10" y="144"/>
                    <a:pt x="5" y="135"/>
                  </a:cubicBezTo>
                  <a:cubicBezTo>
                    <a:pt x="1" y="131"/>
                    <a:pt x="5" y="122"/>
                    <a:pt x="10" y="118"/>
                  </a:cubicBezTo>
                  <a:cubicBezTo>
                    <a:pt x="209" y="1"/>
                    <a:pt x="352" y="87"/>
                    <a:pt x="356" y="87"/>
                  </a:cubicBezTo>
                  <a:cubicBezTo>
                    <a:pt x="365" y="92"/>
                    <a:pt x="365" y="105"/>
                    <a:pt x="361" y="109"/>
                  </a:cubicBezTo>
                  <a:cubicBezTo>
                    <a:pt x="356" y="118"/>
                    <a:pt x="348" y="122"/>
                    <a:pt x="339" y="113"/>
                  </a:cubicBezTo>
                  <a:cubicBezTo>
                    <a:pt x="335" y="113"/>
                    <a:pt x="209" y="35"/>
                    <a:pt x="27" y="144"/>
                  </a:cubicBezTo>
                  <a:cubicBezTo>
                    <a:pt x="23" y="144"/>
                    <a:pt x="23" y="144"/>
                    <a:pt x="18" y="14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64;p36">
              <a:extLst>
                <a:ext uri="{FF2B5EF4-FFF2-40B4-BE49-F238E27FC236}">
                  <a16:creationId xmlns:a16="http://schemas.microsoft.com/office/drawing/2014/main" id="{E2B9915B-1366-426F-AC62-CFBE299F311B}"/>
                </a:ext>
              </a:extLst>
            </p:cNvPr>
            <p:cNvSpPr/>
            <p:nvPr/>
          </p:nvSpPr>
          <p:spPr>
            <a:xfrm>
              <a:off x="3631023" y="2278443"/>
              <a:ext cx="18868" cy="18329"/>
            </a:xfrm>
            <a:custGeom>
              <a:avLst/>
              <a:gdLst/>
              <a:ahLst/>
              <a:cxnLst/>
              <a:rect l="l" t="t" r="r" b="b"/>
              <a:pathLst>
                <a:path w="175" h="170" extrusionOk="0">
                  <a:moveTo>
                    <a:pt x="1" y="87"/>
                  </a:moveTo>
                  <a:cubicBezTo>
                    <a:pt x="1" y="134"/>
                    <a:pt x="40" y="169"/>
                    <a:pt x="87" y="169"/>
                  </a:cubicBezTo>
                  <a:cubicBezTo>
                    <a:pt x="135" y="169"/>
                    <a:pt x="174" y="134"/>
                    <a:pt x="174" y="87"/>
                  </a:cubicBezTo>
                  <a:cubicBezTo>
                    <a:pt x="174" y="39"/>
                    <a:pt x="135" y="0"/>
                    <a:pt x="87" y="0"/>
                  </a:cubicBezTo>
                  <a:cubicBezTo>
                    <a:pt x="40" y="0"/>
                    <a:pt x="1" y="39"/>
                    <a:pt x="1" y="87"/>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65;p36">
              <a:extLst>
                <a:ext uri="{FF2B5EF4-FFF2-40B4-BE49-F238E27FC236}">
                  <a16:creationId xmlns:a16="http://schemas.microsoft.com/office/drawing/2014/main" id="{1B3E3A83-68C7-4A67-ABF6-112813E91DE0}"/>
                </a:ext>
              </a:extLst>
            </p:cNvPr>
            <p:cNvSpPr/>
            <p:nvPr/>
          </p:nvSpPr>
          <p:spPr>
            <a:xfrm>
              <a:off x="3641374" y="2283079"/>
              <a:ext cx="8518" cy="4744"/>
            </a:xfrm>
            <a:custGeom>
              <a:avLst/>
              <a:gdLst/>
              <a:ahLst/>
              <a:cxnLst/>
              <a:rect l="l" t="t" r="r" b="b"/>
              <a:pathLst>
                <a:path w="79" h="44" extrusionOk="0">
                  <a:moveTo>
                    <a:pt x="0" y="22"/>
                  </a:moveTo>
                  <a:cubicBezTo>
                    <a:pt x="0" y="35"/>
                    <a:pt x="17" y="44"/>
                    <a:pt x="39" y="44"/>
                  </a:cubicBezTo>
                  <a:cubicBezTo>
                    <a:pt x="61" y="44"/>
                    <a:pt x="78" y="35"/>
                    <a:pt x="78" y="22"/>
                  </a:cubicBezTo>
                  <a:cubicBezTo>
                    <a:pt x="78" y="13"/>
                    <a:pt x="61" y="0"/>
                    <a:pt x="39" y="0"/>
                  </a:cubicBezTo>
                  <a:cubicBezTo>
                    <a:pt x="17" y="0"/>
                    <a:pt x="0" y="13"/>
                    <a:pt x="0" y="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66;p36">
              <a:extLst>
                <a:ext uri="{FF2B5EF4-FFF2-40B4-BE49-F238E27FC236}">
                  <a16:creationId xmlns:a16="http://schemas.microsoft.com/office/drawing/2014/main" id="{9750CC37-414F-424E-90B0-9B227647147B}"/>
                </a:ext>
              </a:extLst>
            </p:cNvPr>
            <p:cNvSpPr/>
            <p:nvPr/>
          </p:nvSpPr>
          <p:spPr>
            <a:xfrm>
              <a:off x="3650646" y="2378390"/>
              <a:ext cx="28679" cy="21671"/>
            </a:xfrm>
            <a:custGeom>
              <a:avLst/>
              <a:gdLst/>
              <a:ahLst/>
              <a:cxnLst/>
              <a:rect l="l" t="t" r="r" b="b"/>
              <a:pathLst>
                <a:path w="266" h="201" extrusionOk="0">
                  <a:moveTo>
                    <a:pt x="218" y="174"/>
                  </a:moveTo>
                  <a:cubicBezTo>
                    <a:pt x="170" y="174"/>
                    <a:pt x="87" y="148"/>
                    <a:pt x="5" y="14"/>
                  </a:cubicBezTo>
                  <a:cubicBezTo>
                    <a:pt x="1" y="10"/>
                    <a:pt x="1" y="5"/>
                    <a:pt x="5" y="5"/>
                  </a:cubicBezTo>
                  <a:cubicBezTo>
                    <a:pt x="9" y="1"/>
                    <a:pt x="14" y="1"/>
                    <a:pt x="18" y="5"/>
                  </a:cubicBezTo>
                  <a:cubicBezTo>
                    <a:pt x="135" y="200"/>
                    <a:pt x="248" y="157"/>
                    <a:pt x="252" y="153"/>
                  </a:cubicBezTo>
                  <a:cubicBezTo>
                    <a:pt x="257" y="153"/>
                    <a:pt x="261" y="153"/>
                    <a:pt x="265" y="157"/>
                  </a:cubicBezTo>
                  <a:cubicBezTo>
                    <a:pt x="265" y="161"/>
                    <a:pt x="265" y="166"/>
                    <a:pt x="261" y="166"/>
                  </a:cubicBezTo>
                  <a:cubicBezTo>
                    <a:pt x="257" y="170"/>
                    <a:pt x="244" y="174"/>
                    <a:pt x="218" y="174"/>
                  </a:cubicBezTo>
                  <a:close/>
                </a:path>
              </a:pathLst>
            </a:custGeom>
            <a:solidFill>
              <a:srgbClr val="283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67;p36">
              <a:extLst>
                <a:ext uri="{FF2B5EF4-FFF2-40B4-BE49-F238E27FC236}">
                  <a16:creationId xmlns:a16="http://schemas.microsoft.com/office/drawing/2014/main" id="{953DA313-91B8-463C-BAE3-2C5E5C8653CE}"/>
                </a:ext>
              </a:extLst>
            </p:cNvPr>
            <p:cNvSpPr/>
            <p:nvPr/>
          </p:nvSpPr>
          <p:spPr>
            <a:xfrm>
              <a:off x="3645040" y="4697543"/>
              <a:ext cx="268034" cy="126254"/>
            </a:xfrm>
            <a:custGeom>
              <a:avLst/>
              <a:gdLst/>
              <a:ahLst/>
              <a:cxnLst/>
              <a:rect l="l" t="t" r="r" b="b"/>
              <a:pathLst>
                <a:path w="2486" h="1171" extrusionOk="0">
                  <a:moveTo>
                    <a:pt x="1154" y="44"/>
                  </a:moveTo>
                  <a:lnTo>
                    <a:pt x="1254" y="391"/>
                  </a:lnTo>
                  <a:cubicBezTo>
                    <a:pt x="1254" y="391"/>
                    <a:pt x="2255" y="568"/>
                    <a:pt x="2368" y="802"/>
                  </a:cubicBezTo>
                  <a:cubicBezTo>
                    <a:pt x="2485" y="1032"/>
                    <a:pt x="2459" y="1171"/>
                    <a:pt x="2459" y="1171"/>
                  </a:cubicBezTo>
                  <a:lnTo>
                    <a:pt x="1" y="1171"/>
                  </a:lnTo>
                  <a:lnTo>
                    <a:pt x="1" y="200"/>
                  </a:lnTo>
                  <a:cubicBezTo>
                    <a:pt x="1" y="200"/>
                    <a:pt x="92" y="126"/>
                    <a:pt x="187" y="269"/>
                  </a:cubicBezTo>
                  <a:cubicBezTo>
                    <a:pt x="283" y="408"/>
                    <a:pt x="668" y="473"/>
                    <a:pt x="712" y="364"/>
                  </a:cubicBezTo>
                  <a:cubicBezTo>
                    <a:pt x="755" y="256"/>
                    <a:pt x="690" y="191"/>
                    <a:pt x="751" y="122"/>
                  </a:cubicBezTo>
                  <a:cubicBezTo>
                    <a:pt x="807" y="52"/>
                    <a:pt x="1076" y="0"/>
                    <a:pt x="1154" y="44"/>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68;p36">
              <a:extLst>
                <a:ext uri="{FF2B5EF4-FFF2-40B4-BE49-F238E27FC236}">
                  <a16:creationId xmlns:a16="http://schemas.microsoft.com/office/drawing/2014/main" id="{B435FD6D-5D89-4B48-AE94-5ABE0D40F85C}"/>
                </a:ext>
              </a:extLst>
            </p:cNvPr>
            <p:cNvSpPr/>
            <p:nvPr/>
          </p:nvSpPr>
          <p:spPr>
            <a:xfrm>
              <a:off x="3022824" y="4605898"/>
              <a:ext cx="243668" cy="223506"/>
            </a:xfrm>
            <a:custGeom>
              <a:avLst/>
              <a:gdLst/>
              <a:ahLst/>
              <a:cxnLst/>
              <a:rect l="l" t="t" r="r" b="b"/>
              <a:pathLst>
                <a:path w="2260" h="2073" extrusionOk="0">
                  <a:moveTo>
                    <a:pt x="1557" y="451"/>
                  </a:moveTo>
                  <a:lnTo>
                    <a:pt x="1479" y="803"/>
                  </a:lnTo>
                  <a:cubicBezTo>
                    <a:pt x="1479" y="803"/>
                    <a:pt x="2260" y="1449"/>
                    <a:pt x="2247" y="1709"/>
                  </a:cubicBezTo>
                  <a:cubicBezTo>
                    <a:pt x="2234" y="1965"/>
                    <a:pt x="2143" y="2073"/>
                    <a:pt x="2143" y="2073"/>
                  </a:cubicBezTo>
                  <a:lnTo>
                    <a:pt x="1" y="863"/>
                  </a:lnTo>
                  <a:lnTo>
                    <a:pt x="478" y="18"/>
                  </a:lnTo>
                  <a:cubicBezTo>
                    <a:pt x="478" y="18"/>
                    <a:pt x="591" y="0"/>
                    <a:pt x="608" y="170"/>
                  </a:cubicBezTo>
                  <a:cubicBezTo>
                    <a:pt x="621" y="339"/>
                    <a:pt x="924" y="586"/>
                    <a:pt x="1015" y="512"/>
                  </a:cubicBezTo>
                  <a:cubicBezTo>
                    <a:pt x="1111" y="438"/>
                    <a:pt x="1085" y="352"/>
                    <a:pt x="1172" y="321"/>
                  </a:cubicBezTo>
                  <a:cubicBezTo>
                    <a:pt x="1254" y="287"/>
                    <a:pt x="1514" y="373"/>
                    <a:pt x="1557" y="451"/>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69;p36">
              <a:extLst>
                <a:ext uri="{FF2B5EF4-FFF2-40B4-BE49-F238E27FC236}">
                  <a16:creationId xmlns:a16="http://schemas.microsoft.com/office/drawing/2014/main" id="{E0BE4769-1E01-4886-AC58-C66371531448}"/>
                </a:ext>
              </a:extLst>
            </p:cNvPr>
            <p:cNvSpPr/>
            <p:nvPr/>
          </p:nvSpPr>
          <p:spPr>
            <a:xfrm>
              <a:off x="3292584" y="2057740"/>
              <a:ext cx="374558" cy="372186"/>
            </a:xfrm>
            <a:custGeom>
              <a:avLst/>
              <a:gdLst/>
              <a:ahLst/>
              <a:cxnLst/>
              <a:rect l="l" t="t" r="r" b="b"/>
              <a:pathLst>
                <a:path w="3474" h="3452" extrusionOk="0">
                  <a:moveTo>
                    <a:pt x="2420" y="161"/>
                  </a:moveTo>
                  <a:cubicBezTo>
                    <a:pt x="2541" y="174"/>
                    <a:pt x="3473" y="469"/>
                    <a:pt x="3456" y="1050"/>
                  </a:cubicBezTo>
                  <a:cubicBezTo>
                    <a:pt x="3434" y="1631"/>
                    <a:pt x="2563" y="1540"/>
                    <a:pt x="2563" y="1540"/>
                  </a:cubicBezTo>
                  <a:cubicBezTo>
                    <a:pt x="2563" y="1540"/>
                    <a:pt x="2624" y="2086"/>
                    <a:pt x="2316" y="2134"/>
                  </a:cubicBezTo>
                  <a:cubicBezTo>
                    <a:pt x="2012" y="2181"/>
                    <a:pt x="1908" y="1778"/>
                    <a:pt x="1726" y="1973"/>
                  </a:cubicBezTo>
                  <a:cubicBezTo>
                    <a:pt x="1544" y="2173"/>
                    <a:pt x="1939" y="2251"/>
                    <a:pt x="1861" y="2702"/>
                  </a:cubicBezTo>
                  <a:cubicBezTo>
                    <a:pt x="1778" y="3148"/>
                    <a:pt x="1384" y="3452"/>
                    <a:pt x="1384" y="3452"/>
                  </a:cubicBezTo>
                  <a:cubicBezTo>
                    <a:pt x="1384" y="3452"/>
                    <a:pt x="1024" y="3109"/>
                    <a:pt x="512" y="2359"/>
                  </a:cubicBezTo>
                  <a:cubicBezTo>
                    <a:pt x="1" y="1609"/>
                    <a:pt x="829" y="1"/>
                    <a:pt x="2420"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70;p36">
              <a:extLst>
                <a:ext uri="{FF2B5EF4-FFF2-40B4-BE49-F238E27FC236}">
                  <a16:creationId xmlns:a16="http://schemas.microsoft.com/office/drawing/2014/main" id="{122C35CE-BA4E-43B0-B787-302BD83EDBD7}"/>
                </a:ext>
              </a:extLst>
            </p:cNvPr>
            <p:cNvSpPr/>
            <p:nvPr/>
          </p:nvSpPr>
          <p:spPr>
            <a:xfrm rot="2309903">
              <a:off x="3189175" y="2725241"/>
              <a:ext cx="805497" cy="482587"/>
            </a:xfrm>
            <a:custGeom>
              <a:avLst/>
              <a:gdLst/>
              <a:ahLst/>
              <a:cxnLst/>
              <a:rect l="l" t="t" r="r" b="b"/>
              <a:pathLst>
                <a:path w="7471" h="4476" extrusionOk="0">
                  <a:moveTo>
                    <a:pt x="3464" y="2121"/>
                  </a:moveTo>
                  <a:cubicBezTo>
                    <a:pt x="3052" y="1605"/>
                    <a:pt x="2528" y="998"/>
                    <a:pt x="2411" y="894"/>
                  </a:cubicBezTo>
                  <a:cubicBezTo>
                    <a:pt x="2055" y="577"/>
                    <a:pt x="1366" y="1"/>
                    <a:pt x="872" y="378"/>
                  </a:cubicBezTo>
                  <a:cubicBezTo>
                    <a:pt x="0" y="1041"/>
                    <a:pt x="3369" y="4475"/>
                    <a:pt x="3915" y="4211"/>
                  </a:cubicBezTo>
                  <a:cubicBezTo>
                    <a:pt x="4462" y="3946"/>
                    <a:pt x="7471" y="1657"/>
                    <a:pt x="7471" y="1657"/>
                  </a:cubicBezTo>
                  <a:lnTo>
                    <a:pt x="7202" y="1280"/>
                  </a:lnTo>
                  <a:cubicBezTo>
                    <a:pt x="7202" y="1280"/>
                    <a:pt x="5134" y="2138"/>
                    <a:pt x="3972" y="2901"/>
                  </a:cubicBezTo>
                  <a:cubicBezTo>
                    <a:pt x="4024" y="2867"/>
                    <a:pt x="3781" y="2520"/>
                    <a:pt x="3464" y="2121"/>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71;p36">
              <a:extLst>
                <a:ext uri="{FF2B5EF4-FFF2-40B4-BE49-F238E27FC236}">
                  <a16:creationId xmlns:a16="http://schemas.microsoft.com/office/drawing/2014/main" id="{58A1C4DC-1414-4AEB-992C-50AE4C6CD09E}"/>
                </a:ext>
              </a:extLst>
            </p:cNvPr>
            <p:cNvSpPr/>
            <p:nvPr/>
          </p:nvSpPr>
          <p:spPr>
            <a:xfrm rot="2309903">
              <a:off x="3275407" y="2557175"/>
              <a:ext cx="397843" cy="384366"/>
            </a:xfrm>
            <a:custGeom>
              <a:avLst/>
              <a:gdLst/>
              <a:ahLst/>
              <a:cxnLst/>
              <a:rect l="l" t="t" r="r" b="b"/>
              <a:pathLst>
                <a:path w="3690" h="3565" extrusionOk="0">
                  <a:moveTo>
                    <a:pt x="3690" y="2194"/>
                  </a:moveTo>
                  <a:cubicBezTo>
                    <a:pt x="3690" y="2194"/>
                    <a:pt x="2025" y="1"/>
                    <a:pt x="1015" y="616"/>
                  </a:cubicBezTo>
                  <a:cubicBezTo>
                    <a:pt x="0" y="1236"/>
                    <a:pt x="2264" y="3564"/>
                    <a:pt x="2264" y="35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72;p36">
              <a:extLst>
                <a:ext uri="{FF2B5EF4-FFF2-40B4-BE49-F238E27FC236}">
                  <a16:creationId xmlns:a16="http://schemas.microsoft.com/office/drawing/2014/main" id="{0CE04F6A-080F-46CD-BAD4-D925F0E560C6}"/>
                </a:ext>
              </a:extLst>
            </p:cNvPr>
            <p:cNvSpPr/>
            <p:nvPr/>
          </p:nvSpPr>
          <p:spPr>
            <a:xfrm rot="2309903">
              <a:off x="3936463" y="3087327"/>
              <a:ext cx="168841" cy="138005"/>
            </a:xfrm>
            <a:custGeom>
              <a:avLst/>
              <a:gdLst/>
              <a:ahLst/>
              <a:cxnLst/>
              <a:rect l="l" t="t" r="r" b="b"/>
              <a:pathLst>
                <a:path w="1566" h="1280" extrusionOk="0">
                  <a:moveTo>
                    <a:pt x="35" y="768"/>
                  </a:moveTo>
                  <a:cubicBezTo>
                    <a:pt x="35" y="768"/>
                    <a:pt x="105" y="391"/>
                    <a:pt x="204" y="326"/>
                  </a:cubicBezTo>
                  <a:cubicBezTo>
                    <a:pt x="300" y="256"/>
                    <a:pt x="495" y="161"/>
                    <a:pt x="534" y="139"/>
                  </a:cubicBezTo>
                  <a:cubicBezTo>
                    <a:pt x="569" y="117"/>
                    <a:pt x="699" y="26"/>
                    <a:pt x="729" y="70"/>
                  </a:cubicBezTo>
                  <a:cubicBezTo>
                    <a:pt x="759" y="117"/>
                    <a:pt x="651" y="260"/>
                    <a:pt x="582" y="278"/>
                  </a:cubicBezTo>
                  <a:cubicBezTo>
                    <a:pt x="512" y="295"/>
                    <a:pt x="452" y="365"/>
                    <a:pt x="452" y="365"/>
                  </a:cubicBezTo>
                  <a:cubicBezTo>
                    <a:pt x="452" y="365"/>
                    <a:pt x="707" y="291"/>
                    <a:pt x="846" y="217"/>
                  </a:cubicBezTo>
                  <a:cubicBezTo>
                    <a:pt x="989" y="143"/>
                    <a:pt x="1358" y="0"/>
                    <a:pt x="1392" y="52"/>
                  </a:cubicBezTo>
                  <a:cubicBezTo>
                    <a:pt x="1427" y="109"/>
                    <a:pt x="885" y="421"/>
                    <a:pt x="885" y="421"/>
                  </a:cubicBezTo>
                  <a:cubicBezTo>
                    <a:pt x="885" y="421"/>
                    <a:pt x="1488" y="100"/>
                    <a:pt x="1527" y="178"/>
                  </a:cubicBezTo>
                  <a:cubicBezTo>
                    <a:pt x="1566" y="252"/>
                    <a:pt x="1327" y="369"/>
                    <a:pt x="1262" y="408"/>
                  </a:cubicBezTo>
                  <a:cubicBezTo>
                    <a:pt x="1197" y="451"/>
                    <a:pt x="1067" y="521"/>
                    <a:pt x="1067" y="521"/>
                  </a:cubicBezTo>
                  <a:cubicBezTo>
                    <a:pt x="1067" y="521"/>
                    <a:pt x="1466" y="295"/>
                    <a:pt x="1497" y="334"/>
                  </a:cubicBezTo>
                  <a:cubicBezTo>
                    <a:pt x="1527" y="373"/>
                    <a:pt x="1458" y="430"/>
                    <a:pt x="1323" y="521"/>
                  </a:cubicBezTo>
                  <a:cubicBezTo>
                    <a:pt x="1189" y="607"/>
                    <a:pt x="1115" y="659"/>
                    <a:pt x="1115" y="659"/>
                  </a:cubicBezTo>
                  <a:cubicBezTo>
                    <a:pt x="1115" y="659"/>
                    <a:pt x="1327" y="529"/>
                    <a:pt x="1349" y="573"/>
                  </a:cubicBezTo>
                  <a:cubicBezTo>
                    <a:pt x="1371" y="620"/>
                    <a:pt x="1150" y="763"/>
                    <a:pt x="1020" y="859"/>
                  </a:cubicBezTo>
                  <a:cubicBezTo>
                    <a:pt x="890" y="950"/>
                    <a:pt x="820" y="993"/>
                    <a:pt x="755" y="1037"/>
                  </a:cubicBezTo>
                  <a:cubicBezTo>
                    <a:pt x="690" y="1080"/>
                    <a:pt x="257" y="1197"/>
                    <a:pt x="200" y="1236"/>
                  </a:cubicBezTo>
                  <a:cubicBezTo>
                    <a:pt x="148" y="1279"/>
                    <a:pt x="1" y="828"/>
                    <a:pt x="35" y="768"/>
                  </a:cubicBezTo>
                  <a:close/>
                </a:path>
              </a:pathLst>
            </a:custGeom>
            <a:solidFill>
              <a:srgbClr val="FFB1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73;p36">
              <a:extLst>
                <a:ext uri="{FF2B5EF4-FFF2-40B4-BE49-F238E27FC236}">
                  <a16:creationId xmlns:a16="http://schemas.microsoft.com/office/drawing/2014/main" id="{BF9980C0-D777-472C-AB19-B834FACCD985}"/>
                </a:ext>
              </a:extLst>
            </p:cNvPr>
            <p:cNvSpPr/>
            <p:nvPr/>
          </p:nvSpPr>
          <p:spPr>
            <a:xfrm>
              <a:off x="2655921" y="4819485"/>
              <a:ext cx="4075502" cy="9057"/>
            </a:xfrm>
            <a:custGeom>
              <a:avLst/>
              <a:gdLst/>
              <a:ahLst/>
              <a:cxnLst/>
              <a:rect l="l" t="t" r="r" b="b"/>
              <a:pathLst>
                <a:path w="37800" h="84" extrusionOk="0">
                  <a:moveTo>
                    <a:pt x="37760" y="83"/>
                  </a:moveTo>
                  <a:lnTo>
                    <a:pt x="44" y="83"/>
                  </a:lnTo>
                  <a:cubicBezTo>
                    <a:pt x="22" y="83"/>
                    <a:pt x="0" y="62"/>
                    <a:pt x="0" y="40"/>
                  </a:cubicBezTo>
                  <a:cubicBezTo>
                    <a:pt x="0" y="18"/>
                    <a:pt x="22" y="1"/>
                    <a:pt x="44" y="1"/>
                  </a:cubicBezTo>
                  <a:lnTo>
                    <a:pt x="37760" y="1"/>
                  </a:lnTo>
                  <a:cubicBezTo>
                    <a:pt x="37782" y="1"/>
                    <a:pt x="37799" y="18"/>
                    <a:pt x="37799" y="40"/>
                  </a:cubicBezTo>
                  <a:cubicBezTo>
                    <a:pt x="37799" y="62"/>
                    <a:pt x="37782" y="83"/>
                    <a:pt x="37760" y="83"/>
                  </a:cubicBezTo>
                  <a:close/>
                </a:path>
              </a:pathLst>
            </a:custGeom>
            <a:solidFill>
              <a:srgbClr val="1D25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2174;p36">
            <a:extLst>
              <a:ext uri="{FF2B5EF4-FFF2-40B4-BE49-F238E27FC236}">
                <a16:creationId xmlns:a16="http://schemas.microsoft.com/office/drawing/2014/main" id="{4411DAD4-C908-48AF-AEDD-E65E143B1905}"/>
              </a:ext>
            </a:extLst>
          </p:cNvPr>
          <p:cNvGrpSpPr/>
          <p:nvPr/>
        </p:nvGrpSpPr>
        <p:grpSpPr>
          <a:xfrm>
            <a:off x="363063" y="1330908"/>
            <a:ext cx="2124391" cy="1767683"/>
            <a:chOff x="439813" y="1212374"/>
            <a:chExt cx="2124391" cy="1767683"/>
          </a:xfrm>
        </p:grpSpPr>
        <p:sp>
          <p:nvSpPr>
            <p:cNvPr id="92" name="Google Shape;2175;p36">
              <a:extLst>
                <a:ext uri="{FF2B5EF4-FFF2-40B4-BE49-F238E27FC236}">
                  <a16:creationId xmlns:a16="http://schemas.microsoft.com/office/drawing/2014/main" id="{219A4B20-6513-4CC1-91EC-CDD7C43F0D43}"/>
                </a:ext>
              </a:extLst>
            </p:cNvPr>
            <p:cNvSpPr/>
            <p:nvPr/>
          </p:nvSpPr>
          <p:spPr>
            <a:xfrm>
              <a:off x="459975" y="1212374"/>
              <a:ext cx="2059263" cy="1767683"/>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2176;p36">
              <a:extLst>
                <a:ext uri="{FF2B5EF4-FFF2-40B4-BE49-F238E27FC236}">
                  <a16:creationId xmlns:a16="http://schemas.microsoft.com/office/drawing/2014/main" id="{DE424E42-0447-4C23-89D1-7350F8D39E26}"/>
                </a:ext>
              </a:extLst>
            </p:cNvPr>
            <p:cNvGrpSpPr/>
            <p:nvPr/>
          </p:nvGrpSpPr>
          <p:grpSpPr>
            <a:xfrm>
              <a:off x="439813" y="1347940"/>
              <a:ext cx="2124391" cy="1606264"/>
              <a:chOff x="465500" y="1363452"/>
              <a:chExt cx="2124391" cy="1606264"/>
            </a:xfrm>
          </p:grpSpPr>
          <p:sp>
            <p:nvSpPr>
              <p:cNvPr id="94" name="Google Shape;2177;p36">
                <a:extLst>
                  <a:ext uri="{FF2B5EF4-FFF2-40B4-BE49-F238E27FC236}">
                    <a16:creationId xmlns:a16="http://schemas.microsoft.com/office/drawing/2014/main" id="{B144962D-183C-4BA2-8CB3-4E9F6755B5CF}"/>
                  </a:ext>
                </a:extLst>
              </p:cNvPr>
              <p:cNvSpPr txBox="1"/>
              <p:nvPr/>
            </p:nvSpPr>
            <p:spPr>
              <a:xfrm>
                <a:off x="578510" y="1363452"/>
                <a:ext cx="18330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Khách hàng</a:t>
                </a:r>
                <a:endParaRPr sz="1800" b="1">
                  <a:solidFill>
                    <a:srgbClr val="FFFFFF"/>
                  </a:solidFill>
                  <a:latin typeface="Fira Sans Extra Condensed"/>
                  <a:ea typeface="Fira Sans Extra Condensed"/>
                  <a:cs typeface="Fira Sans Extra Condensed"/>
                  <a:sym typeface="Fira Sans Extra Condensed"/>
                </a:endParaRPr>
              </a:p>
            </p:txBody>
          </p:sp>
          <p:sp>
            <p:nvSpPr>
              <p:cNvPr id="95" name="Google Shape;2178;p36">
                <a:extLst>
                  <a:ext uri="{FF2B5EF4-FFF2-40B4-BE49-F238E27FC236}">
                    <a16:creationId xmlns:a16="http://schemas.microsoft.com/office/drawing/2014/main" id="{50D5B323-D1B4-40F2-8C62-432E3ACD367D}"/>
                  </a:ext>
                </a:extLst>
              </p:cNvPr>
              <p:cNvSpPr txBox="1"/>
              <p:nvPr/>
            </p:nvSpPr>
            <p:spPr>
              <a:xfrm>
                <a:off x="465500" y="1698315"/>
                <a:ext cx="2124391" cy="1271401"/>
              </a:xfrm>
              <a:prstGeom prst="rect">
                <a:avLst/>
              </a:prstGeom>
              <a:noFill/>
              <a:ln>
                <a:noFill/>
              </a:ln>
            </p:spPr>
            <p:txBody>
              <a:bodyPr spcFirstLastPara="1" wrap="square" lIns="91425" tIns="91425" rIns="91425" bIns="91425" anchor="ctr" anchorCtr="0">
                <a:noAutofit/>
              </a:bodyPr>
              <a:lstStyle/>
              <a:p>
                <a:pPr marL="0" marR="35718" lvl="0" indent="0" algn="ctr" rtl="0">
                  <a:spcBef>
                    <a:spcPts val="0"/>
                  </a:spcBef>
                  <a:spcAft>
                    <a:spcPts val="0"/>
                  </a:spcAft>
                  <a:buNone/>
                </a:pPr>
                <a:r>
                  <a:rPr lang="en-US" sz="1600">
                    <a:solidFill>
                      <a:schemeClr val="bg1"/>
                    </a:solidFill>
                    <a:latin typeface="Roboto Condensed" panose="02000000000000000000" pitchFamily="2" charset="0"/>
                    <a:ea typeface="Roboto Condensed" panose="02000000000000000000" pitchFamily="2" charset="0"/>
                  </a:rPr>
                  <a:t>Là n</a:t>
                </a:r>
                <a:r>
                  <a:rPr lang="vi-VN" sz="1600" b="0" i="0">
                    <a:solidFill>
                      <a:schemeClr val="bg1"/>
                    </a:solidFill>
                    <a:effectLst/>
                    <a:latin typeface="Roboto Condensed" panose="02000000000000000000" pitchFamily="2" charset="0"/>
                    <a:ea typeface="Roboto Condensed" panose="02000000000000000000" pitchFamily="2" charset="0"/>
                  </a:rPr>
                  <a:t>gười trực tiếp tham gia vào giao dịch</a:t>
                </a:r>
                <a:r>
                  <a:rPr lang="en-US" sz="1600" b="0" i="0">
                    <a:solidFill>
                      <a:schemeClr val="bg1"/>
                    </a:solidFill>
                    <a:effectLst/>
                    <a:latin typeface="Roboto Condensed" panose="02000000000000000000" pitchFamily="2" charset="0"/>
                    <a:ea typeface="Roboto Condensed" panose="02000000000000000000" pitchFamily="2" charset="0"/>
                  </a:rPr>
                  <a:t>,</a:t>
                </a:r>
                <a:r>
                  <a:rPr lang="vi-VN" sz="1600" b="0" i="0">
                    <a:solidFill>
                      <a:schemeClr val="bg1"/>
                    </a:solidFill>
                    <a:effectLst/>
                    <a:latin typeface="Roboto Condensed" panose="02000000000000000000" pitchFamily="2" charset="0"/>
                    <a:ea typeface="Roboto Condensed" panose="02000000000000000000" pitchFamily="2" charset="0"/>
                  </a:rPr>
                  <a:t> mua h</a:t>
                </a:r>
                <a:r>
                  <a:rPr lang="en-US" sz="1600">
                    <a:solidFill>
                      <a:schemeClr val="bg1"/>
                    </a:solidFill>
                    <a:latin typeface="Roboto Condensed" panose="02000000000000000000" pitchFamily="2" charset="0"/>
                    <a:ea typeface="Roboto Condensed" panose="02000000000000000000" pitchFamily="2" charset="0"/>
                  </a:rPr>
                  <a:t>à</a:t>
                </a:r>
                <a:r>
                  <a:rPr lang="vi-VN" sz="1600" b="0" i="0">
                    <a:solidFill>
                      <a:schemeClr val="bg1"/>
                    </a:solidFill>
                    <a:effectLst/>
                    <a:latin typeface="Roboto Condensed" panose="02000000000000000000" pitchFamily="2" charset="0"/>
                    <a:ea typeface="Roboto Condensed" panose="02000000000000000000" pitchFamily="2" charset="0"/>
                  </a:rPr>
                  <a:t>ng</a:t>
                </a:r>
                <a:r>
                  <a:rPr lang="en-US" sz="1600" b="0" i="0">
                    <a:solidFill>
                      <a:schemeClr val="bg1"/>
                    </a:solidFill>
                    <a:effectLst/>
                    <a:latin typeface="Roboto Condensed" panose="02000000000000000000" pitchFamily="2" charset="0"/>
                    <a:ea typeface="Roboto Condensed" panose="02000000000000000000" pitchFamily="2" charset="0"/>
                  </a:rPr>
                  <a:t> sử dụng chức năng hệ thống</a:t>
                </a:r>
                <a:endParaRPr sz="1200">
                  <a:solidFill>
                    <a:schemeClr val="bg1"/>
                  </a:solidFill>
                  <a:latin typeface="Roboto Condensed" panose="02000000000000000000" pitchFamily="2" charset="0"/>
                  <a:ea typeface="Roboto Condensed" panose="02000000000000000000" pitchFamily="2" charset="0"/>
                  <a:cs typeface="Roboto"/>
                  <a:sym typeface="Roboto"/>
                </a:endParaRPr>
              </a:p>
            </p:txBody>
          </p:sp>
        </p:grpSp>
      </p:grpSp>
      <p:sp>
        <p:nvSpPr>
          <p:cNvPr id="97" name="Google Shape;2180;p36">
            <a:extLst>
              <a:ext uri="{FF2B5EF4-FFF2-40B4-BE49-F238E27FC236}">
                <a16:creationId xmlns:a16="http://schemas.microsoft.com/office/drawing/2014/main" id="{3FE3D6E0-B2A8-46D0-8352-EB2C0614C9C7}"/>
              </a:ext>
            </a:extLst>
          </p:cNvPr>
          <p:cNvSpPr/>
          <p:nvPr/>
        </p:nvSpPr>
        <p:spPr>
          <a:xfrm>
            <a:off x="557850" y="3275259"/>
            <a:ext cx="1884600" cy="12324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2184;p36">
            <a:extLst>
              <a:ext uri="{FF2B5EF4-FFF2-40B4-BE49-F238E27FC236}">
                <a16:creationId xmlns:a16="http://schemas.microsoft.com/office/drawing/2014/main" id="{D47BC774-2EDB-4C18-898B-A60D389C7D51}"/>
              </a:ext>
            </a:extLst>
          </p:cNvPr>
          <p:cNvGrpSpPr/>
          <p:nvPr/>
        </p:nvGrpSpPr>
        <p:grpSpPr>
          <a:xfrm>
            <a:off x="6951440" y="1488056"/>
            <a:ext cx="2129613" cy="1966276"/>
            <a:chOff x="6698284" y="1212374"/>
            <a:chExt cx="1887404" cy="2184830"/>
          </a:xfrm>
        </p:grpSpPr>
        <p:sp>
          <p:nvSpPr>
            <p:cNvPr id="102" name="Google Shape;2185;p36">
              <a:extLst>
                <a:ext uri="{FF2B5EF4-FFF2-40B4-BE49-F238E27FC236}">
                  <a16:creationId xmlns:a16="http://schemas.microsoft.com/office/drawing/2014/main" id="{2965C0ED-F5F5-4571-AE2E-5FE5811B2AFE}"/>
                </a:ext>
              </a:extLst>
            </p:cNvPr>
            <p:cNvSpPr/>
            <p:nvPr/>
          </p:nvSpPr>
          <p:spPr>
            <a:xfrm>
              <a:off x="6701088" y="1212374"/>
              <a:ext cx="1884600" cy="2161002"/>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103" name="Google Shape;2186;p36">
              <a:extLst>
                <a:ext uri="{FF2B5EF4-FFF2-40B4-BE49-F238E27FC236}">
                  <a16:creationId xmlns:a16="http://schemas.microsoft.com/office/drawing/2014/main" id="{2D778A4F-3825-471A-A22C-AD88DA823A78}"/>
                </a:ext>
              </a:extLst>
            </p:cNvPr>
            <p:cNvGrpSpPr/>
            <p:nvPr/>
          </p:nvGrpSpPr>
          <p:grpSpPr>
            <a:xfrm>
              <a:off x="6698284" y="1336063"/>
              <a:ext cx="1872268" cy="2061141"/>
              <a:chOff x="657521" y="1351575"/>
              <a:chExt cx="1872268" cy="2061141"/>
            </a:xfrm>
          </p:grpSpPr>
          <p:sp>
            <p:nvSpPr>
              <p:cNvPr id="104" name="Google Shape;2187;p36">
                <a:extLst>
                  <a:ext uri="{FF2B5EF4-FFF2-40B4-BE49-F238E27FC236}">
                    <a16:creationId xmlns:a16="http://schemas.microsoft.com/office/drawing/2014/main" id="{358461E1-501B-4B76-9509-406E7FD6D3E8}"/>
                  </a:ext>
                </a:extLst>
              </p:cNvPr>
              <p:cNvSpPr txBox="1"/>
              <p:nvPr/>
            </p:nvSpPr>
            <p:spPr>
              <a:xfrm>
                <a:off x="685975" y="1351575"/>
                <a:ext cx="1833000" cy="3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Fira Sans Extra Condensed"/>
                    <a:ea typeface="Fira Sans Extra Condensed"/>
                    <a:cs typeface="Fira Sans Extra Condensed"/>
                    <a:sym typeface="Fira Sans Extra Condensed"/>
                  </a:rPr>
                  <a:t>Quản trị viên</a:t>
                </a:r>
                <a:endParaRPr sz="1800" b="1">
                  <a:solidFill>
                    <a:srgbClr val="FFFFFF"/>
                  </a:solidFill>
                  <a:latin typeface="Fira Sans Extra Condensed"/>
                  <a:ea typeface="Fira Sans Extra Condensed"/>
                  <a:cs typeface="Fira Sans Extra Condensed"/>
                  <a:sym typeface="Fira Sans Extra Condensed"/>
                </a:endParaRPr>
              </a:p>
            </p:txBody>
          </p:sp>
          <p:sp>
            <p:nvSpPr>
              <p:cNvPr id="105" name="Google Shape;2188;p36">
                <a:extLst>
                  <a:ext uri="{FF2B5EF4-FFF2-40B4-BE49-F238E27FC236}">
                    <a16:creationId xmlns:a16="http://schemas.microsoft.com/office/drawing/2014/main" id="{60318997-C486-4DC9-B751-B19046D41F05}"/>
                  </a:ext>
                </a:extLst>
              </p:cNvPr>
              <p:cNvSpPr txBox="1"/>
              <p:nvPr/>
            </p:nvSpPr>
            <p:spPr>
              <a:xfrm>
                <a:off x="657521" y="1749698"/>
                <a:ext cx="1872268" cy="1663018"/>
              </a:xfrm>
              <a:prstGeom prst="rect">
                <a:avLst/>
              </a:prstGeom>
              <a:noFill/>
              <a:ln>
                <a:noFill/>
              </a:ln>
            </p:spPr>
            <p:txBody>
              <a:bodyPr spcFirstLastPara="1" wrap="square" lIns="91425" tIns="91425" rIns="91425" bIns="91425" anchor="ctr" anchorCtr="0">
                <a:noAutofit/>
              </a:bodyPr>
              <a:lstStyle/>
              <a:p>
                <a:pPr marL="114300" marR="0" lvl="0" indent="0" algn="ctr" rtl="0">
                  <a:spcBef>
                    <a:spcPts val="0"/>
                  </a:spcBef>
                  <a:spcAft>
                    <a:spcPts val="0"/>
                  </a:spcAft>
                  <a:buNone/>
                </a:pPr>
                <a:r>
                  <a:rPr lang="en-US" sz="1600">
                    <a:solidFill>
                      <a:schemeClr val="bg1"/>
                    </a:solidFill>
                    <a:latin typeface="Roboto Condensed" panose="02000000000000000000" pitchFamily="2" charset="0"/>
                    <a:ea typeface="Roboto Condensed" panose="02000000000000000000" pitchFamily="2" charset="0"/>
                  </a:rPr>
                  <a:t>L</a:t>
                </a:r>
                <a:r>
                  <a:rPr lang="vi-VN" sz="1600" b="0" i="0">
                    <a:solidFill>
                      <a:schemeClr val="bg1"/>
                    </a:solidFill>
                    <a:effectLst/>
                    <a:latin typeface="Roboto Condensed" panose="02000000000000000000" pitchFamily="2" charset="0"/>
                    <a:ea typeface="Roboto Condensed" panose="02000000000000000000" pitchFamily="2" charset="0"/>
                  </a:rPr>
                  <a:t>à người quản trị, có nhiệm vụ theo dõi, quản lý, sắp xếp, quản lý các hoạt động</a:t>
                </a:r>
                <a:r>
                  <a:rPr lang="en-US" sz="1600" b="0" i="0">
                    <a:solidFill>
                      <a:schemeClr val="bg1"/>
                    </a:solidFill>
                    <a:effectLst/>
                    <a:latin typeface="Roboto Condensed" panose="02000000000000000000" pitchFamily="2" charset="0"/>
                    <a:ea typeface="Roboto Condensed" panose="02000000000000000000" pitchFamily="2" charset="0"/>
                  </a:rPr>
                  <a:t> của</a:t>
                </a:r>
                <a:r>
                  <a:rPr lang="vi-VN" sz="1600" b="0" i="0">
                    <a:solidFill>
                      <a:schemeClr val="bg1"/>
                    </a:solidFill>
                    <a:effectLst/>
                    <a:latin typeface="Roboto Condensed" panose="02000000000000000000" pitchFamily="2" charset="0"/>
                    <a:ea typeface="Roboto Condensed" panose="02000000000000000000" pitchFamily="2" charset="0"/>
                  </a:rPr>
                  <a:t> </a:t>
                </a:r>
                <a:br>
                  <a:rPr lang="en-US" sz="1600" b="0" i="0">
                    <a:solidFill>
                      <a:schemeClr val="bg1"/>
                    </a:solidFill>
                    <a:effectLst/>
                    <a:latin typeface="Roboto Condensed" panose="02000000000000000000" pitchFamily="2" charset="0"/>
                    <a:ea typeface="Roboto Condensed" panose="02000000000000000000" pitchFamily="2" charset="0"/>
                  </a:rPr>
                </a:br>
                <a:r>
                  <a:rPr lang="en-US" sz="1600" b="0" i="0">
                    <a:solidFill>
                      <a:schemeClr val="bg1"/>
                    </a:solidFill>
                    <a:effectLst/>
                    <a:latin typeface="Roboto Condensed" panose="02000000000000000000" pitchFamily="2" charset="0"/>
                    <a:ea typeface="Roboto Condensed" panose="02000000000000000000" pitchFamily="2" charset="0"/>
                  </a:rPr>
                  <a:t>hệ thống</a:t>
                </a:r>
                <a:endParaRPr sz="1200">
                  <a:solidFill>
                    <a:schemeClr val="bg1"/>
                  </a:solidFill>
                  <a:latin typeface="Roboto Condensed" panose="02000000000000000000" pitchFamily="2" charset="0"/>
                  <a:ea typeface="Roboto Condensed" panose="02000000000000000000" pitchFamily="2" charset="0"/>
                  <a:cs typeface="Roboto"/>
                  <a:sym typeface="Roboto"/>
                </a:endParaRPr>
              </a:p>
            </p:txBody>
          </p:sp>
        </p:grpSp>
      </p:grpSp>
      <p:cxnSp>
        <p:nvCxnSpPr>
          <p:cNvPr id="111" name="Google Shape;2194;p36">
            <a:extLst>
              <a:ext uri="{FF2B5EF4-FFF2-40B4-BE49-F238E27FC236}">
                <a16:creationId xmlns:a16="http://schemas.microsoft.com/office/drawing/2014/main" id="{4F1597DA-E14A-4807-823E-5254213DBE1F}"/>
              </a:ext>
            </a:extLst>
          </p:cNvPr>
          <p:cNvCxnSpPr>
            <a:cxnSpLocks/>
            <a:stCxn id="92" idx="3"/>
            <a:endCxn id="115" idx="2"/>
          </p:cNvCxnSpPr>
          <p:nvPr/>
        </p:nvCxnSpPr>
        <p:spPr>
          <a:xfrm>
            <a:off x="2442488" y="2214750"/>
            <a:ext cx="835331" cy="533384"/>
          </a:xfrm>
          <a:prstGeom prst="bentConnector3">
            <a:avLst>
              <a:gd name="adj1" fmla="val 50000"/>
            </a:avLst>
          </a:prstGeom>
          <a:noFill/>
          <a:ln w="9525" cap="flat" cmpd="sng">
            <a:solidFill>
              <a:schemeClr val="dk1"/>
            </a:solidFill>
            <a:prstDash val="solid"/>
            <a:round/>
            <a:headEnd type="none" w="med" len="med"/>
            <a:tailEnd type="diamond" w="med" len="med"/>
          </a:ln>
        </p:spPr>
      </p:cxnSp>
      <p:cxnSp>
        <p:nvCxnSpPr>
          <p:cNvPr id="112" name="Google Shape;2196;p36">
            <a:extLst>
              <a:ext uri="{FF2B5EF4-FFF2-40B4-BE49-F238E27FC236}">
                <a16:creationId xmlns:a16="http://schemas.microsoft.com/office/drawing/2014/main" id="{31CCD4CB-E8D8-4953-8A75-9774EABC04A8}"/>
              </a:ext>
            </a:extLst>
          </p:cNvPr>
          <p:cNvCxnSpPr>
            <a:cxnSpLocks/>
            <a:stCxn id="102" idx="1"/>
            <a:endCxn id="117" idx="6"/>
          </p:cNvCxnSpPr>
          <p:nvPr/>
        </p:nvCxnSpPr>
        <p:spPr>
          <a:xfrm rot="10800000" flipV="1">
            <a:off x="5407194" y="2460472"/>
            <a:ext cx="1547410" cy="77412"/>
          </a:xfrm>
          <a:prstGeom prst="bentConnector3">
            <a:avLst>
              <a:gd name="adj1" fmla="val 50000"/>
            </a:avLst>
          </a:prstGeom>
          <a:noFill/>
          <a:ln w="9525" cap="flat" cmpd="sng">
            <a:solidFill>
              <a:schemeClr val="dk1"/>
            </a:solidFill>
            <a:prstDash val="solid"/>
            <a:round/>
            <a:headEnd type="none" w="med" len="med"/>
            <a:tailEnd type="diamond" w="med" len="med"/>
          </a:ln>
        </p:spPr>
      </p:cxnSp>
      <p:sp>
        <p:nvSpPr>
          <p:cNvPr id="115" name="Google Shape;2195;p36">
            <a:extLst>
              <a:ext uri="{FF2B5EF4-FFF2-40B4-BE49-F238E27FC236}">
                <a16:creationId xmlns:a16="http://schemas.microsoft.com/office/drawing/2014/main" id="{EA3871D7-DF68-41DA-8C7D-F01D1CE301EF}"/>
              </a:ext>
            </a:extLst>
          </p:cNvPr>
          <p:cNvSpPr/>
          <p:nvPr/>
        </p:nvSpPr>
        <p:spPr>
          <a:xfrm>
            <a:off x="3277819" y="241318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99;p36">
            <a:extLst>
              <a:ext uri="{FF2B5EF4-FFF2-40B4-BE49-F238E27FC236}">
                <a16:creationId xmlns:a16="http://schemas.microsoft.com/office/drawing/2014/main" id="{057A82AF-84AE-484D-9319-4704AA225744}"/>
              </a:ext>
            </a:extLst>
          </p:cNvPr>
          <p:cNvSpPr/>
          <p:nvPr/>
        </p:nvSpPr>
        <p:spPr>
          <a:xfrm>
            <a:off x="4267519" y="241318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97;p36">
            <a:extLst>
              <a:ext uri="{FF2B5EF4-FFF2-40B4-BE49-F238E27FC236}">
                <a16:creationId xmlns:a16="http://schemas.microsoft.com/office/drawing/2014/main" id="{07520354-D191-43AD-A07D-5389223279B1}"/>
              </a:ext>
            </a:extLst>
          </p:cNvPr>
          <p:cNvSpPr/>
          <p:nvPr/>
        </p:nvSpPr>
        <p:spPr>
          <a:xfrm>
            <a:off x="4737294" y="220293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01;p36">
            <a:extLst>
              <a:ext uri="{FF2B5EF4-FFF2-40B4-BE49-F238E27FC236}">
                <a16:creationId xmlns:a16="http://schemas.microsoft.com/office/drawing/2014/main" id="{079EE32B-7C27-42C3-9F65-3C77C737E95A}"/>
              </a:ext>
            </a:extLst>
          </p:cNvPr>
          <p:cNvSpPr/>
          <p:nvPr/>
        </p:nvSpPr>
        <p:spPr>
          <a:xfrm>
            <a:off x="5723982" y="2826384"/>
            <a:ext cx="669900" cy="669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6407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9D36-7C9D-45AD-B6CC-83FB8BD649A8}"/>
              </a:ext>
            </a:extLst>
          </p:cNvPr>
          <p:cNvSpPr>
            <a:spLocks noGrp="1"/>
          </p:cNvSpPr>
          <p:nvPr>
            <p:ph type="title"/>
          </p:nvPr>
        </p:nvSpPr>
        <p:spPr>
          <a:xfrm>
            <a:off x="787916" y="0"/>
            <a:ext cx="7717500" cy="564900"/>
          </a:xfrm>
        </p:spPr>
        <p:txBody>
          <a:bodyPr/>
          <a:lstStyle/>
          <a:p>
            <a:pPr algn="ctr"/>
            <a:r>
              <a:rPr lang="en-US"/>
              <a:t>USE CASE TỔNG QUÁT HỆ THỐNG</a:t>
            </a:r>
          </a:p>
        </p:txBody>
      </p:sp>
      <p:pic>
        <p:nvPicPr>
          <p:cNvPr id="4" name="Picture 3">
            <a:extLst>
              <a:ext uri="{FF2B5EF4-FFF2-40B4-BE49-F238E27FC236}">
                <a16:creationId xmlns:a16="http://schemas.microsoft.com/office/drawing/2014/main" id="{C7CC381E-3C64-4E7B-8ED4-10936ADE1A58}"/>
              </a:ext>
            </a:extLst>
          </p:cNvPr>
          <p:cNvPicPr/>
          <p:nvPr/>
        </p:nvPicPr>
        <p:blipFill>
          <a:blip r:embed="rId2">
            <a:extLst>
              <a:ext uri="{28A0092B-C50C-407E-A947-70E740481C1C}">
                <a14:useLocalDpi xmlns:a14="http://schemas.microsoft.com/office/drawing/2010/main" val="0"/>
              </a:ext>
            </a:extLst>
          </a:blip>
          <a:stretch>
            <a:fillRect/>
          </a:stretch>
        </p:blipFill>
        <p:spPr>
          <a:xfrm>
            <a:off x="0" y="670561"/>
            <a:ext cx="9144000" cy="4472940"/>
          </a:xfrm>
          <a:prstGeom prst="rect">
            <a:avLst/>
          </a:prstGeom>
        </p:spPr>
      </p:pic>
    </p:spTree>
    <p:extLst>
      <p:ext uri="{BB962C8B-B14F-4D97-AF65-F5344CB8AC3E}">
        <p14:creationId xmlns:p14="http://schemas.microsoft.com/office/powerpoint/2010/main" val="1544510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2DE1-430F-46C5-BCB4-50038BD2965E}"/>
              </a:ext>
            </a:extLst>
          </p:cNvPr>
          <p:cNvSpPr>
            <a:spLocks noGrp="1"/>
          </p:cNvSpPr>
          <p:nvPr>
            <p:ph type="title"/>
          </p:nvPr>
        </p:nvSpPr>
        <p:spPr>
          <a:xfrm>
            <a:off x="814825" y="0"/>
            <a:ext cx="7717500" cy="564900"/>
          </a:xfrm>
        </p:spPr>
        <p:txBody>
          <a:bodyPr/>
          <a:lstStyle/>
          <a:p>
            <a:pPr algn="ctr"/>
            <a:r>
              <a:rPr lang="en-US"/>
              <a:t>CƠ SỞ DỮ LIỆU HỆ THỐNG </a:t>
            </a:r>
          </a:p>
        </p:txBody>
      </p:sp>
      <p:pic>
        <p:nvPicPr>
          <p:cNvPr id="5" name="Picture 4">
            <a:extLst>
              <a:ext uri="{FF2B5EF4-FFF2-40B4-BE49-F238E27FC236}">
                <a16:creationId xmlns:a16="http://schemas.microsoft.com/office/drawing/2014/main" id="{4E6A9F08-34EA-4B1E-89ED-1B53F0FE3D62}"/>
              </a:ext>
            </a:extLst>
          </p:cNvPr>
          <p:cNvPicPr>
            <a:picLocks noChangeAspect="1"/>
          </p:cNvPicPr>
          <p:nvPr/>
        </p:nvPicPr>
        <p:blipFill>
          <a:blip r:embed="rId2"/>
          <a:stretch>
            <a:fillRect/>
          </a:stretch>
        </p:blipFill>
        <p:spPr>
          <a:xfrm>
            <a:off x="724722" y="616373"/>
            <a:ext cx="7897706" cy="4459393"/>
          </a:xfrm>
          <a:prstGeom prst="rect">
            <a:avLst/>
          </a:prstGeom>
        </p:spPr>
      </p:pic>
    </p:spTree>
    <p:extLst>
      <p:ext uri="{BB962C8B-B14F-4D97-AF65-F5344CB8AC3E}">
        <p14:creationId xmlns:p14="http://schemas.microsoft.com/office/powerpoint/2010/main" val="16515286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2DE1-430F-46C5-BCB4-50038BD2965E}"/>
              </a:ext>
            </a:extLst>
          </p:cNvPr>
          <p:cNvSpPr>
            <a:spLocks noGrp="1"/>
          </p:cNvSpPr>
          <p:nvPr>
            <p:ph type="title"/>
          </p:nvPr>
        </p:nvSpPr>
        <p:spPr>
          <a:xfrm>
            <a:off x="814825" y="0"/>
            <a:ext cx="7717500" cy="564900"/>
          </a:xfrm>
        </p:spPr>
        <p:txBody>
          <a:bodyPr/>
          <a:lstStyle/>
          <a:p>
            <a:pPr algn="ctr"/>
            <a:r>
              <a:rPr lang="en-US"/>
              <a:t>GIAO DIỆN DÀNH CHO KHÁCH HÀNG</a:t>
            </a:r>
          </a:p>
        </p:txBody>
      </p:sp>
      <p:pic>
        <p:nvPicPr>
          <p:cNvPr id="4" name="Picture 3">
            <a:extLst>
              <a:ext uri="{FF2B5EF4-FFF2-40B4-BE49-F238E27FC236}">
                <a16:creationId xmlns:a16="http://schemas.microsoft.com/office/drawing/2014/main" id="{B49999DF-8371-4885-94D3-5D13059B4A79}"/>
              </a:ext>
            </a:extLst>
          </p:cNvPr>
          <p:cNvPicPr>
            <a:picLocks noChangeAspect="1"/>
          </p:cNvPicPr>
          <p:nvPr/>
        </p:nvPicPr>
        <p:blipFill>
          <a:blip r:embed="rId2"/>
          <a:stretch>
            <a:fillRect/>
          </a:stretch>
        </p:blipFill>
        <p:spPr>
          <a:xfrm>
            <a:off x="294639" y="717973"/>
            <a:ext cx="8554721" cy="4149619"/>
          </a:xfrm>
          <a:prstGeom prst="rect">
            <a:avLst/>
          </a:prstGeom>
        </p:spPr>
      </p:pic>
    </p:spTree>
    <p:extLst>
      <p:ext uri="{BB962C8B-B14F-4D97-AF65-F5344CB8AC3E}">
        <p14:creationId xmlns:p14="http://schemas.microsoft.com/office/powerpoint/2010/main" val="583899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KHÁCH HÀNG</a:t>
            </a:r>
          </a:p>
        </p:txBody>
      </p:sp>
      <p:pic>
        <p:nvPicPr>
          <p:cNvPr id="3" name="Picture 2">
            <a:extLst>
              <a:ext uri="{FF2B5EF4-FFF2-40B4-BE49-F238E27FC236}">
                <a16:creationId xmlns:a16="http://schemas.microsoft.com/office/drawing/2014/main" id="{429130CB-6E0E-4B3B-836E-D0B12E95026D}"/>
              </a:ext>
            </a:extLst>
          </p:cNvPr>
          <p:cNvPicPr>
            <a:picLocks noChangeAspect="1"/>
          </p:cNvPicPr>
          <p:nvPr/>
        </p:nvPicPr>
        <p:blipFill>
          <a:blip r:embed="rId2"/>
          <a:stretch>
            <a:fillRect/>
          </a:stretch>
        </p:blipFill>
        <p:spPr>
          <a:xfrm>
            <a:off x="274320" y="655321"/>
            <a:ext cx="8686800" cy="4267199"/>
          </a:xfrm>
          <a:prstGeom prst="rect">
            <a:avLst/>
          </a:prstGeom>
        </p:spPr>
      </p:pic>
    </p:spTree>
    <p:extLst>
      <p:ext uri="{BB962C8B-B14F-4D97-AF65-F5344CB8AC3E}">
        <p14:creationId xmlns:p14="http://schemas.microsoft.com/office/powerpoint/2010/main" val="1002656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KHÁCH HÀNG</a:t>
            </a:r>
          </a:p>
        </p:txBody>
      </p:sp>
      <p:pic>
        <p:nvPicPr>
          <p:cNvPr id="7" name="Picture 6">
            <a:extLst>
              <a:ext uri="{FF2B5EF4-FFF2-40B4-BE49-F238E27FC236}">
                <a16:creationId xmlns:a16="http://schemas.microsoft.com/office/drawing/2014/main" id="{6970B02F-EB02-4840-A7CE-53F1E71FEBC7}"/>
              </a:ext>
            </a:extLst>
          </p:cNvPr>
          <p:cNvPicPr>
            <a:picLocks noChangeAspect="1"/>
          </p:cNvPicPr>
          <p:nvPr/>
        </p:nvPicPr>
        <p:blipFill>
          <a:blip r:embed="rId2"/>
          <a:stretch>
            <a:fillRect/>
          </a:stretch>
        </p:blipFill>
        <p:spPr>
          <a:xfrm>
            <a:off x="480060" y="670560"/>
            <a:ext cx="8412480" cy="4181951"/>
          </a:xfrm>
          <a:prstGeom prst="rect">
            <a:avLst/>
          </a:prstGeom>
        </p:spPr>
      </p:pic>
    </p:spTree>
    <p:extLst>
      <p:ext uri="{BB962C8B-B14F-4D97-AF65-F5344CB8AC3E}">
        <p14:creationId xmlns:p14="http://schemas.microsoft.com/office/powerpoint/2010/main" val="2188294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KHÁCH HÀNG</a:t>
            </a:r>
          </a:p>
        </p:txBody>
      </p:sp>
      <p:pic>
        <p:nvPicPr>
          <p:cNvPr id="3" name="Picture 2">
            <a:extLst>
              <a:ext uri="{FF2B5EF4-FFF2-40B4-BE49-F238E27FC236}">
                <a16:creationId xmlns:a16="http://schemas.microsoft.com/office/drawing/2014/main" id="{2E479366-A539-4D09-BAC4-EF855A5F1A6B}"/>
              </a:ext>
            </a:extLst>
          </p:cNvPr>
          <p:cNvPicPr>
            <a:picLocks noChangeAspect="1"/>
          </p:cNvPicPr>
          <p:nvPr/>
        </p:nvPicPr>
        <p:blipFill>
          <a:blip r:embed="rId2"/>
          <a:stretch>
            <a:fillRect/>
          </a:stretch>
        </p:blipFill>
        <p:spPr>
          <a:xfrm>
            <a:off x="457200" y="762001"/>
            <a:ext cx="8465820" cy="4151470"/>
          </a:xfrm>
          <a:prstGeom prst="rect">
            <a:avLst/>
          </a:prstGeom>
        </p:spPr>
      </p:pic>
    </p:spTree>
    <p:extLst>
      <p:ext uri="{BB962C8B-B14F-4D97-AF65-F5344CB8AC3E}">
        <p14:creationId xmlns:p14="http://schemas.microsoft.com/office/powerpoint/2010/main" val="1742266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KHÁCH HÀNG</a:t>
            </a:r>
          </a:p>
        </p:txBody>
      </p:sp>
      <p:pic>
        <p:nvPicPr>
          <p:cNvPr id="5" name="Picture 4">
            <a:extLst>
              <a:ext uri="{FF2B5EF4-FFF2-40B4-BE49-F238E27FC236}">
                <a16:creationId xmlns:a16="http://schemas.microsoft.com/office/drawing/2014/main" id="{D2BD3485-74CE-46BF-84CB-0DCE4AFA9B51}"/>
              </a:ext>
            </a:extLst>
          </p:cNvPr>
          <p:cNvPicPr>
            <a:picLocks noChangeAspect="1"/>
          </p:cNvPicPr>
          <p:nvPr/>
        </p:nvPicPr>
        <p:blipFill>
          <a:blip r:embed="rId2"/>
          <a:stretch>
            <a:fillRect/>
          </a:stretch>
        </p:blipFill>
        <p:spPr>
          <a:xfrm>
            <a:off x="321732" y="670560"/>
            <a:ext cx="8324428" cy="4323465"/>
          </a:xfrm>
          <a:prstGeom prst="rect">
            <a:avLst/>
          </a:prstGeom>
        </p:spPr>
      </p:pic>
    </p:spTree>
    <p:extLst>
      <p:ext uri="{BB962C8B-B14F-4D97-AF65-F5344CB8AC3E}">
        <p14:creationId xmlns:p14="http://schemas.microsoft.com/office/powerpoint/2010/main" val="31590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6"/>
        <p:cNvGrpSpPr/>
        <p:nvPr/>
      </p:nvGrpSpPr>
      <p:grpSpPr>
        <a:xfrm>
          <a:off x="0" y="0"/>
          <a:ext cx="0" cy="0"/>
          <a:chOff x="0" y="0"/>
          <a:chExt cx="0" cy="0"/>
        </a:xfrm>
      </p:grpSpPr>
      <p:sp>
        <p:nvSpPr>
          <p:cNvPr id="247" name="Google Shape;247;p33"/>
          <p:cNvSpPr txBox="1">
            <a:spLocks noGrp="1"/>
          </p:cNvSpPr>
          <p:nvPr>
            <p:ph type="ctrTitle"/>
          </p:nvPr>
        </p:nvSpPr>
        <p:spPr>
          <a:xfrm>
            <a:off x="193792" y="1286152"/>
            <a:ext cx="4630213" cy="2785727"/>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5500"/>
              <a:t>XÂY DỰNG  </a:t>
            </a:r>
            <a:br>
              <a:rPr lang="en" sz="5500"/>
            </a:br>
            <a:r>
              <a:rPr lang="en" sz="5500"/>
              <a:t>WEBSITE </a:t>
            </a:r>
            <a:br>
              <a:rPr lang="en" sz="5500"/>
            </a:br>
            <a:r>
              <a:rPr lang="en" sz="5500">
                <a:solidFill>
                  <a:schemeClr val="accent1"/>
                </a:solidFill>
              </a:rPr>
              <a:t>ĐI CHỢ ONLINE</a:t>
            </a:r>
            <a:endParaRPr sz="5500">
              <a:solidFill>
                <a:schemeClr val="accent1"/>
              </a:solidFill>
            </a:endParaRPr>
          </a:p>
        </p:txBody>
      </p:sp>
      <p:grpSp>
        <p:nvGrpSpPr>
          <p:cNvPr id="44" name="Google Shape;64;p17">
            <a:extLst>
              <a:ext uri="{FF2B5EF4-FFF2-40B4-BE49-F238E27FC236}">
                <a16:creationId xmlns:a16="http://schemas.microsoft.com/office/drawing/2014/main" id="{B3FE9836-8A8E-4737-977B-990A304B8AAF}"/>
              </a:ext>
            </a:extLst>
          </p:cNvPr>
          <p:cNvGrpSpPr/>
          <p:nvPr/>
        </p:nvGrpSpPr>
        <p:grpSpPr>
          <a:xfrm>
            <a:off x="4673600" y="453794"/>
            <a:ext cx="4379881" cy="4235912"/>
            <a:chOff x="304800" y="1245775"/>
            <a:chExt cx="3603061" cy="3484627"/>
          </a:xfrm>
        </p:grpSpPr>
        <p:sp>
          <p:nvSpPr>
            <p:cNvPr id="45" name="Google Shape;65;p17">
              <a:extLst>
                <a:ext uri="{FF2B5EF4-FFF2-40B4-BE49-F238E27FC236}">
                  <a16:creationId xmlns:a16="http://schemas.microsoft.com/office/drawing/2014/main" id="{AF90C321-A554-4A55-B7F8-67702044D8DC}"/>
                </a:ext>
              </a:extLst>
            </p:cNvPr>
            <p:cNvSpPr/>
            <p:nvPr/>
          </p:nvSpPr>
          <p:spPr>
            <a:xfrm>
              <a:off x="2856196" y="2873496"/>
              <a:ext cx="291584" cy="384461"/>
            </a:xfrm>
            <a:custGeom>
              <a:avLst/>
              <a:gdLst/>
              <a:ahLst/>
              <a:cxnLst/>
              <a:rect l="l" t="t" r="r" b="b"/>
              <a:pathLst>
                <a:path w="1645" h="2169" extrusionOk="0">
                  <a:moveTo>
                    <a:pt x="963" y="2168"/>
                  </a:moveTo>
                  <a:cubicBezTo>
                    <a:pt x="963" y="2168"/>
                    <a:pt x="196" y="1964"/>
                    <a:pt x="96" y="1262"/>
                  </a:cubicBezTo>
                  <a:cubicBezTo>
                    <a:pt x="1" y="560"/>
                    <a:pt x="239" y="52"/>
                    <a:pt x="291" y="26"/>
                  </a:cubicBezTo>
                  <a:cubicBezTo>
                    <a:pt x="343" y="0"/>
                    <a:pt x="1644" y="1297"/>
                    <a:pt x="963" y="2168"/>
                  </a:cubicBezTo>
                  <a:close/>
                </a:path>
              </a:pathLst>
            </a:custGeom>
            <a:solidFill>
              <a:srgbClr val="72B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p17">
              <a:extLst>
                <a:ext uri="{FF2B5EF4-FFF2-40B4-BE49-F238E27FC236}">
                  <a16:creationId xmlns:a16="http://schemas.microsoft.com/office/drawing/2014/main" id="{410C30D1-0D0E-43E3-BD0D-7C463DD4B625}"/>
                </a:ext>
              </a:extLst>
            </p:cNvPr>
            <p:cNvSpPr/>
            <p:nvPr/>
          </p:nvSpPr>
          <p:spPr>
            <a:xfrm>
              <a:off x="3197411" y="2806671"/>
              <a:ext cx="384466" cy="211462"/>
            </a:xfrm>
            <a:custGeom>
              <a:avLst/>
              <a:gdLst/>
              <a:ahLst/>
              <a:cxnLst/>
              <a:rect l="l" t="t" r="r" b="b"/>
              <a:pathLst>
                <a:path w="2169" h="1193" extrusionOk="0">
                  <a:moveTo>
                    <a:pt x="1" y="898"/>
                  </a:moveTo>
                  <a:cubicBezTo>
                    <a:pt x="1" y="898"/>
                    <a:pt x="313" y="165"/>
                    <a:pt x="1016" y="83"/>
                  </a:cubicBezTo>
                  <a:cubicBezTo>
                    <a:pt x="1722" y="0"/>
                    <a:pt x="2130" y="217"/>
                    <a:pt x="2156" y="269"/>
                  </a:cubicBezTo>
                  <a:cubicBezTo>
                    <a:pt x="2169" y="299"/>
                    <a:pt x="1852" y="794"/>
                    <a:pt x="1315" y="1023"/>
                  </a:cubicBezTo>
                  <a:cubicBezTo>
                    <a:pt x="924" y="1188"/>
                    <a:pt x="356" y="1192"/>
                    <a:pt x="1" y="8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p17">
              <a:extLst>
                <a:ext uri="{FF2B5EF4-FFF2-40B4-BE49-F238E27FC236}">
                  <a16:creationId xmlns:a16="http://schemas.microsoft.com/office/drawing/2014/main" id="{47D4A86B-F023-46E4-BC02-06C85624AB1B}"/>
                </a:ext>
              </a:extLst>
            </p:cNvPr>
            <p:cNvSpPr/>
            <p:nvPr/>
          </p:nvSpPr>
          <p:spPr>
            <a:xfrm>
              <a:off x="2990732" y="2585281"/>
              <a:ext cx="302220" cy="373648"/>
            </a:xfrm>
            <a:custGeom>
              <a:avLst/>
              <a:gdLst/>
              <a:ahLst/>
              <a:cxnLst/>
              <a:rect l="l" t="t" r="r" b="b"/>
              <a:pathLst>
                <a:path w="1705" h="2108" extrusionOk="0">
                  <a:moveTo>
                    <a:pt x="1093" y="2108"/>
                  </a:moveTo>
                  <a:cubicBezTo>
                    <a:pt x="1093" y="2108"/>
                    <a:pt x="313" y="1969"/>
                    <a:pt x="157" y="1275"/>
                  </a:cubicBezTo>
                  <a:cubicBezTo>
                    <a:pt x="1" y="581"/>
                    <a:pt x="200" y="61"/>
                    <a:pt x="252" y="31"/>
                  </a:cubicBezTo>
                  <a:cubicBezTo>
                    <a:pt x="300" y="0"/>
                    <a:pt x="1705" y="1188"/>
                    <a:pt x="1093" y="2108"/>
                  </a:cubicBezTo>
                  <a:close/>
                </a:path>
              </a:pathLst>
            </a:custGeom>
            <a:solidFill>
              <a:srgbClr val="72B8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p17">
              <a:extLst>
                <a:ext uri="{FF2B5EF4-FFF2-40B4-BE49-F238E27FC236}">
                  <a16:creationId xmlns:a16="http://schemas.microsoft.com/office/drawing/2014/main" id="{C84C8A24-D044-4FD4-9825-BECBA0A2197C}"/>
                </a:ext>
              </a:extLst>
            </p:cNvPr>
            <p:cNvSpPr/>
            <p:nvPr/>
          </p:nvSpPr>
          <p:spPr>
            <a:xfrm>
              <a:off x="3022993" y="3137072"/>
              <a:ext cx="395988" cy="195332"/>
            </a:xfrm>
            <a:custGeom>
              <a:avLst/>
              <a:gdLst/>
              <a:ahLst/>
              <a:cxnLst/>
              <a:rect l="l" t="t" r="r" b="b"/>
              <a:pathLst>
                <a:path w="2234" h="1102" extrusionOk="0">
                  <a:moveTo>
                    <a:pt x="1" y="677"/>
                  </a:moveTo>
                  <a:cubicBezTo>
                    <a:pt x="1" y="677"/>
                    <a:pt x="417" y="1"/>
                    <a:pt x="1128" y="22"/>
                  </a:cubicBezTo>
                  <a:cubicBezTo>
                    <a:pt x="1835" y="44"/>
                    <a:pt x="2208" y="326"/>
                    <a:pt x="2225" y="382"/>
                  </a:cubicBezTo>
                  <a:cubicBezTo>
                    <a:pt x="2234" y="412"/>
                    <a:pt x="1848" y="850"/>
                    <a:pt x="1280" y="998"/>
                  </a:cubicBezTo>
                  <a:cubicBezTo>
                    <a:pt x="868" y="1102"/>
                    <a:pt x="309" y="1019"/>
                    <a:pt x="1" y="67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p17">
              <a:extLst>
                <a:ext uri="{FF2B5EF4-FFF2-40B4-BE49-F238E27FC236}">
                  <a16:creationId xmlns:a16="http://schemas.microsoft.com/office/drawing/2014/main" id="{77B12B52-D9EA-47ED-81BE-FC0B04C715E6}"/>
                </a:ext>
              </a:extLst>
            </p:cNvPr>
            <p:cNvSpPr/>
            <p:nvPr/>
          </p:nvSpPr>
          <p:spPr>
            <a:xfrm>
              <a:off x="3366511" y="2440110"/>
              <a:ext cx="384466" cy="211462"/>
            </a:xfrm>
            <a:custGeom>
              <a:avLst/>
              <a:gdLst/>
              <a:ahLst/>
              <a:cxnLst/>
              <a:rect l="l" t="t" r="r" b="b"/>
              <a:pathLst>
                <a:path w="2169" h="1193" extrusionOk="0">
                  <a:moveTo>
                    <a:pt x="1" y="898"/>
                  </a:moveTo>
                  <a:cubicBezTo>
                    <a:pt x="1" y="898"/>
                    <a:pt x="313" y="165"/>
                    <a:pt x="1015" y="82"/>
                  </a:cubicBezTo>
                  <a:cubicBezTo>
                    <a:pt x="1718" y="0"/>
                    <a:pt x="2130" y="217"/>
                    <a:pt x="2156" y="269"/>
                  </a:cubicBezTo>
                  <a:cubicBezTo>
                    <a:pt x="2169" y="299"/>
                    <a:pt x="1852" y="793"/>
                    <a:pt x="1310" y="1023"/>
                  </a:cubicBezTo>
                  <a:cubicBezTo>
                    <a:pt x="924" y="1184"/>
                    <a:pt x="356" y="1192"/>
                    <a:pt x="1" y="89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p17">
              <a:extLst>
                <a:ext uri="{FF2B5EF4-FFF2-40B4-BE49-F238E27FC236}">
                  <a16:creationId xmlns:a16="http://schemas.microsoft.com/office/drawing/2014/main" id="{04CB4804-979D-40C2-89A2-7D91BA5C64A0}"/>
                </a:ext>
              </a:extLst>
            </p:cNvPr>
            <p:cNvSpPr/>
            <p:nvPr/>
          </p:nvSpPr>
          <p:spPr>
            <a:xfrm>
              <a:off x="3160542" y="2218721"/>
              <a:ext cx="301511" cy="373648"/>
            </a:xfrm>
            <a:custGeom>
              <a:avLst/>
              <a:gdLst/>
              <a:ahLst/>
              <a:cxnLst/>
              <a:rect l="l" t="t" r="r" b="b"/>
              <a:pathLst>
                <a:path w="1701" h="2108" extrusionOk="0">
                  <a:moveTo>
                    <a:pt x="1089" y="2108"/>
                  </a:moveTo>
                  <a:cubicBezTo>
                    <a:pt x="1089" y="2108"/>
                    <a:pt x="309" y="1969"/>
                    <a:pt x="153" y="1275"/>
                  </a:cubicBezTo>
                  <a:cubicBezTo>
                    <a:pt x="1" y="586"/>
                    <a:pt x="196" y="57"/>
                    <a:pt x="248" y="31"/>
                  </a:cubicBezTo>
                  <a:cubicBezTo>
                    <a:pt x="296" y="0"/>
                    <a:pt x="1700" y="1188"/>
                    <a:pt x="1089" y="210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1;p17">
              <a:extLst>
                <a:ext uri="{FF2B5EF4-FFF2-40B4-BE49-F238E27FC236}">
                  <a16:creationId xmlns:a16="http://schemas.microsoft.com/office/drawing/2014/main" id="{B5643F58-47E5-4DE0-A2C2-ADFE3D726F19}"/>
                </a:ext>
              </a:extLst>
            </p:cNvPr>
            <p:cNvSpPr/>
            <p:nvPr/>
          </p:nvSpPr>
          <p:spPr>
            <a:xfrm>
              <a:off x="3507251" y="1951245"/>
              <a:ext cx="352206" cy="259143"/>
            </a:xfrm>
            <a:custGeom>
              <a:avLst/>
              <a:gdLst/>
              <a:ahLst/>
              <a:cxnLst/>
              <a:rect l="l" t="t" r="r" b="b"/>
              <a:pathLst>
                <a:path w="1987" h="1462" extrusionOk="0">
                  <a:moveTo>
                    <a:pt x="0" y="1254"/>
                  </a:moveTo>
                  <a:cubicBezTo>
                    <a:pt x="0" y="1254"/>
                    <a:pt x="143" y="469"/>
                    <a:pt x="811" y="235"/>
                  </a:cubicBezTo>
                  <a:cubicBezTo>
                    <a:pt x="1479" y="1"/>
                    <a:pt x="1930" y="126"/>
                    <a:pt x="1964" y="174"/>
                  </a:cubicBezTo>
                  <a:cubicBezTo>
                    <a:pt x="1986" y="200"/>
                    <a:pt x="1782" y="746"/>
                    <a:pt x="1305" y="1089"/>
                  </a:cubicBezTo>
                  <a:cubicBezTo>
                    <a:pt x="963" y="1332"/>
                    <a:pt x="412" y="1462"/>
                    <a:pt x="0" y="12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p17">
              <a:extLst>
                <a:ext uri="{FF2B5EF4-FFF2-40B4-BE49-F238E27FC236}">
                  <a16:creationId xmlns:a16="http://schemas.microsoft.com/office/drawing/2014/main" id="{916D0B2E-8670-4F4A-B97A-434883DA8D54}"/>
                </a:ext>
              </a:extLst>
            </p:cNvPr>
            <p:cNvSpPr/>
            <p:nvPr/>
          </p:nvSpPr>
          <p:spPr>
            <a:xfrm>
              <a:off x="3245092" y="1835144"/>
              <a:ext cx="317641" cy="340679"/>
            </a:xfrm>
            <a:custGeom>
              <a:avLst/>
              <a:gdLst/>
              <a:ahLst/>
              <a:cxnLst/>
              <a:rect l="l" t="t" r="r" b="b"/>
              <a:pathLst>
                <a:path w="1792" h="1922" extrusionOk="0">
                  <a:moveTo>
                    <a:pt x="1397" y="1887"/>
                  </a:moveTo>
                  <a:cubicBezTo>
                    <a:pt x="1397" y="1887"/>
                    <a:pt x="603" y="1922"/>
                    <a:pt x="304" y="1280"/>
                  </a:cubicBezTo>
                  <a:cubicBezTo>
                    <a:pt x="1" y="634"/>
                    <a:pt x="83" y="79"/>
                    <a:pt x="122" y="40"/>
                  </a:cubicBezTo>
                  <a:cubicBezTo>
                    <a:pt x="166" y="1"/>
                    <a:pt x="1791" y="859"/>
                    <a:pt x="1397" y="188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p17">
              <a:extLst>
                <a:ext uri="{FF2B5EF4-FFF2-40B4-BE49-F238E27FC236}">
                  <a16:creationId xmlns:a16="http://schemas.microsoft.com/office/drawing/2014/main" id="{232840FB-0969-4817-A1B6-B74913BFAD0E}"/>
                </a:ext>
              </a:extLst>
            </p:cNvPr>
            <p:cNvSpPr/>
            <p:nvPr/>
          </p:nvSpPr>
          <p:spPr>
            <a:xfrm>
              <a:off x="3436527" y="1366485"/>
              <a:ext cx="239117" cy="444372"/>
            </a:xfrm>
            <a:custGeom>
              <a:avLst/>
              <a:gdLst/>
              <a:ahLst/>
              <a:cxnLst/>
              <a:rect l="l" t="t" r="r" b="b"/>
              <a:pathLst>
                <a:path w="1349" h="2507" extrusionOk="0">
                  <a:moveTo>
                    <a:pt x="737" y="2506"/>
                  </a:moveTo>
                  <a:cubicBezTo>
                    <a:pt x="737" y="2506"/>
                    <a:pt x="0" y="2012"/>
                    <a:pt x="156" y="1236"/>
                  </a:cubicBezTo>
                  <a:cubicBezTo>
                    <a:pt x="308" y="460"/>
                    <a:pt x="746" y="13"/>
                    <a:pt x="811" y="4"/>
                  </a:cubicBezTo>
                  <a:cubicBezTo>
                    <a:pt x="850" y="0"/>
                    <a:pt x="1288" y="620"/>
                    <a:pt x="1327" y="1301"/>
                  </a:cubicBezTo>
                  <a:cubicBezTo>
                    <a:pt x="1349" y="1747"/>
                    <a:pt x="1145" y="2246"/>
                    <a:pt x="737" y="250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p17">
              <a:extLst>
                <a:ext uri="{FF2B5EF4-FFF2-40B4-BE49-F238E27FC236}">
                  <a16:creationId xmlns:a16="http://schemas.microsoft.com/office/drawing/2014/main" id="{DADD9980-B29A-4AC3-94AA-6A2DBEF6209B}"/>
                </a:ext>
              </a:extLst>
            </p:cNvPr>
            <p:cNvSpPr/>
            <p:nvPr/>
          </p:nvSpPr>
          <p:spPr>
            <a:xfrm>
              <a:off x="2923908" y="1764419"/>
              <a:ext cx="657262" cy="1627887"/>
            </a:xfrm>
            <a:custGeom>
              <a:avLst/>
              <a:gdLst/>
              <a:ahLst/>
              <a:cxnLst/>
              <a:rect l="l" t="t" r="r" b="b"/>
              <a:pathLst>
                <a:path w="3708" h="9184" extrusionOk="0">
                  <a:moveTo>
                    <a:pt x="3595" y="1"/>
                  </a:moveTo>
                  <a:cubicBezTo>
                    <a:pt x="3205" y="4922"/>
                    <a:pt x="9" y="9102"/>
                    <a:pt x="0" y="9115"/>
                  </a:cubicBezTo>
                  <a:lnTo>
                    <a:pt x="91" y="9184"/>
                  </a:lnTo>
                  <a:cubicBezTo>
                    <a:pt x="100" y="9171"/>
                    <a:pt x="3313" y="4965"/>
                    <a:pt x="3707" y="14"/>
                  </a:cubicBezTo>
                  <a:lnTo>
                    <a:pt x="35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p17">
              <a:extLst>
                <a:ext uri="{FF2B5EF4-FFF2-40B4-BE49-F238E27FC236}">
                  <a16:creationId xmlns:a16="http://schemas.microsoft.com/office/drawing/2014/main" id="{E1B96CA2-FEF3-483A-AAD1-0E54334B9FA7}"/>
                </a:ext>
              </a:extLst>
            </p:cNvPr>
            <p:cNvSpPr/>
            <p:nvPr/>
          </p:nvSpPr>
          <p:spPr>
            <a:xfrm>
              <a:off x="1376124" y="2851871"/>
              <a:ext cx="292116" cy="384461"/>
            </a:xfrm>
            <a:custGeom>
              <a:avLst/>
              <a:gdLst/>
              <a:ahLst/>
              <a:cxnLst/>
              <a:rect l="l" t="t" r="r" b="b"/>
              <a:pathLst>
                <a:path w="1648" h="2169" extrusionOk="0">
                  <a:moveTo>
                    <a:pt x="685" y="2169"/>
                  </a:moveTo>
                  <a:cubicBezTo>
                    <a:pt x="685" y="2169"/>
                    <a:pt x="1448" y="1965"/>
                    <a:pt x="1548" y="1263"/>
                  </a:cubicBezTo>
                  <a:cubicBezTo>
                    <a:pt x="1648" y="565"/>
                    <a:pt x="1409" y="53"/>
                    <a:pt x="1357" y="27"/>
                  </a:cubicBezTo>
                  <a:cubicBezTo>
                    <a:pt x="1305" y="1"/>
                    <a:pt x="0" y="1302"/>
                    <a:pt x="685" y="21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p17">
              <a:extLst>
                <a:ext uri="{FF2B5EF4-FFF2-40B4-BE49-F238E27FC236}">
                  <a16:creationId xmlns:a16="http://schemas.microsoft.com/office/drawing/2014/main" id="{1B63CD76-78C4-430B-A0BE-546FBD0E4B17}"/>
                </a:ext>
              </a:extLst>
            </p:cNvPr>
            <p:cNvSpPr/>
            <p:nvPr/>
          </p:nvSpPr>
          <p:spPr>
            <a:xfrm>
              <a:off x="942560" y="2785046"/>
              <a:ext cx="384466" cy="211639"/>
            </a:xfrm>
            <a:custGeom>
              <a:avLst/>
              <a:gdLst/>
              <a:ahLst/>
              <a:cxnLst/>
              <a:rect l="l" t="t" r="r" b="b"/>
              <a:pathLst>
                <a:path w="2169" h="1194" extrusionOk="0">
                  <a:moveTo>
                    <a:pt x="2169" y="903"/>
                  </a:moveTo>
                  <a:cubicBezTo>
                    <a:pt x="2169" y="903"/>
                    <a:pt x="1857" y="170"/>
                    <a:pt x="1154" y="83"/>
                  </a:cubicBezTo>
                  <a:cubicBezTo>
                    <a:pt x="448" y="1"/>
                    <a:pt x="40" y="222"/>
                    <a:pt x="14" y="274"/>
                  </a:cubicBezTo>
                  <a:cubicBezTo>
                    <a:pt x="1" y="304"/>
                    <a:pt x="317" y="794"/>
                    <a:pt x="855" y="1024"/>
                  </a:cubicBezTo>
                  <a:cubicBezTo>
                    <a:pt x="1245" y="1189"/>
                    <a:pt x="1809" y="1193"/>
                    <a:pt x="2169" y="90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7;p17">
              <a:extLst>
                <a:ext uri="{FF2B5EF4-FFF2-40B4-BE49-F238E27FC236}">
                  <a16:creationId xmlns:a16="http://schemas.microsoft.com/office/drawing/2014/main" id="{B9EDE6F7-AAEE-41E0-BF01-ED7204F70E66}"/>
                </a:ext>
              </a:extLst>
            </p:cNvPr>
            <p:cNvSpPr/>
            <p:nvPr/>
          </p:nvSpPr>
          <p:spPr>
            <a:xfrm>
              <a:off x="1231662" y="2563833"/>
              <a:ext cx="301333" cy="374357"/>
            </a:xfrm>
            <a:custGeom>
              <a:avLst/>
              <a:gdLst/>
              <a:ahLst/>
              <a:cxnLst/>
              <a:rect l="l" t="t" r="r" b="b"/>
              <a:pathLst>
                <a:path w="1700" h="2112" extrusionOk="0">
                  <a:moveTo>
                    <a:pt x="612" y="2112"/>
                  </a:moveTo>
                  <a:cubicBezTo>
                    <a:pt x="612" y="2112"/>
                    <a:pt x="1392" y="1969"/>
                    <a:pt x="1548" y="1279"/>
                  </a:cubicBezTo>
                  <a:cubicBezTo>
                    <a:pt x="1700" y="585"/>
                    <a:pt x="1505" y="61"/>
                    <a:pt x="1453" y="30"/>
                  </a:cubicBezTo>
                  <a:cubicBezTo>
                    <a:pt x="1405" y="0"/>
                    <a:pt x="0" y="1192"/>
                    <a:pt x="612" y="2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8;p17">
              <a:extLst>
                <a:ext uri="{FF2B5EF4-FFF2-40B4-BE49-F238E27FC236}">
                  <a16:creationId xmlns:a16="http://schemas.microsoft.com/office/drawing/2014/main" id="{24AA190B-D7AA-4D23-BF75-C44C4FCE3C47}"/>
                </a:ext>
              </a:extLst>
            </p:cNvPr>
            <p:cNvSpPr/>
            <p:nvPr/>
          </p:nvSpPr>
          <p:spPr>
            <a:xfrm>
              <a:off x="1105634" y="3115624"/>
              <a:ext cx="395988" cy="195332"/>
            </a:xfrm>
            <a:custGeom>
              <a:avLst/>
              <a:gdLst/>
              <a:ahLst/>
              <a:cxnLst/>
              <a:rect l="l" t="t" r="r" b="b"/>
              <a:pathLst>
                <a:path w="2234" h="1102" extrusionOk="0">
                  <a:moveTo>
                    <a:pt x="2233" y="681"/>
                  </a:moveTo>
                  <a:cubicBezTo>
                    <a:pt x="2233" y="681"/>
                    <a:pt x="1812" y="0"/>
                    <a:pt x="1106" y="22"/>
                  </a:cubicBezTo>
                  <a:cubicBezTo>
                    <a:pt x="399" y="48"/>
                    <a:pt x="26" y="325"/>
                    <a:pt x="9" y="382"/>
                  </a:cubicBezTo>
                  <a:cubicBezTo>
                    <a:pt x="0" y="416"/>
                    <a:pt x="386" y="854"/>
                    <a:pt x="954" y="997"/>
                  </a:cubicBezTo>
                  <a:cubicBezTo>
                    <a:pt x="1366" y="1101"/>
                    <a:pt x="1925" y="1023"/>
                    <a:pt x="2233" y="68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9;p17">
              <a:extLst>
                <a:ext uri="{FF2B5EF4-FFF2-40B4-BE49-F238E27FC236}">
                  <a16:creationId xmlns:a16="http://schemas.microsoft.com/office/drawing/2014/main" id="{C39170C8-C998-44F6-A121-D8B1F15B0C4C}"/>
                </a:ext>
              </a:extLst>
            </p:cNvPr>
            <p:cNvSpPr/>
            <p:nvPr/>
          </p:nvSpPr>
          <p:spPr>
            <a:xfrm>
              <a:off x="773637" y="2418485"/>
              <a:ext cx="384289" cy="211462"/>
            </a:xfrm>
            <a:custGeom>
              <a:avLst/>
              <a:gdLst/>
              <a:ahLst/>
              <a:cxnLst/>
              <a:rect l="l" t="t" r="r" b="b"/>
              <a:pathLst>
                <a:path w="2168" h="1193" extrusionOk="0">
                  <a:moveTo>
                    <a:pt x="2168" y="902"/>
                  </a:moveTo>
                  <a:cubicBezTo>
                    <a:pt x="2168" y="902"/>
                    <a:pt x="1856" y="170"/>
                    <a:pt x="1153" y="83"/>
                  </a:cubicBezTo>
                  <a:cubicBezTo>
                    <a:pt x="447" y="1"/>
                    <a:pt x="39" y="222"/>
                    <a:pt x="13" y="274"/>
                  </a:cubicBezTo>
                  <a:cubicBezTo>
                    <a:pt x="0" y="304"/>
                    <a:pt x="317" y="798"/>
                    <a:pt x="854" y="1024"/>
                  </a:cubicBezTo>
                  <a:cubicBezTo>
                    <a:pt x="1244" y="1189"/>
                    <a:pt x="1812" y="1193"/>
                    <a:pt x="2168" y="90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0;p17">
              <a:extLst>
                <a:ext uri="{FF2B5EF4-FFF2-40B4-BE49-F238E27FC236}">
                  <a16:creationId xmlns:a16="http://schemas.microsoft.com/office/drawing/2014/main" id="{0862B01B-D14B-4FEC-96EA-848F3ACA72DE}"/>
                </a:ext>
              </a:extLst>
            </p:cNvPr>
            <p:cNvSpPr/>
            <p:nvPr/>
          </p:nvSpPr>
          <p:spPr>
            <a:xfrm>
              <a:off x="1062562" y="2197096"/>
              <a:ext cx="301334" cy="374535"/>
            </a:xfrm>
            <a:custGeom>
              <a:avLst/>
              <a:gdLst/>
              <a:ahLst/>
              <a:cxnLst/>
              <a:rect l="l" t="t" r="r" b="b"/>
              <a:pathLst>
                <a:path w="1700" h="2113" extrusionOk="0">
                  <a:moveTo>
                    <a:pt x="612" y="2112"/>
                  </a:moveTo>
                  <a:cubicBezTo>
                    <a:pt x="612" y="2112"/>
                    <a:pt x="1392" y="1974"/>
                    <a:pt x="1548" y="1280"/>
                  </a:cubicBezTo>
                  <a:cubicBezTo>
                    <a:pt x="1700" y="586"/>
                    <a:pt x="1505" y="62"/>
                    <a:pt x="1453" y="31"/>
                  </a:cubicBezTo>
                  <a:cubicBezTo>
                    <a:pt x="1405" y="1"/>
                    <a:pt x="0" y="1193"/>
                    <a:pt x="612" y="21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1;p17">
              <a:extLst>
                <a:ext uri="{FF2B5EF4-FFF2-40B4-BE49-F238E27FC236}">
                  <a16:creationId xmlns:a16="http://schemas.microsoft.com/office/drawing/2014/main" id="{39AD9618-B13D-43E8-86A6-67846CD28476}"/>
                </a:ext>
              </a:extLst>
            </p:cNvPr>
            <p:cNvSpPr/>
            <p:nvPr/>
          </p:nvSpPr>
          <p:spPr>
            <a:xfrm>
              <a:off x="665158" y="1930506"/>
              <a:ext cx="352206" cy="259143"/>
            </a:xfrm>
            <a:custGeom>
              <a:avLst/>
              <a:gdLst/>
              <a:ahLst/>
              <a:cxnLst/>
              <a:rect l="l" t="t" r="r" b="b"/>
              <a:pathLst>
                <a:path w="1987" h="1462" extrusionOk="0">
                  <a:moveTo>
                    <a:pt x="1987" y="1249"/>
                  </a:moveTo>
                  <a:cubicBezTo>
                    <a:pt x="1987" y="1249"/>
                    <a:pt x="1843" y="469"/>
                    <a:pt x="1176" y="235"/>
                  </a:cubicBezTo>
                  <a:cubicBezTo>
                    <a:pt x="508" y="0"/>
                    <a:pt x="57" y="126"/>
                    <a:pt x="22" y="170"/>
                  </a:cubicBezTo>
                  <a:cubicBezTo>
                    <a:pt x="1" y="196"/>
                    <a:pt x="205" y="746"/>
                    <a:pt x="681" y="1089"/>
                  </a:cubicBezTo>
                  <a:cubicBezTo>
                    <a:pt x="1024" y="1332"/>
                    <a:pt x="1575" y="1462"/>
                    <a:pt x="1987" y="124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p17">
              <a:extLst>
                <a:ext uri="{FF2B5EF4-FFF2-40B4-BE49-F238E27FC236}">
                  <a16:creationId xmlns:a16="http://schemas.microsoft.com/office/drawing/2014/main" id="{682B1C77-A3BB-4EE0-B855-0DD4753EC372}"/>
                </a:ext>
              </a:extLst>
            </p:cNvPr>
            <p:cNvSpPr/>
            <p:nvPr/>
          </p:nvSpPr>
          <p:spPr>
            <a:xfrm>
              <a:off x="961881" y="1813696"/>
              <a:ext cx="317464" cy="340679"/>
            </a:xfrm>
            <a:custGeom>
              <a:avLst/>
              <a:gdLst/>
              <a:ahLst/>
              <a:cxnLst/>
              <a:rect l="l" t="t" r="r" b="b"/>
              <a:pathLst>
                <a:path w="1791" h="1922" extrusionOk="0">
                  <a:moveTo>
                    <a:pt x="395" y="1886"/>
                  </a:moveTo>
                  <a:cubicBezTo>
                    <a:pt x="395" y="1886"/>
                    <a:pt x="1188" y="1921"/>
                    <a:pt x="1488" y="1279"/>
                  </a:cubicBezTo>
                  <a:cubicBezTo>
                    <a:pt x="1791" y="638"/>
                    <a:pt x="1709" y="83"/>
                    <a:pt x="1670" y="44"/>
                  </a:cubicBezTo>
                  <a:cubicBezTo>
                    <a:pt x="1626" y="0"/>
                    <a:pt x="0" y="859"/>
                    <a:pt x="395" y="18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p17">
              <a:extLst>
                <a:ext uri="{FF2B5EF4-FFF2-40B4-BE49-F238E27FC236}">
                  <a16:creationId xmlns:a16="http://schemas.microsoft.com/office/drawing/2014/main" id="{804F33E2-902E-49BA-A7F8-E7D93B4F7AA5}"/>
                </a:ext>
              </a:extLst>
            </p:cNvPr>
            <p:cNvSpPr/>
            <p:nvPr/>
          </p:nvSpPr>
          <p:spPr>
            <a:xfrm>
              <a:off x="848793" y="1345569"/>
              <a:ext cx="239294" cy="444549"/>
            </a:xfrm>
            <a:custGeom>
              <a:avLst/>
              <a:gdLst/>
              <a:ahLst/>
              <a:cxnLst/>
              <a:rect l="l" t="t" r="r" b="b"/>
              <a:pathLst>
                <a:path w="1350" h="2508" extrusionOk="0">
                  <a:moveTo>
                    <a:pt x="612" y="2507"/>
                  </a:moveTo>
                  <a:cubicBezTo>
                    <a:pt x="612" y="2507"/>
                    <a:pt x="1349" y="2013"/>
                    <a:pt x="1193" y="1237"/>
                  </a:cubicBezTo>
                  <a:cubicBezTo>
                    <a:pt x="1042" y="461"/>
                    <a:pt x="604" y="10"/>
                    <a:pt x="539" y="1"/>
                  </a:cubicBezTo>
                  <a:cubicBezTo>
                    <a:pt x="500" y="1"/>
                    <a:pt x="62" y="621"/>
                    <a:pt x="23" y="1302"/>
                  </a:cubicBezTo>
                  <a:cubicBezTo>
                    <a:pt x="1" y="1744"/>
                    <a:pt x="200" y="2243"/>
                    <a:pt x="612" y="25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p17">
              <a:extLst>
                <a:ext uri="{FF2B5EF4-FFF2-40B4-BE49-F238E27FC236}">
                  <a16:creationId xmlns:a16="http://schemas.microsoft.com/office/drawing/2014/main" id="{54C35D18-7F33-4554-B449-581523093E9B}"/>
                </a:ext>
              </a:extLst>
            </p:cNvPr>
            <p:cNvSpPr/>
            <p:nvPr/>
          </p:nvSpPr>
          <p:spPr>
            <a:xfrm>
              <a:off x="943447" y="1743681"/>
              <a:ext cx="657262" cy="1627178"/>
            </a:xfrm>
            <a:custGeom>
              <a:avLst/>
              <a:gdLst/>
              <a:ahLst/>
              <a:cxnLst/>
              <a:rect l="l" t="t" r="r" b="b"/>
              <a:pathLst>
                <a:path w="3708" h="9180" extrusionOk="0">
                  <a:moveTo>
                    <a:pt x="113" y="1"/>
                  </a:moveTo>
                  <a:lnTo>
                    <a:pt x="0" y="10"/>
                  </a:lnTo>
                  <a:cubicBezTo>
                    <a:pt x="391" y="4961"/>
                    <a:pt x="3603" y="9167"/>
                    <a:pt x="3616" y="9180"/>
                  </a:cubicBezTo>
                  <a:lnTo>
                    <a:pt x="3707" y="9110"/>
                  </a:lnTo>
                  <a:cubicBezTo>
                    <a:pt x="3699" y="9097"/>
                    <a:pt x="503" y="4918"/>
                    <a:pt x="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p17">
              <a:extLst>
                <a:ext uri="{FF2B5EF4-FFF2-40B4-BE49-F238E27FC236}">
                  <a16:creationId xmlns:a16="http://schemas.microsoft.com/office/drawing/2014/main" id="{A0941B51-484C-42F0-8E61-6E9EDD36BC90}"/>
                </a:ext>
              </a:extLst>
            </p:cNvPr>
            <p:cNvSpPr/>
            <p:nvPr/>
          </p:nvSpPr>
          <p:spPr>
            <a:xfrm>
              <a:off x="3069965" y="3403839"/>
              <a:ext cx="768578" cy="913914"/>
            </a:xfrm>
            <a:custGeom>
              <a:avLst/>
              <a:gdLst/>
              <a:ahLst/>
              <a:cxnLst/>
              <a:rect l="l" t="t" r="r" b="b"/>
              <a:pathLst>
                <a:path w="4336" h="5156" extrusionOk="0">
                  <a:moveTo>
                    <a:pt x="581" y="4774"/>
                  </a:moveTo>
                  <a:cubicBezTo>
                    <a:pt x="581" y="4774"/>
                    <a:pt x="0" y="3776"/>
                    <a:pt x="482" y="2502"/>
                  </a:cubicBezTo>
                  <a:cubicBezTo>
                    <a:pt x="1427" y="0"/>
                    <a:pt x="4336" y="989"/>
                    <a:pt x="2753" y="3776"/>
                  </a:cubicBezTo>
                  <a:cubicBezTo>
                    <a:pt x="1969" y="5155"/>
                    <a:pt x="642" y="4748"/>
                    <a:pt x="581" y="477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6;p17">
              <a:extLst>
                <a:ext uri="{FF2B5EF4-FFF2-40B4-BE49-F238E27FC236}">
                  <a16:creationId xmlns:a16="http://schemas.microsoft.com/office/drawing/2014/main" id="{9242A79F-075F-4A69-AAAD-70D888DE646C}"/>
                </a:ext>
              </a:extLst>
            </p:cNvPr>
            <p:cNvSpPr/>
            <p:nvPr/>
          </p:nvSpPr>
          <p:spPr>
            <a:xfrm>
              <a:off x="3182876" y="3684963"/>
              <a:ext cx="389075" cy="472910"/>
            </a:xfrm>
            <a:custGeom>
              <a:avLst/>
              <a:gdLst/>
              <a:ahLst/>
              <a:cxnLst/>
              <a:rect l="l" t="t" r="r" b="b"/>
              <a:pathLst>
                <a:path w="2195" h="2668" extrusionOk="0">
                  <a:moveTo>
                    <a:pt x="239" y="2667"/>
                  </a:moveTo>
                  <a:cubicBezTo>
                    <a:pt x="239" y="2667"/>
                    <a:pt x="287" y="2542"/>
                    <a:pt x="404" y="2294"/>
                  </a:cubicBezTo>
                  <a:cubicBezTo>
                    <a:pt x="386" y="2299"/>
                    <a:pt x="334" y="2286"/>
                    <a:pt x="226" y="2130"/>
                  </a:cubicBezTo>
                  <a:cubicBezTo>
                    <a:pt x="105" y="1948"/>
                    <a:pt x="1" y="1592"/>
                    <a:pt x="1" y="1592"/>
                  </a:cubicBezTo>
                  <a:lnTo>
                    <a:pt x="404" y="2290"/>
                  </a:lnTo>
                  <a:cubicBezTo>
                    <a:pt x="469" y="2160"/>
                    <a:pt x="547" y="1995"/>
                    <a:pt x="655" y="1796"/>
                  </a:cubicBezTo>
                  <a:cubicBezTo>
                    <a:pt x="621" y="1774"/>
                    <a:pt x="573" y="1692"/>
                    <a:pt x="521" y="1488"/>
                  </a:cubicBezTo>
                  <a:cubicBezTo>
                    <a:pt x="438" y="1176"/>
                    <a:pt x="473" y="617"/>
                    <a:pt x="473" y="617"/>
                  </a:cubicBezTo>
                  <a:lnTo>
                    <a:pt x="681" y="1753"/>
                  </a:lnTo>
                  <a:cubicBezTo>
                    <a:pt x="759" y="1609"/>
                    <a:pt x="850" y="1445"/>
                    <a:pt x="954" y="1263"/>
                  </a:cubicBezTo>
                  <a:cubicBezTo>
                    <a:pt x="976" y="1228"/>
                    <a:pt x="998" y="1189"/>
                    <a:pt x="1019" y="1154"/>
                  </a:cubicBezTo>
                  <a:cubicBezTo>
                    <a:pt x="989" y="1111"/>
                    <a:pt x="954" y="1028"/>
                    <a:pt x="911" y="872"/>
                  </a:cubicBezTo>
                  <a:cubicBezTo>
                    <a:pt x="829" y="560"/>
                    <a:pt x="868" y="1"/>
                    <a:pt x="868" y="1"/>
                  </a:cubicBezTo>
                  <a:lnTo>
                    <a:pt x="1063" y="1085"/>
                  </a:lnTo>
                  <a:cubicBezTo>
                    <a:pt x="1553" y="287"/>
                    <a:pt x="1848" y="70"/>
                    <a:pt x="1848" y="70"/>
                  </a:cubicBezTo>
                  <a:cubicBezTo>
                    <a:pt x="1848" y="70"/>
                    <a:pt x="1531" y="526"/>
                    <a:pt x="1102" y="1215"/>
                  </a:cubicBezTo>
                  <a:lnTo>
                    <a:pt x="2194" y="877"/>
                  </a:lnTo>
                  <a:cubicBezTo>
                    <a:pt x="2194" y="877"/>
                    <a:pt x="1713" y="1167"/>
                    <a:pt x="1401" y="1237"/>
                  </a:cubicBezTo>
                  <a:cubicBezTo>
                    <a:pt x="1206" y="1280"/>
                    <a:pt x="1111" y="1276"/>
                    <a:pt x="1072" y="1263"/>
                  </a:cubicBezTo>
                  <a:cubicBezTo>
                    <a:pt x="967" y="1427"/>
                    <a:pt x="855" y="1609"/>
                    <a:pt x="742" y="1796"/>
                  </a:cubicBezTo>
                  <a:lnTo>
                    <a:pt x="1874" y="1605"/>
                  </a:lnTo>
                  <a:cubicBezTo>
                    <a:pt x="1874" y="1605"/>
                    <a:pt x="1358" y="1831"/>
                    <a:pt x="1037" y="1861"/>
                  </a:cubicBezTo>
                  <a:cubicBezTo>
                    <a:pt x="850" y="1878"/>
                    <a:pt x="759" y="1861"/>
                    <a:pt x="716" y="1844"/>
                  </a:cubicBezTo>
                  <a:cubicBezTo>
                    <a:pt x="629" y="1987"/>
                    <a:pt x="543" y="2138"/>
                    <a:pt x="452" y="2290"/>
                  </a:cubicBezTo>
                  <a:lnTo>
                    <a:pt x="1245" y="2446"/>
                  </a:lnTo>
                  <a:cubicBezTo>
                    <a:pt x="1245" y="2446"/>
                    <a:pt x="868" y="2464"/>
                    <a:pt x="660" y="2407"/>
                  </a:cubicBezTo>
                  <a:cubicBezTo>
                    <a:pt x="495" y="2360"/>
                    <a:pt x="452" y="2320"/>
                    <a:pt x="447" y="2299"/>
                  </a:cubicBezTo>
                  <a:cubicBezTo>
                    <a:pt x="378" y="2420"/>
                    <a:pt x="308" y="2542"/>
                    <a:pt x="239" y="2667"/>
                  </a:cubicBezTo>
                  <a:close/>
                </a:path>
              </a:pathLst>
            </a:custGeom>
            <a:solidFill>
              <a:srgbClr val="006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7;p17">
              <a:extLst>
                <a:ext uri="{FF2B5EF4-FFF2-40B4-BE49-F238E27FC236}">
                  <a16:creationId xmlns:a16="http://schemas.microsoft.com/office/drawing/2014/main" id="{C205CB6B-A10B-44E5-9E91-47F14F034F2D}"/>
                </a:ext>
              </a:extLst>
            </p:cNvPr>
            <p:cNvSpPr/>
            <p:nvPr/>
          </p:nvSpPr>
          <p:spPr>
            <a:xfrm>
              <a:off x="304800" y="3064752"/>
              <a:ext cx="835580" cy="915509"/>
            </a:xfrm>
            <a:custGeom>
              <a:avLst/>
              <a:gdLst/>
              <a:ahLst/>
              <a:cxnLst/>
              <a:rect l="l" t="t" r="r" b="b"/>
              <a:pathLst>
                <a:path w="4714" h="5165" extrusionOk="0">
                  <a:moveTo>
                    <a:pt x="3677" y="5165"/>
                  </a:moveTo>
                  <a:cubicBezTo>
                    <a:pt x="3677" y="5165"/>
                    <a:pt x="2519" y="5152"/>
                    <a:pt x="1670" y="4090"/>
                  </a:cubicBezTo>
                  <a:cubicBezTo>
                    <a:pt x="0" y="2000"/>
                    <a:pt x="2337" y="1"/>
                    <a:pt x="3928" y="2789"/>
                  </a:cubicBezTo>
                  <a:cubicBezTo>
                    <a:pt x="4713" y="4163"/>
                    <a:pt x="3681" y="5095"/>
                    <a:pt x="3677" y="5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8;p17">
              <a:extLst>
                <a:ext uri="{FF2B5EF4-FFF2-40B4-BE49-F238E27FC236}">
                  <a16:creationId xmlns:a16="http://schemas.microsoft.com/office/drawing/2014/main" id="{D06F9CB2-FB0E-4086-8555-D783CAF74E09}"/>
                </a:ext>
              </a:extLst>
            </p:cNvPr>
            <p:cNvSpPr/>
            <p:nvPr/>
          </p:nvSpPr>
          <p:spPr>
            <a:xfrm>
              <a:off x="554551" y="3407561"/>
              <a:ext cx="406800" cy="479823"/>
            </a:xfrm>
            <a:custGeom>
              <a:avLst/>
              <a:gdLst/>
              <a:ahLst/>
              <a:cxnLst/>
              <a:rect l="l" t="t" r="r" b="b"/>
              <a:pathLst>
                <a:path w="2295" h="2707" extrusionOk="0">
                  <a:moveTo>
                    <a:pt x="1969" y="2706"/>
                  </a:moveTo>
                  <a:cubicBezTo>
                    <a:pt x="1969" y="2706"/>
                    <a:pt x="1886" y="2606"/>
                    <a:pt x="1735" y="2377"/>
                  </a:cubicBezTo>
                  <a:cubicBezTo>
                    <a:pt x="1730" y="2394"/>
                    <a:pt x="1691" y="2433"/>
                    <a:pt x="1501" y="2446"/>
                  </a:cubicBezTo>
                  <a:cubicBezTo>
                    <a:pt x="1284" y="2459"/>
                    <a:pt x="924" y="2364"/>
                    <a:pt x="924" y="2364"/>
                  </a:cubicBezTo>
                  <a:lnTo>
                    <a:pt x="1730" y="2372"/>
                  </a:lnTo>
                  <a:cubicBezTo>
                    <a:pt x="1652" y="2255"/>
                    <a:pt x="1553" y="2104"/>
                    <a:pt x="1436" y="1908"/>
                  </a:cubicBezTo>
                  <a:cubicBezTo>
                    <a:pt x="1397" y="1921"/>
                    <a:pt x="1301" y="1926"/>
                    <a:pt x="1097" y="1865"/>
                  </a:cubicBezTo>
                  <a:cubicBezTo>
                    <a:pt x="790" y="1778"/>
                    <a:pt x="330" y="1462"/>
                    <a:pt x="330" y="1462"/>
                  </a:cubicBezTo>
                  <a:lnTo>
                    <a:pt x="1410" y="1865"/>
                  </a:lnTo>
                  <a:cubicBezTo>
                    <a:pt x="1323" y="1722"/>
                    <a:pt x="1232" y="1562"/>
                    <a:pt x="1128" y="1379"/>
                  </a:cubicBezTo>
                  <a:cubicBezTo>
                    <a:pt x="1110" y="1340"/>
                    <a:pt x="1089" y="1301"/>
                    <a:pt x="1067" y="1262"/>
                  </a:cubicBezTo>
                  <a:cubicBezTo>
                    <a:pt x="1015" y="1267"/>
                    <a:pt x="924" y="1258"/>
                    <a:pt x="772" y="1215"/>
                  </a:cubicBezTo>
                  <a:cubicBezTo>
                    <a:pt x="460" y="1124"/>
                    <a:pt x="0" y="807"/>
                    <a:pt x="0" y="807"/>
                  </a:cubicBezTo>
                  <a:lnTo>
                    <a:pt x="1028" y="1193"/>
                  </a:lnTo>
                  <a:cubicBezTo>
                    <a:pt x="594" y="365"/>
                    <a:pt x="560" y="1"/>
                    <a:pt x="560" y="1"/>
                  </a:cubicBezTo>
                  <a:cubicBezTo>
                    <a:pt x="560" y="1"/>
                    <a:pt x="790" y="508"/>
                    <a:pt x="1158" y="1228"/>
                  </a:cubicBezTo>
                  <a:lnTo>
                    <a:pt x="1431" y="113"/>
                  </a:lnTo>
                  <a:cubicBezTo>
                    <a:pt x="1431" y="113"/>
                    <a:pt x="1431" y="673"/>
                    <a:pt x="1331" y="981"/>
                  </a:cubicBezTo>
                  <a:cubicBezTo>
                    <a:pt x="1271" y="1171"/>
                    <a:pt x="1219" y="1249"/>
                    <a:pt x="1184" y="1280"/>
                  </a:cubicBezTo>
                  <a:cubicBezTo>
                    <a:pt x="1275" y="1453"/>
                    <a:pt x="1375" y="1640"/>
                    <a:pt x="1479" y="1830"/>
                  </a:cubicBezTo>
                  <a:lnTo>
                    <a:pt x="1891" y="764"/>
                  </a:lnTo>
                  <a:cubicBezTo>
                    <a:pt x="1891" y="764"/>
                    <a:pt x="1821" y="1319"/>
                    <a:pt x="1683" y="1609"/>
                  </a:cubicBezTo>
                  <a:cubicBezTo>
                    <a:pt x="1605" y="1778"/>
                    <a:pt x="1544" y="1852"/>
                    <a:pt x="1505" y="1882"/>
                  </a:cubicBezTo>
                  <a:cubicBezTo>
                    <a:pt x="1583" y="2030"/>
                    <a:pt x="1670" y="2182"/>
                    <a:pt x="1756" y="2333"/>
                  </a:cubicBezTo>
                  <a:lnTo>
                    <a:pt x="2294" y="1735"/>
                  </a:lnTo>
                  <a:cubicBezTo>
                    <a:pt x="2294" y="1735"/>
                    <a:pt x="2116" y="2064"/>
                    <a:pt x="1960" y="2216"/>
                  </a:cubicBezTo>
                  <a:cubicBezTo>
                    <a:pt x="1839" y="2333"/>
                    <a:pt x="1782" y="2346"/>
                    <a:pt x="1761" y="2342"/>
                  </a:cubicBezTo>
                  <a:cubicBezTo>
                    <a:pt x="1830" y="2463"/>
                    <a:pt x="1899" y="2585"/>
                    <a:pt x="1969" y="2706"/>
                  </a:cubicBezTo>
                  <a:close/>
                </a:path>
              </a:pathLst>
            </a:custGeom>
            <a:solidFill>
              <a:srgbClr val="006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9;p17">
              <a:extLst>
                <a:ext uri="{FF2B5EF4-FFF2-40B4-BE49-F238E27FC236}">
                  <a16:creationId xmlns:a16="http://schemas.microsoft.com/office/drawing/2014/main" id="{95D3063D-DE0A-4A47-B02B-2C590B0B43EF}"/>
                </a:ext>
              </a:extLst>
            </p:cNvPr>
            <p:cNvSpPr/>
            <p:nvPr/>
          </p:nvSpPr>
          <p:spPr>
            <a:xfrm>
              <a:off x="580607" y="4206798"/>
              <a:ext cx="3327254" cy="523604"/>
            </a:xfrm>
            <a:custGeom>
              <a:avLst/>
              <a:gdLst/>
              <a:ahLst/>
              <a:cxnLst/>
              <a:rect l="l" t="t" r="r" b="b"/>
              <a:pathLst>
                <a:path w="18771" h="2954" extrusionOk="0">
                  <a:moveTo>
                    <a:pt x="9383" y="1"/>
                  </a:moveTo>
                  <a:cubicBezTo>
                    <a:pt x="4202" y="1"/>
                    <a:pt x="1" y="660"/>
                    <a:pt x="1" y="1475"/>
                  </a:cubicBezTo>
                  <a:cubicBezTo>
                    <a:pt x="1" y="2290"/>
                    <a:pt x="4202" y="2953"/>
                    <a:pt x="9383" y="2953"/>
                  </a:cubicBezTo>
                  <a:cubicBezTo>
                    <a:pt x="14569" y="2953"/>
                    <a:pt x="18770" y="2290"/>
                    <a:pt x="18770" y="1475"/>
                  </a:cubicBezTo>
                  <a:cubicBezTo>
                    <a:pt x="18770" y="660"/>
                    <a:pt x="14569" y="1"/>
                    <a:pt x="9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p17">
              <a:extLst>
                <a:ext uri="{FF2B5EF4-FFF2-40B4-BE49-F238E27FC236}">
                  <a16:creationId xmlns:a16="http://schemas.microsoft.com/office/drawing/2014/main" id="{CB8B8DE6-0526-432B-98AE-6886D610100A}"/>
                </a:ext>
              </a:extLst>
            </p:cNvPr>
            <p:cNvSpPr/>
            <p:nvPr/>
          </p:nvSpPr>
          <p:spPr>
            <a:xfrm>
              <a:off x="1517573" y="1245775"/>
              <a:ext cx="1740112" cy="2987414"/>
            </a:xfrm>
            <a:custGeom>
              <a:avLst/>
              <a:gdLst/>
              <a:ahLst/>
              <a:cxnLst/>
              <a:rect l="l" t="t" r="r" b="b"/>
              <a:pathLst>
                <a:path w="9817" h="16854" extrusionOk="0">
                  <a:moveTo>
                    <a:pt x="724" y="0"/>
                  </a:moveTo>
                  <a:cubicBezTo>
                    <a:pt x="325" y="0"/>
                    <a:pt x="0" y="343"/>
                    <a:pt x="0" y="763"/>
                  </a:cubicBezTo>
                  <a:lnTo>
                    <a:pt x="0" y="16090"/>
                  </a:lnTo>
                  <a:cubicBezTo>
                    <a:pt x="0" y="16511"/>
                    <a:pt x="325" y="16853"/>
                    <a:pt x="724" y="16853"/>
                  </a:cubicBezTo>
                  <a:lnTo>
                    <a:pt x="9088" y="16853"/>
                  </a:lnTo>
                  <a:cubicBezTo>
                    <a:pt x="9491" y="16853"/>
                    <a:pt x="9816" y="16511"/>
                    <a:pt x="9816" y="16090"/>
                  </a:cubicBezTo>
                  <a:lnTo>
                    <a:pt x="9816" y="763"/>
                  </a:lnTo>
                  <a:cubicBezTo>
                    <a:pt x="9816" y="343"/>
                    <a:pt x="9491" y="0"/>
                    <a:pt x="9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1;p17">
              <a:extLst>
                <a:ext uri="{FF2B5EF4-FFF2-40B4-BE49-F238E27FC236}">
                  <a16:creationId xmlns:a16="http://schemas.microsoft.com/office/drawing/2014/main" id="{2B64B7AE-688E-41F9-A9FD-9EBA05FAB9DD}"/>
                </a:ext>
              </a:extLst>
            </p:cNvPr>
            <p:cNvSpPr/>
            <p:nvPr/>
          </p:nvSpPr>
          <p:spPr>
            <a:xfrm>
              <a:off x="1648209" y="1577062"/>
              <a:ext cx="1478838" cy="2347887"/>
            </a:xfrm>
            <a:custGeom>
              <a:avLst/>
              <a:gdLst/>
              <a:ahLst/>
              <a:cxnLst/>
              <a:rect l="l" t="t" r="r" b="b"/>
              <a:pathLst>
                <a:path w="8343" h="13246" extrusionOk="0">
                  <a:moveTo>
                    <a:pt x="0" y="0"/>
                  </a:moveTo>
                  <a:lnTo>
                    <a:pt x="0" y="13246"/>
                  </a:lnTo>
                  <a:lnTo>
                    <a:pt x="8342" y="13246"/>
                  </a:lnTo>
                  <a:lnTo>
                    <a:pt x="8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2;p17">
              <a:extLst>
                <a:ext uri="{FF2B5EF4-FFF2-40B4-BE49-F238E27FC236}">
                  <a16:creationId xmlns:a16="http://schemas.microsoft.com/office/drawing/2014/main" id="{DD221111-8536-4649-948F-801AD0947C9D}"/>
                </a:ext>
              </a:extLst>
            </p:cNvPr>
            <p:cNvSpPr/>
            <p:nvPr/>
          </p:nvSpPr>
          <p:spPr>
            <a:xfrm>
              <a:off x="2132999" y="1367194"/>
              <a:ext cx="508190" cy="106174"/>
            </a:xfrm>
            <a:custGeom>
              <a:avLst/>
              <a:gdLst/>
              <a:ahLst/>
              <a:cxnLst/>
              <a:rect l="l" t="t" r="r" b="b"/>
              <a:pathLst>
                <a:path w="2867" h="599" extrusionOk="0">
                  <a:moveTo>
                    <a:pt x="300" y="0"/>
                  </a:moveTo>
                  <a:cubicBezTo>
                    <a:pt x="135" y="0"/>
                    <a:pt x="1" y="135"/>
                    <a:pt x="1" y="300"/>
                  </a:cubicBezTo>
                  <a:cubicBezTo>
                    <a:pt x="1" y="464"/>
                    <a:pt x="135" y="599"/>
                    <a:pt x="300" y="599"/>
                  </a:cubicBezTo>
                  <a:lnTo>
                    <a:pt x="2568" y="599"/>
                  </a:lnTo>
                  <a:cubicBezTo>
                    <a:pt x="2732" y="599"/>
                    <a:pt x="2867" y="464"/>
                    <a:pt x="2867" y="300"/>
                  </a:cubicBezTo>
                  <a:cubicBezTo>
                    <a:pt x="2867" y="135"/>
                    <a:pt x="2732" y="0"/>
                    <a:pt x="2568" y="0"/>
                  </a:cubicBezTo>
                  <a:close/>
                </a:path>
              </a:pathLst>
            </a:custGeom>
            <a:solidFill>
              <a:srgbClr val="E1D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3;p17">
              <a:extLst>
                <a:ext uri="{FF2B5EF4-FFF2-40B4-BE49-F238E27FC236}">
                  <a16:creationId xmlns:a16="http://schemas.microsoft.com/office/drawing/2014/main" id="{25FDE6DF-703D-46C8-81B8-9A52B108E829}"/>
                </a:ext>
              </a:extLst>
            </p:cNvPr>
            <p:cNvSpPr/>
            <p:nvPr/>
          </p:nvSpPr>
          <p:spPr>
            <a:xfrm>
              <a:off x="2294478" y="3980090"/>
              <a:ext cx="186118" cy="186292"/>
            </a:xfrm>
            <a:custGeom>
              <a:avLst/>
              <a:gdLst/>
              <a:ahLst/>
              <a:cxnLst/>
              <a:rect l="l" t="t" r="r" b="b"/>
              <a:pathLst>
                <a:path w="1050" h="1051" extrusionOk="0">
                  <a:moveTo>
                    <a:pt x="525" y="1"/>
                  </a:moveTo>
                  <a:cubicBezTo>
                    <a:pt x="235" y="1"/>
                    <a:pt x="0" y="235"/>
                    <a:pt x="0" y="525"/>
                  </a:cubicBezTo>
                  <a:cubicBezTo>
                    <a:pt x="0" y="816"/>
                    <a:pt x="235" y="1050"/>
                    <a:pt x="525" y="1050"/>
                  </a:cubicBezTo>
                  <a:cubicBezTo>
                    <a:pt x="816" y="1050"/>
                    <a:pt x="1050" y="816"/>
                    <a:pt x="1050" y="525"/>
                  </a:cubicBezTo>
                  <a:cubicBezTo>
                    <a:pt x="1050" y="235"/>
                    <a:pt x="816" y="1"/>
                    <a:pt x="525" y="1"/>
                  </a:cubicBezTo>
                  <a:close/>
                </a:path>
              </a:pathLst>
            </a:custGeom>
            <a:solidFill>
              <a:srgbClr val="8F94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4;p17">
              <a:extLst>
                <a:ext uri="{FF2B5EF4-FFF2-40B4-BE49-F238E27FC236}">
                  <a16:creationId xmlns:a16="http://schemas.microsoft.com/office/drawing/2014/main" id="{1FB05E89-D5C4-44F7-9412-3A3EF20D65AC}"/>
                </a:ext>
              </a:extLst>
            </p:cNvPr>
            <p:cNvSpPr/>
            <p:nvPr/>
          </p:nvSpPr>
          <p:spPr>
            <a:xfrm>
              <a:off x="2304404" y="3990194"/>
              <a:ext cx="166265" cy="166972"/>
            </a:xfrm>
            <a:custGeom>
              <a:avLst/>
              <a:gdLst/>
              <a:ahLst/>
              <a:cxnLst/>
              <a:rect l="l" t="t" r="r" b="b"/>
              <a:pathLst>
                <a:path w="938" h="942" extrusionOk="0">
                  <a:moveTo>
                    <a:pt x="469" y="0"/>
                  </a:moveTo>
                  <a:cubicBezTo>
                    <a:pt x="209" y="0"/>
                    <a:pt x="1" y="213"/>
                    <a:pt x="1" y="468"/>
                  </a:cubicBezTo>
                  <a:cubicBezTo>
                    <a:pt x="1" y="729"/>
                    <a:pt x="209" y="941"/>
                    <a:pt x="469" y="941"/>
                  </a:cubicBezTo>
                  <a:cubicBezTo>
                    <a:pt x="729" y="941"/>
                    <a:pt x="937" y="729"/>
                    <a:pt x="937" y="468"/>
                  </a:cubicBezTo>
                  <a:cubicBezTo>
                    <a:pt x="937" y="213"/>
                    <a:pt x="729" y="0"/>
                    <a:pt x="469" y="0"/>
                  </a:cubicBezTo>
                  <a:close/>
                </a:path>
              </a:pathLst>
            </a:custGeom>
            <a:solidFill>
              <a:srgbClr val="98A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5;p17">
              <a:extLst>
                <a:ext uri="{FF2B5EF4-FFF2-40B4-BE49-F238E27FC236}">
                  <a16:creationId xmlns:a16="http://schemas.microsoft.com/office/drawing/2014/main" id="{B92707D1-C471-4FE5-A44D-06D156B943A5}"/>
                </a:ext>
              </a:extLst>
            </p:cNvPr>
            <p:cNvSpPr/>
            <p:nvPr/>
          </p:nvSpPr>
          <p:spPr>
            <a:xfrm>
              <a:off x="2171464" y="1383324"/>
              <a:ext cx="425944" cy="74801"/>
            </a:xfrm>
            <a:custGeom>
              <a:avLst/>
              <a:gdLst/>
              <a:ahLst/>
              <a:cxnLst/>
              <a:rect l="l" t="t" r="r" b="b"/>
              <a:pathLst>
                <a:path w="2403" h="422" extrusionOk="0">
                  <a:moveTo>
                    <a:pt x="252" y="0"/>
                  </a:moveTo>
                  <a:cubicBezTo>
                    <a:pt x="114" y="0"/>
                    <a:pt x="1" y="91"/>
                    <a:pt x="1" y="209"/>
                  </a:cubicBezTo>
                  <a:cubicBezTo>
                    <a:pt x="1" y="326"/>
                    <a:pt x="114" y="421"/>
                    <a:pt x="252" y="421"/>
                  </a:cubicBezTo>
                  <a:lnTo>
                    <a:pt x="2151" y="421"/>
                  </a:lnTo>
                  <a:cubicBezTo>
                    <a:pt x="2290" y="421"/>
                    <a:pt x="2403" y="326"/>
                    <a:pt x="2403" y="209"/>
                  </a:cubicBezTo>
                  <a:cubicBezTo>
                    <a:pt x="2403" y="91"/>
                    <a:pt x="2290" y="0"/>
                    <a:pt x="2151" y="0"/>
                  </a:cubicBezTo>
                  <a:close/>
                </a:path>
              </a:pathLst>
            </a:custGeom>
            <a:solidFill>
              <a:srgbClr val="1C2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6;p17">
              <a:extLst>
                <a:ext uri="{FF2B5EF4-FFF2-40B4-BE49-F238E27FC236}">
                  <a16:creationId xmlns:a16="http://schemas.microsoft.com/office/drawing/2014/main" id="{E52BF539-241E-467F-BAC0-E71B8505A1D7}"/>
                </a:ext>
              </a:extLst>
            </p:cNvPr>
            <p:cNvSpPr/>
            <p:nvPr/>
          </p:nvSpPr>
          <p:spPr>
            <a:xfrm>
              <a:off x="1337660" y="1607727"/>
              <a:ext cx="2123692" cy="284490"/>
            </a:xfrm>
            <a:custGeom>
              <a:avLst/>
              <a:gdLst/>
              <a:ahLst/>
              <a:cxnLst/>
              <a:rect l="l" t="t" r="r" b="b"/>
              <a:pathLst>
                <a:path w="11981" h="1605" extrusionOk="0">
                  <a:moveTo>
                    <a:pt x="2671" y="0"/>
                  </a:moveTo>
                  <a:lnTo>
                    <a:pt x="1" y="1605"/>
                  </a:lnTo>
                  <a:lnTo>
                    <a:pt x="11980" y="1605"/>
                  </a:lnTo>
                  <a:lnTo>
                    <a:pt x="92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7;p17">
              <a:extLst>
                <a:ext uri="{FF2B5EF4-FFF2-40B4-BE49-F238E27FC236}">
                  <a16:creationId xmlns:a16="http://schemas.microsoft.com/office/drawing/2014/main" id="{83BBF484-6F14-4860-A3E0-51E6610F9C57}"/>
                </a:ext>
              </a:extLst>
            </p:cNvPr>
            <p:cNvSpPr/>
            <p:nvPr/>
          </p:nvSpPr>
          <p:spPr>
            <a:xfrm>
              <a:off x="1337660" y="1892042"/>
              <a:ext cx="302929" cy="270665"/>
            </a:xfrm>
            <a:custGeom>
              <a:avLst/>
              <a:gdLst/>
              <a:ahLst/>
              <a:cxnLst/>
              <a:rect l="l" t="t" r="r" b="b"/>
              <a:pathLst>
                <a:path w="1709" h="1527" extrusionOk="0">
                  <a:moveTo>
                    <a:pt x="1" y="1"/>
                  </a:moveTo>
                  <a:lnTo>
                    <a:pt x="1" y="673"/>
                  </a:lnTo>
                  <a:cubicBezTo>
                    <a:pt x="1" y="1145"/>
                    <a:pt x="382" y="1527"/>
                    <a:pt x="855" y="1527"/>
                  </a:cubicBezTo>
                  <a:cubicBezTo>
                    <a:pt x="1327" y="1527"/>
                    <a:pt x="1709" y="1145"/>
                    <a:pt x="1709" y="673"/>
                  </a:cubicBezTo>
                  <a:lnTo>
                    <a:pt x="1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8;p17">
              <a:extLst>
                <a:ext uri="{FF2B5EF4-FFF2-40B4-BE49-F238E27FC236}">
                  <a16:creationId xmlns:a16="http://schemas.microsoft.com/office/drawing/2014/main" id="{C38C60C8-D9BE-4D83-9E8C-49CCEEA1F658}"/>
                </a:ext>
              </a:extLst>
            </p:cNvPr>
            <p:cNvSpPr/>
            <p:nvPr/>
          </p:nvSpPr>
          <p:spPr>
            <a:xfrm>
              <a:off x="1640410" y="1892042"/>
              <a:ext cx="303815" cy="270665"/>
            </a:xfrm>
            <a:custGeom>
              <a:avLst/>
              <a:gdLst/>
              <a:ahLst/>
              <a:cxnLst/>
              <a:rect l="l" t="t" r="r" b="b"/>
              <a:pathLst>
                <a:path w="1714" h="1527" extrusionOk="0">
                  <a:moveTo>
                    <a:pt x="1" y="1"/>
                  </a:moveTo>
                  <a:lnTo>
                    <a:pt x="1" y="673"/>
                  </a:lnTo>
                  <a:cubicBezTo>
                    <a:pt x="1" y="1145"/>
                    <a:pt x="387" y="1527"/>
                    <a:pt x="859" y="1527"/>
                  </a:cubicBezTo>
                  <a:cubicBezTo>
                    <a:pt x="1332"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9;p17">
              <a:extLst>
                <a:ext uri="{FF2B5EF4-FFF2-40B4-BE49-F238E27FC236}">
                  <a16:creationId xmlns:a16="http://schemas.microsoft.com/office/drawing/2014/main" id="{F561949E-D41E-47AE-8084-DE6F2BC2B2D2}"/>
                </a:ext>
              </a:extLst>
            </p:cNvPr>
            <p:cNvSpPr/>
            <p:nvPr/>
          </p:nvSpPr>
          <p:spPr>
            <a:xfrm>
              <a:off x="1944047" y="1892042"/>
              <a:ext cx="303638" cy="270665"/>
            </a:xfrm>
            <a:custGeom>
              <a:avLst/>
              <a:gdLst/>
              <a:ahLst/>
              <a:cxnLst/>
              <a:rect l="l" t="t" r="r" b="b"/>
              <a:pathLst>
                <a:path w="1713" h="1527" extrusionOk="0">
                  <a:moveTo>
                    <a:pt x="0" y="1"/>
                  </a:moveTo>
                  <a:lnTo>
                    <a:pt x="0" y="673"/>
                  </a:lnTo>
                  <a:cubicBezTo>
                    <a:pt x="0" y="1145"/>
                    <a:pt x="386" y="1527"/>
                    <a:pt x="859" y="1527"/>
                  </a:cubicBezTo>
                  <a:cubicBezTo>
                    <a:pt x="1331"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0;p17">
              <a:extLst>
                <a:ext uri="{FF2B5EF4-FFF2-40B4-BE49-F238E27FC236}">
                  <a16:creationId xmlns:a16="http://schemas.microsoft.com/office/drawing/2014/main" id="{8FE41603-F73A-453E-8CFC-B830BEDB7245}"/>
                </a:ext>
              </a:extLst>
            </p:cNvPr>
            <p:cNvSpPr/>
            <p:nvPr/>
          </p:nvSpPr>
          <p:spPr>
            <a:xfrm>
              <a:off x="2247683" y="1892042"/>
              <a:ext cx="303638" cy="270665"/>
            </a:xfrm>
            <a:custGeom>
              <a:avLst/>
              <a:gdLst/>
              <a:ahLst/>
              <a:cxnLst/>
              <a:rect l="l" t="t" r="r" b="b"/>
              <a:pathLst>
                <a:path w="1713" h="1527" extrusionOk="0">
                  <a:moveTo>
                    <a:pt x="0" y="1"/>
                  </a:moveTo>
                  <a:lnTo>
                    <a:pt x="0" y="673"/>
                  </a:lnTo>
                  <a:cubicBezTo>
                    <a:pt x="0" y="1145"/>
                    <a:pt x="382" y="1527"/>
                    <a:pt x="854" y="1527"/>
                  </a:cubicBezTo>
                  <a:cubicBezTo>
                    <a:pt x="1327"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1;p17">
              <a:extLst>
                <a:ext uri="{FF2B5EF4-FFF2-40B4-BE49-F238E27FC236}">
                  <a16:creationId xmlns:a16="http://schemas.microsoft.com/office/drawing/2014/main" id="{2B91507F-800D-4E00-8F67-9148A0445132}"/>
                </a:ext>
              </a:extLst>
            </p:cNvPr>
            <p:cNvSpPr/>
            <p:nvPr/>
          </p:nvSpPr>
          <p:spPr>
            <a:xfrm>
              <a:off x="2551142" y="1892042"/>
              <a:ext cx="303815" cy="270665"/>
            </a:xfrm>
            <a:custGeom>
              <a:avLst/>
              <a:gdLst/>
              <a:ahLst/>
              <a:cxnLst/>
              <a:rect l="l" t="t" r="r" b="b"/>
              <a:pathLst>
                <a:path w="1714" h="1527" extrusionOk="0">
                  <a:moveTo>
                    <a:pt x="1" y="1"/>
                  </a:moveTo>
                  <a:lnTo>
                    <a:pt x="1" y="673"/>
                  </a:lnTo>
                  <a:cubicBezTo>
                    <a:pt x="1" y="1145"/>
                    <a:pt x="382" y="1527"/>
                    <a:pt x="855" y="1527"/>
                  </a:cubicBezTo>
                  <a:cubicBezTo>
                    <a:pt x="1327"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2;p17">
              <a:extLst>
                <a:ext uri="{FF2B5EF4-FFF2-40B4-BE49-F238E27FC236}">
                  <a16:creationId xmlns:a16="http://schemas.microsoft.com/office/drawing/2014/main" id="{7C26D490-FC55-46CF-9A71-375BF5FAB7DF}"/>
                </a:ext>
              </a:extLst>
            </p:cNvPr>
            <p:cNvSpPr/>
            <p:nvPr/>
          </p:nvSpPr>
          <p:spPr>
            <a:xfrm>
              <a:off x="2854778" y="1892042"/>
              <a:ext cx="302929" cy="270665"/>
            </a:xfrm>
            <a:custGeom>
              <a:avLst/>
              <a:gdLst/>
              <a:ahLst/>
              <a:cxnLst/>
              <a:rect l="l" t="t" r="r" b="b"/>
              <a:pathLst>
                <a:path w="1709" h="1527" extrusionOk="0">
                  <a:moveTo>
                    <a:pt x="0" y="1"/>
                  </a:moveTo>
                  <a:lnTo>
                    <a:pt x="0" y="673"/>
                  </a:lnTo>
                  <a:cubicBezTo>
                    <a:pt x="0" y="1145"/>
                    <a:pt x="382" y="1527"/>
                    <a:pt x="854" y="1527"/>
                  </a:cubicBezTo>
                  <a:cubicBezTo>
                    <a:pt x="1327" y="1527"/>
                    <a:pt x="1709" y="1145"/>
                    <a:pt x="1709" y="673"/>
                  </a:cubicBezTo>
                  <a:lnTo>
                    <a:pt x="1709"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3;p17">
              <a:extLst>
                <a:ext uri="{FF2B5EF4-FFF2-40B4-BE49-F238E27FC236}">
                  <a16:creationId xmlns:a16="http://schemas.microsoft.com/office/drawing/2014/main" id="{9F21F389-C7A3-467B-ACD3-A6BDB244617B}"/>
                </a:ext>
              </a:extLst>
            </p:cNvPr>
            <p:cNvSpPr/>
            <p:nvPr/>
          </p:nvSpPr>
          <p:spPr>
            <a:xfrm>
              <a:off x="3461165" y="1892042"/>
              <a:ext cx="303638" cy="270665"/>
            </a:xfrm>
            <a:custGeom>
              <a:avLst/>
              <a:gdLst/>
              <a:ahLst/>
              <a:cxnLst/>
              <a:rect l="l" t="t" r="r" b="b"/>
              <a:pathLst>
                <a:path w="1713" h="1527" extrusionOk="0">
                  <a:moveTo>
                    <a:pt x="0" y="1"/>
                  </a:moveTo>
                  <a:lnTo>
                    <a:pt x="0" y="673"/>
                  </a:lnTo>
                  <a:cubicBezTo>
                    <a:pt x="0" y="1145"/>
                    <a:pt x="382" y="1527"/>
                    <a:pt x="854" y="1527"/>
                  </a:cubicBezTo>
                  <a:cubicBezTo>
                    <a:pt x="1327" y="1527"/>
                    <a:pt x="1713" y="1145"/>
                    <a:pt x="1713" y="673"/>
                  </a:cubicBezTo>
                  <a:lnTo>
                    <a:pt x="1713"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4;p17">
              <a:extLst>
                <a:ext uri="{FF2B5EF4-FFF2-40B4-BE49-F238E27FC236}">
                  <a16:creationId xmlns:a16="http://schemas.microsoft.com/office/drawing/2014/main" id="{81211937-7951-4954-A711-321888DD1E1D}"/>
                </a:ext>
              </a:extLst>
            </p:cNvPr>
            <p:cNvSpPr/>
            <p:nvPr/>
          </p:nvSpPr>
          <p:spPr>
            <a:xfrm>
              <a:off x="3157529" y="1892042"/>
              <a:ext cx="303815" cy="270665"/>
            </a:xfrm>
            <a:custGeom>
              <a:avLst/>
              <a:gdLst/>
              <a:ahLst/>
              <a:cxnLst/>
              <a:rect l="l" t="t" r="r" b="b"/>
              <a:pathLst>
                <a:path w="1714" h="1527" extrusionOk="0">
                  <a:moveTo>
                    <a:pt x="1" y="1"/>
                  </a:moveTo>
                  <a:lnTo>
                    <a:pt x="1" y="673"/>
                  </a:lnTo>
                  <a:cubicBezTo>
                    <a:pt x="1" y="1145"/>
                    <a:pt x="386" y="1527"/>
                    <a:pt x="859" y="1527"/>
                  </a:cubicBezTo>
                  <a:cubicBezTo>
                    <a:pt x="1332" y="1527"/>
                    <a:pt x="1713" y="1145"/>
                    <a:pt x="1713" y="673"/>
                  </a:cubicBezTo>
                  <a:lnTo>
                    <a:pt x="17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5;p17">
              <a:extLst>
                <a:ext uri="{FF2B5EF4-FFF2-40B4-BE49-F238E27FC236}">
                  <a16:creationId xmlns:a16="http://schemas.microsoft.com/office/drawing/2014/main" id="{183ED439-0030-4D27-8859-8618BC3D93A1}"/>
                </a:ext>
              </a:extLst>
            </p:cNvPr>
            <p:cNvSpPr/>
            <p:nvPr/>
          </p:nvSpPr>
          <p:spPr>
            <a:xfrm>
              <a:off x="1337660" y="1607727"/>
              <a:ext cx="638827" cy="284490"/>
            </a:xfrm>
            <a:custGeom>
              <a:avLst/>
              <a:gdLst/>
              <a:ahLst/>
              <a:cxnLst/>
              <a:rect l="l" t="t" r="r" b="b"/>
              <a:pathLst>
                <a:path w="3604" h="1605" extrusionOk="0">
                  <a:moveTo>
                    <a:pt x="2671" y="0"/>
                  </a:moveTo>
                  <a:lnTo>
                    <a:pt x="1" y="1605"/>
                  </a:lnTo>
                  <a:lnTo>
                    <a:pt x="1709" y="1605"/>
                  </a:lnTo>
                  <a:lnTo>
                    <a:pt x="3604"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6;p17">
              <a:extLst>
                <a:ext uri="{FF2B5EF4-FFF2-40B4-BE49-F238E27FC236}">
                  <a16:creationId xmlns:a16="http://schemas.microsoft.com/office/drawing/2014/main" id="{495F0B9D-51C3-4323-BD9B-F04A44CFC0A3}"/>
                </a:ext>
              </a:extLst>
            </p:cNvPr>
            <p:cNvSpPr/>
            <p:nvPr/>
          </p:nvSpPr>
          <p:spPr>
            <a:xfrm>
              <a:off x="1944047" y="1607727"/>
              <a:ext cx="362841" cy="284490"/>
            </a:xfrm>
            <a:custGeom>
              <a:avLst/>
              <a:gdLst/>
              <a:ahLst/>
              <a:cxnLst/>
              <a:rect l="l" t="t" r="r" b="b"/>
              <a:pathLst>
                <a:path w="2047" h="1605" extrusionOk="0">
                  <a:moveTo>
                    <a:pt x="1115" y="0"/>
                  </a:moveTo>
                  <a:lnTo>
                    <a:pt x="0" y="1605"/>
                  </a:lnTo>
                  <a:lnTo>
                    <a:pt x="1713" y="1605"/>
                  </a:lnTo>
                  <a:lnTo>
                    <a:pt x="2047"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7;p17">
              <a:extLst>
                <a:ext uri="{FF2B5EF4-FFF2-40B4-BE49-F238E27FC236}">
                  <a16:creationId xmlns:a16="http://schemas.microsoft.com/office/drawing/2014/main" id="{B6C1E72F-0290-4FD0-9E99-A9DD4A30611D}"/>
                </a:ext>
              </a:extLst>
            </p:cNvPr>
            <p:cNvSpPr/>
            <p:nvPr/>
          </p:nvSpPr>
          <p:spPr>
            <a:xfrm>
              <a:off x="2472087" y="1607727"/>
              <a:ext cx="382871" cy="284490"/>
            </a:xfrm>
            <a:custGeom>
              <a:avLst/>
              <a:gdLst/>
              <a:ahLst/>
              <a:cxnLst/>
              <a:rect l="l" t="t" r="r" b="b"/>
              <a:pathLst>
                <a:path w="2160" h="1605" extrusionOk="0">
                  <a:moveTo>
                    <a:pt x="0" y="0"/>
                  </a:moveTo>
                  <a:lnTo>
                    <a:pt x="447" y="1605"/>
                  </a:lnTo>
                  <a:lnTo>
                    <a:pt x="2159" y="1605"/>
                  </a:lnTo>
                  <a:lnTo>
                    <a:pt x="937"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8;p17">
              <a:extLst>
                <a:ext uri="{FF2B5EF4-FFF2-40B4-BE49-F238E27FC236}">
                  <a16:creationId xmlns:a16="http://schemas.microsoft.com/office/drawing/2014/main" id="{D2236E87-9B62-4864-B79E-661BE27C0A27}"/>
                </a:ext>
              </a:extLst>
            </p:cNvPr>
            <p:cNvSpPr/>
            <p:nvPr/>
          </p:nvSpPr>
          <p:spPr>
            <a:xfrm>
              <a:off x="2803197" y="1607727"/>
              <a:ext cx="658148" cy="284490"/>
            </a:xfrm>
            <a:custGeom>
              <a:avLst/>
              <a:gdLst/>
              <a:ahLst/>
              <a:cxnLst/>
              <a:rect l="l" t="t" r="r" b="b"/>
              <a:pathLst>
                <a:path w="3713" h="1605" extrusionOk="0">
                  <a:moveTo>
                    <a:pt x="1" y="0"/>
                  </a:moveTo>
                  <a:lnTo>
                    <a:pt x="2000" y="1605"/>
                  </a:lnTo>
                  <a:lnTo>
                    <a:pt x="3712" y="1605"/>
                  </a:lnTo>
                  <a:lnTo>
                    <a:pt x="933" y="0"/>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9;p17">
              <a:extLst>
                <a:ext uri="{FF2B5EF4-FFF2-40B4-BE49-F238E27FC236}">
                  <a16:creationId xmlns:a16="http://schemas.microsoft.com/office/drawing/2014/main" id="{C3CFE94F-50A6-4A07-81E3-7A8FB2902F18}"/>
                </a:ext>
              </a:extLst>
            </p:cNvPr>
            <p:cNvSpPr/>
            <p:nvPr/>
          </p:nvSpPr>
          <p:spPr>
            <a:xfrm>
              <a:off x="2968398" y="1607727"/>
              <a:ext cx="799597" cy="284490"/>
            </a:xfrm>
            <a:custGeom>
              <a:avLst/>
              <a:gdLst/>
              <a:ahLst/>
              <a:cxnLst/>
              <a:rect l="l" t="t" r="r" b="b"/>
              <a:pathLst>
                <a:path w="4511" h="1605" extrusionOk="0">
                  <a:moveTo>
                    <a:pt x="1" y="0"/>
                  </a:moveTo>
                  <a:lnTo>
                    <a:pt x="2780" y="1605"/>
                  </a:lnTo>
                  <a:lnTo>
                    <a:pt x="4510" y="1605"/>
                  </a:lnTo>
                  <a:lnTo>
                    <a:pt x="9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0;p17">
              <a:extLst>
                <a:ext uri="{FF2B5EF4-FFF2-40B4-BE49-F238E27FC236}">
                  <a16:creationId xmlns:a16="http://schemas.microsoft.com/office/drawing/2014/main" id="{56E2432C-C493-4CAA-805A-A5966D9FBC7A}"/>
                </a:ext>
              </a:extLst>
            </p:cNvPr>
            <p:cNvSpPr/>
            <p:nvPr/>
          </p:nvSpPr>
          <p:spPr>
            <a:xfrm>
              <a:off x="1034024" y="1892042"/>
              <a:ext cx="303815" cy="270665"/>
            </a:xfrm>
            <a:custGeom>
              <a:avLst/>
              <a:gdLst/>
              <a:ahLst/>
              <a:cxnLst/>
              <a:rect l="l" t="t" r="r" b="b"/>
              <a:pathLst>
                <a:path w="1714" h="1527" extrusionOk="0">
                  <a:moveTo>
                    <a:pt x="1" y="1"/>
                  </a:moveTo>
                  <a:lnTo>
                    <a:pt x="1" y="673"/>
                  </a:lnTo>
                  <a:cubicBezTo>
                    <a:pt x="1" y="1145"/>
                    <a:pt x="382" y="1527"/>
                    <a:pt x="855" y="1527"/>
                  </a:cubicBezTo>
                  <a:cubicBezTo>
                    <a:pt x="1328" y="1527"/>
                    <a:pt x="1714" y="1145"/>
                    <a:pt x="1714" y="673"/>
                  </a:cubicBezTo>
                  <a:lnTo>
                    <a:pt x="1714" y="1"/>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1;p17">
              <a:extLst>
                <a:ext uri="{FF2B5EF4-FFF2-40B4-BE49-F238E27FC236}">
                  <a16:creationId xmlns:a16="http://schemas.microsoft.com/office/drawing/2014/main" id="{DFE63DB4-A61C-42F5-9AD6-59498BAEDD91}"/>
                </a:ext>
              </a:extLst>
            </p:cNvPr>
            <p:cNvSpPr/>
            <p:nvPr/>
          </p:nvSpPr>
          <p:spPr>
            <a:xfrm>
              <a:off x="1034024" y="1607727"/>
              <a:ext cx="779567" cy="284490"/>
            </a:xfrm>
            <a:custGeom>
              <a:avLst/>
              <a:gdLst/>
              <a:ahLst/>
              <a:cxnLst/>
              <a:rect l="l" t="t" r="r" b="b"/>
              <a:pathLst>
                <a:path w="4398" h="1605" extrusionOk="0">
                  <a:moveTo>
                    <a:pt x="3465" y="0"/>
                  </a:moveTo>
                  <a:lnTo>
                    <a:pt x="1" y="1605"/>
                  </a:lnTo>
                  <a:lnTo>
                    <a:pt x="1714" y="1605"/>
                  </a:lnTo>
                  <a:lnTo>
                    <a:pt x="43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2;p17">
              <a:extLst>
                <a:ext uri="{FF2B5EF4-FFF2-40B4-BE49-F238E27FC236}">
                  <a16:creationId xmlns:a16="http://schemas.microsoft.com/office/drawing/2014/main" id="{E4CFED38-2CF3-4402-B1AE-7EC845F3E448}"/>
                </a:ext>
              </a:extLst>
            </p:cNvPr>
            <p:cNvSpPr/>
            <p:nvPr/>
          </p:nvSpPr>
          <p:spPr>
            <a:xfrm>
              <a:off x="1647323" y="1569263"/>
              <a:ext cx="1485042" cy="38641"/>
            </a:xfrm>
            <a:custGeom>
              <a:avLst/>
              <a:gdLst/>
              <a:ahLst/>
              <a:cxnLst/>
              <a:rect l="l" t="t" r="r" b="b"/>
              <a:pathLst>
                <a:path w="8378" h="218" extrusionOk="0">
                  <a:moveTo>
                    <a:pt x="1" y="1"/>
                  </a:moveTo>
                  <a:lnTo>
                    <a:pt x="1" y="217"/>
                  </a:lnTo>
                  <a:lnTo>
                    <a:pt x="8377" y="217"/>
                  </a:lnTo>
                  <a:lnTo>
                    <a:pt x="8377"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3;p17">
              <a:extLst>
                <a:ext uri="{FF2B5EF4-FFF2-40B4-BE49-F238E27FC236}">
                  <a16:creationId xmlns:a16="http://schemas.microsoft.com/office/drawing/2014/main" id="{B320F22E-48C1-418C-A3B6-A5DDE0E2BECB}"/>
                </a:ext>
              </a:extLst>
            </p:cNvPr>
            <p:cNvSpPr/>
            <p:nvPr/>
          </p:nvSpPr>
          <p:spPr>
            <a:xfrm>
              <a:off x="1161647" y="2210035"/>
              <a:ext cx="904710" cy="783456"/>
            </a:xfrm>
            <a:custGeom>
              <a:avLst/>
              <a:gdLst/>
              <a:ahLst/>
              <a:cxnLst/>
              <a:rect l="l" t="t" r="r" b="b"/>
              <a:pathLst>
                <a:path w="5104" h="4420" extrusionOk="0">
                  <a:moveTo>
                    <a:pt x="931" y="975"/>
                  </a:moveTo>
                  <a:cubicBezTo>
                    <a:pt x="978" y="975"/>
                    <a:pt x="1024" y="987"/>
                    <a:pt x="1067" y="1012"/>
                  </a:cubicBezTo>
                  <a:cubicBezTo>
                    <a:pt x="1193" y="1090"/>
                    <a:pt x="1236" y="1250"/>
                    <a:pt x="1158" y="1376"/>
                  </a:cubicBezTo>
                  <a:cubicBezTo>
                    <a:pt x="1110" y="1459"/>
                    <a:pt x="1021" y="1506"/>
                    <a:pt x="931" y="1506"/>
                  </a:cubicBezTo>
                  <a:cubicBezTo>
                    <a:pt x="884" y="1506"/>
                    <a:pt x="837" y="1494"/>
                    <a:pt x="794" y="1467"/>
                  </a:cubicBezTo>
                  <a:cubicBezTo>
                    <a:pt x="668" y="1393"/>
                    <a:pt x="629" y="1229"/>
                    <a:pt x="703" y="1103"/>
                  </a:cubicBezTo>
                  <a:cubicBezTo>
                    <a:pt x="755" y="1020"/>
                    <a:pt x="842" y="975"/>
                    <a:pt x="931" y="975"/>
                  </a:cubicBezTo>
                  <a:close/>
                  <a:moveTo>
                    <a:pt x="1327" y="1"/>
                  </a:moveTo>
                  <a:cubicBezTo>
                    <a:pt x="1300" y="1"/>
                    <a:pt x="1273" y="8"/>
                    <a:pt x="1249" y="23"/>
                  </a:cubicBezTo>
                  <a:lnTo>
                    <a:pt x="109" y="652"/>
                  </a:lnTo>
                  <a:cubicBezTo>
                    <a:pt x="57" y="678"/>
                    <a:pt x="27" y="730"/>
                    <a:pt x="27" y="786"/>
                  </a:cubicBezTo>
                  <a:lnTo>
                    <a:pt x="1" y="2091"/>
                  </a:lnTo>
                  <a:cubicBezTo>
                    <a:pt x="1" y="2148"/>
                    <a:pt x="31" y="2200"/>
                    <a:pt x="79" y="2230"/>
                  </a:cubicBezTo>
                  <a:lnTo>
                    <a:pt x="3677" y="4398"/>
                  </a:lnTo>
                  <a:cubicBezTo>
                    <a:pt x="3702" y="4412"/>
                    <a:pt x="3728" y="4419"/>
                    <a:pt x="3755" y="4419"/>
                  </a:cubicBezTo>
                  <a:cubicBezTo>
                    <a:pt x="3809" y="4419"/>
                    <a:pt x="3862" y="4391"/>
                    <a:pt x="3894" y="4342"/>
                  </a:cubicBezTo>
                  <a:lnTo>
                    <a:pt x="5056" y="2408"/>
                  </a:lnTo>
                  <a:cubicBezTo>
                    <a:pt x="5104" y="2334"/>
                    <a:pt x="5078" y="2235"/>
                    <a:pt x="5004" y="2191"/>
                  </a:cubicBezTo>
                  <a:lnTo>
                    <a:pt x="1405" y="23"/>
                  </a:lnTo>
                  <a:cubicBezTo>
                    <a:pt x="1382" y="8"/>
                    <a:pt x="1354" y="1"/>
                    <a:pt x="13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14;p17">
              <a:extLst>
                <a:ext uri="{FF2B5EF4-FFF2-40B4-BE49-F238E27FC236}">
                  <a16:creationId xmlns:a16="http://schemas.microsoft.com/office/drawing/2014/main" id="{213C07AD-9EBD-4E5B-BBAB-D6267A34F991}"/>
                </a:ext>
              </a:extLst>
            </p:cNvPr>
            <p:cNvSpPr/>
            <p:nvPr/>
          </p:nvSpPr>
          <p:spPr>
            <a:xfrm>
              <a:off x="1417602" y="2425398"/>
              <a:ext cx="212351" cy="221566"/>
            </a:xfrm>
            <a:custGeom>
              <a:avLst/>
              <a:gdLst/>
              <a:ahLst/>
              <a:cxnLst/>
              <a:rect l="l" t="t" r="r" b="b"/>
              <a:pathLst>
                <a:path w="1198" h="1250" extrusionOk="0">
                  <a:moveTo>
                    <a:pt x="386" y="1"/>
                  </a:moveTo>
                  <a:lnTo>
                    <a:pt x="178" y="378"/>
                  </a:lnTo>
                  <a:lnTo>
                    <a:pt x="417" y="508"/>
                  </a:lnTo>
                  <a:lnTo>
                    <a:pt x="499" y="356"/>
                  </a:lnTo>
                  <a:lnTo>
                    <a:pt x="759" y="499"/>
                  </a:lnTo>
                  <a:lnTo>
                    <a:pt x="0" y="1085"/>
                  </a:lnTo>
                  <a:lnTo>
                    <a:pt x="304" y="1249"/>
                  </a:lnTo>
                  <a:lnTo>
                    <a:pt x="1102" y="629"/>
                  </a:lnTo>
                  <a:lnTo>
                    <a:pt x="1197" y="452"/>
                  </a:lnTo>
                  <a:lnTo>
                    <a:pt x="3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15;p17">
              <a:extLst>
                <a:ext uri="{FF2B5EF4-FFF2-40B4-BE49-F238E27FC236}">
                  <a16:creationId xmlns:a16="http://schemas.microsoft.com/office/drawing/2014/main" id="{1B1D41B8-97F7-48D0-B103-2D1B8AE5A4F9}"/>
                </a:ext>
              </a:extLst>
            </p:cNvPr>
            <p:cNvSpPr/>
            <p:nvPr/>
          </p:nvSpPr>
          <p:spPr>
            <a:xfrm>
              <a:off x="1545934" y="2519875"/>
              <a:ext cx="221569" cy="220502"/>
            </a:xfrm>
            <a:custGeom>
              <a:avLst/>
              <a:gdLst/>
              <a:ahLst/>
              <a:cxnLst/>
              <a:rect l="l" t="t" r="r" b="b"/>
              <a:pathLst>
                <a:path w="1250" h="1244" extrusionOk="0">
                  <a:moveTo>
                    <a:pt x="625" y="1"/>
                  </a:moveTo>
                  <a:lnTo>
                    <a:pt x="256" y="556"/>
                  </a:lnTo>
                  <a:lnTo>
                    <a:pt x="521" y="703"/>
                  </a:lnTo>
                  <a:cubicBezTo>
                    <a:pt x="673" y="786"/>
                    <a:pt x="690" y="846"/>
                    <a:pt x="655" y="907"/>
                  </a:cubicBezTo>
                  <a:cubicBezTo>
                    <a:pt x="636" y="943"/>
                    <a:pt x="602" y="960"/>
                    <a:pt x="560" y="960"/>
                  </a:cubicBezTo>
                  <a:cubicBezTo>
                    <a:pt x="524" y="960"/>
                    <a:pt x="484" y="948"/>
                    <a:pt x="443" y="924"/>
                  </a:cubicBezTo>
                  <a:cubicBezTo>
                    <a:pt x="347" y="872"/>
                    <a:pt x="265" y="790"/>
                    <a:pt x="217" y="695"/>
                  </a:cubicBezTo>
                  <a:lnTo>
                    <a:pt x="0" y="846"/>
                  </a:lnTo>
                  <a:cubicBezTo>
                    <a:pt x="61" y="968"/>
                    <a:pt x="187" y="1081"/>
                    <a:pt x="326" y="1159"/>
                  </a:cubicBezTo>
                  <a:cubicBezTo>
                    <a:pt x="434" y="1217"/>
                    <a:pt x="532" y="1243"/>
                    <a:pt x="618" y="1243"/>
                  </a:cubicBezTo>
                  <a:cubicBezTo>
                    <a:pt x="767" y="1243"/>
                    <a:pt x="878" y="1167"/>
                    <a:pt x="941" y="1055"/>
                  </a:cubicBezTo>
                  <a:cubicBezTo>
                    <a:pt x="1037" y="881"/>
                    <a:pt x="998" y="682"/>
                    <a:pt x="707" y="521"/>
                  </a:cubicBezTo>
                  <a:lnTo>
                    <a:pt x="642" y="482"/>
                  </a:lnTo>
                  <a:lnTo>
                    <a:pt x="733" y="348"/>
                  </a:lnTo>
                  <a:lnTo>
                    <a:pt x="1132" y="565"/>
                  </a:lnTo>
                  <a:lnTo>
                    <a:pt x="1249" y="348"/>
                  </a:lnTo>
                  <a:lnTo>
                    <a:pt x="6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16;p17">
              <a:extLst>
                <a:ext uri="{FF2B5EF4-FFF2-40B4-BE49-F238E27FC236}">
                  <a16:creationId xmlns:a16="http://schemas.microsoft.com/office/drawing/2014/main" id="{3319B95A-E7E8-432B-911D-1D98C8BDBA6B}"/>
                </a:ext>
              </a:extLst>
            </p:cNvPr>
            <p:cNvSpPr/>
            <p:nvPr/>
          </p:nvSpPr>
          <p:spPr>
            <a:xfrm>
              <a:off x="1741977" y="2662741"/>
              <a:ext cx="113089" cy="121772"/>
            </a:xfrm>
            <a:custGeom>
              <a:avLst/>
              <a:gdLst/>
              <a:ahLst/>
              <a:cxnLst/>
              <a:rect l="l" t="t" r="r" b="b"/>
              <a:pathLst>
                <a:path w="638" h="687" extrusionOk="0">
                  <a:moveTo>
                    <a:pt x="255" y="37"/>
                  </a:moveTo>
                  <a:cubicBezTo>
                    <a:pt x="266" y="37"/>
                    <a:pt x="279" y="39"/>
                    <a:pt x="291" y="45"/>
                  </a:cubicBezTo>
                  <a:cubicBezTo>
                    <a:pt x="334" y="71"/>
                    <a:pt x="343" y="127"/>
                    <a:pt x="308" y="188"/>
                  </a:cubicBezTo>
                  <a:cubicBezTo>
                    <a:pt x="283" y="235"/>
                    <a:pt x="251" y="259"/>
                    <a:pt x="217" y="259"/>
                  </a:cubicBezTo>
                  <a:cubicBezTo>
                    <a:pt x="204" y="259"/>
                    <a:pt x="191" y="256"/>
                    <a:pt x="178" y="249"/>
                  </a:cubicBezTo>
                  <a:cubicBezTo>
                    <a:pt x="135" y="223"/>
                    <a:pt x="126" y="170"/>
                    <a:pt x="161" y="105"/>
                  </a:cubicBezTo>
                  <a:cubicBezTo>
                    <a:pt x="186" y="60"/>
                    <a:pt x="220" y="37"/>
                    <a:pt x="255" y="37"/>
                  </a:cubicBezTo>
                  <a:close/>
                  <a:moveTo>
                    <a:pt x="253" y="0"/>
                  </a:moveTo>
                  <a:cubicBezTo>
                    <a:pt x="204" y="0"/>
                    <a:pt x="157" y="32"/>
                    <a:pt x="126" y="88"/>
                  </a:cubicBezTo>
                  <a:cubicBezTo>
                    <a:pt x="82" y="166"/>
                    <a:pt x="95" y="244"/>
                    <a:pt x="161" y="279"/>
                  </a:cubicBezTo>
                  <a:cubicBezTo>
                    <a:pt x="180" y="289"/>
                    <a:pt x="199" y="294"/>
                    <a:pt x="219" y="294"/>
                  </a:cubicBezTo>
                  <a:cubicBezTo>
                    <a:pt x="266" y="294"/>
                    <a:pt x="312" y="265"/>
                    <a:pt x="343" y="210"/>
                  </a:cubicBezTo>
                  <a:cubicBezTo>
                    <a:pt x="386" y="127"/>
                    <a:pt x="373" y="49"/>
                    <a:pt x="308" y="14"/>
                  </a:cubicBezTo>
                  <a:cubicBezTo>
                    <a:pt x="290" y="5"/>
                    <a:pt x="271" y="0"/>
                    <a:pt x="253" y="0"/>
                  </a:cubicBezTo>
                  <a:close/>
                  <a:moveTo>
                    <a:pt x="598" y="179"/>
                  </a:moveTo>
                  <a:lnTo>
                    <a:pt x="0" y="483"/>
                  </a:lnTo>
                  <a:lnTo>
                    <a:pt x="39" y="509"/>
                  </a:lnTo>
                  <a:lnTo>
                    <a:pt x="637" y="201"/>
                  </a:lnTo>
                  <a:lnTo>
                    <a:pt x="598" y="179"/>
                  </a:lnTo>
                  <a:close/>
                  <a:moveTo>
                    <a:pt x="420" y="429"/>
                  </a:moveTo>
                  <a:cubicBezTo>
                    <a:pt x="433" y="429"/>
                    <a:pt x="447" y="432"/>
                    <a:pt x="460" y="439"/>
                  </a:cubicBezTo>
                  <a:cubicBezTo>
                    <a:pt x="503" y="465"/>
                    <a:pt x="512" y="517"/>
                    <a:pt x="477" y="582"/>
                  </a:cubicBezTo>
                  <a:cubicBezTo>
                    <a:pt x="452" y="626"/>
                    <a:pt x="418" y="650"/>
                    <a:pt x="385" y="650"/>
                  </a:cubicBezTo>
                  <a:cubicBezTo>
                    <a:pt x="372" y="650"/>
                    <a:pt x="359" y="646"/>
                    <a:pt x="347" y="639"/>
                  </a:cubicBezTo>
                  <a:cubicBezTo>
                    <a:pt x="304" y="617"/>
                    <a:pt x="295" y="561"/>
                    <a:pt x="330" y="500"/>
                  </a:cubicBezTo>
                  <a:cubicBezTo>
                    <a:pt x="355" y="453"/>
                    <a:pt x="387" y="429"/>
                    <a:pt x="420" y="429"/>
                  </a:cubicBezTo>
                  <a:close/>
                  <a:moveTo>
                    <a:pt x="419" y="394"/>
                  </a:moveTo>
                  <a:cubicBezTo>
                    <a:pt x="372" y="394"/>
                    <a:pt x="326" y="423"/>
                    <a:pt x="295" y="478"/>
                  </a:cubicBezTo>
                  <a:cubicBezTo>
                    <a:pt x="252" y="556"/>
                    <a:pt x="265" y="634"/>
                    <a:pt x="330" y="669"/>
                  </a:cubicBezTo>
                  <a:cubicBezTo>
                    <a:pt x="349" y="681"/>
                    <a:pt x="369" y="686"/>
                    <a:pt x="388" y="686"/>
                  </a:cubicBezTo>
                  <a:cubicBezTo>
                    <a:pt x="435" y="686"/>
                    <a:pt x="481" y="655"/>
                    <a:pt x="512" y="600"/>
                  </a:cubicBezTo>
                  <a:cubicBezTo>
                    <a:pt x="555" y="522"/>
                    <a:pt x="542" y="444"/>
                    <a:pt x="477" y="409"/>
                  </a:cubicBezTo>
                  <a:cubicBezTo>
                    <a:pt x="458" y="399"/>
                    <a:pt x="438" y="394"/>
                    <a:pt x="419" y="39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17;p17">
              <a:extLst>
                <a:ext uri="{FF2B5EF4-FFF2-40B4-BE49-F238E27FC236}">
                  <a16:creationId xmlns:a16="http://schemas.microsoft.com/office/drawing/2014/main" id="{D788CF08-8C76-43E4-A826-A67336632033}"/>
                </a:ext>
              </a:extLst>
            </p:cNvPr>
            <p:cNvSpPr/>
            <p:nvPr/>
          </p:nvSpPr>
          <p:spPr>
            <a:xfrm>
              <a:off x="3094426" y="2833436"/>
              <a:ext cx="190017" cy="189306"/>
            </a:xfrm>
            <a:custGeom>
              <a:avLst/>
              <a:gdLst/>
              <a:ahLst/>
              <a:cxnLst/>
              <a:rect l="l" t="t" r="r" b="b"/>
              <a:pathLst>
                <a:path w="1072" h="1068" extrusionOk="0">
                  <a:moveTo>
                    <a:pt x="317" y="1"/>
                  </a:moveTo>
                  <a:lnTo>
                    <a:pt x="1" y="313"/>
                  </a:lnTo>
                  <a:lnTo>
                    <a:pt x="755" y="1068"/>
                  </a:lnTo>
                  <a:lnTo>
                    <a:pt x="1072" y="751"/>
                  </a:lnTo>
                  <a:lnTo>
                    <a:pt x="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18;p17">
              <a:extLst>
                <a:ext uri="{FF2B5EF4-FFF2-40B4-BE49-F238E27FC236}">
                  <a16:creationId xmlns:a16="http://schemas.microsoft.com/office/drawing/2014/main" id="{F9D17A28-D64D-4FE2-8D05-33F72C625856}"/>
                </a:ext>
              </a:extLst>
            </p:cNvPr>
            <p:cNvSpPr/>
            <p:nvPr/>
          </p:nvSpPr>
          <p:spPr>
            <a:xfrm>
              <a:off x="2493534" y="2284659"/>
              <a:ext cx="772477" cy="703692"/>
            </a:xfrm>
            <a:custGeom>
              <a:avLst/>
              <a:gdLst/>
              <a:ahLst/>
              <a:cxnLst/>
              <a:rect l="l" t="t" r="r" b="b"/>
              <a:pathLst>
                <a:path w="4358" h="3970" extrusionOk="0">
                  <a:moveTo>
                    <a:pt x="2179" y="248"/>
                  </a:moveTo>
                  <a:cubicBezTo>
                    <a:pt x="2622" y="248"/>
                    <a:pt x="3066" y="417"/>
                    <a:pt x="3404" y="756"/>
                  </a:cubicBezTo>
                  <a:cubicBezTo>
                    <a:pt x="4080" y="1436"/>
                    <a:pt x="4080" y="2533"/>
                    <a:pt x="3404" y="3210"/>
                  </a:cubicBezTo>
                  <a:cubicBezTo>
                    <a:pt x="3066" y="3550"/>
                    <a:pt x="2622" y="3720"/>
                    <a:pt x="2179" y="3720"/>
                  </a:cubicBezTo>
                  <a:cubicBezTo>
                    <a:pt x="1735" y="3720"/>
                    <a:pt x="1290" y="3550"/>
                    <a:pt x="950" y="3210"/>
                  </a:cubicBezTo>
                  <a:cubicBezTo>
                    <a:pt x="274" y="2533"/>
                    <a:pt x="274" y="1436"/>
                    <a:pt x="950" y="756"/>
                  </a:cubicBezTo>
                  <a:cubicBezTo>
                    <a:pt x="1290" y="417"/>
                    <a:pt x="1735" y="248"/>
                    <a:pt x="2179" y="248"/>
                  </a:cubicBezTo>
                  <a:close/>
                  <a:moveTo>
                    <a:pt x="2177" y="0"/>
                  </a:moveTo>
                  <a:cubicBezTo>
                    <a:pt x="1669" y="0"/>
                    <a:pt x="1160" y="194"/>
                    <a:pt x="772" y="582"/>
                  </a:cubicBezTo>
                  <a:cubicBezTo>
                    <a:pt x="0" y="1354"/>
                    <a:pt x="0" y="2611"/>
                    <a:pt x="772" y="3387"/>
                  </a:cubicBezTo>
                  <a:cubicBezTo>
                    <a:pt x="1160" y="3775"/>
                    <a:pt x="1669" y="3969"/>
                    <a:pt x="2177" y="3969"/>
                  </a:cubicBezTo>
                  <a:cubicBezTo>
                    <a:pt x="2685" y="3969"/>
                    <a:pt x="3194" y="3775"/>
                    <a:pt x="3582" y="3387"/>
                  </a:cubicBezTo>
                  <a:cubicBezTo>
                    <a:pt x="4358" y="2611"/>
                    <a:pt x="4358" y="1354"/>
                    <a:pt x="3582" y="582"/>
                  </a:cubicBezTo>
                  <a:cubicBezTo>
                    <a:pt x="3194" y="194"/>
                    <a:pt x="2685" y="0"/>
                    <a:pt x="2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19;p17">
              <a:extLst>
                <a:ext uri="{FF2B5EF4-FFF2-40B4-BE49-F238E27FC236}">
                  <a16:creationId xmlns:a16="http://schemas.microsoft.com/office/drawing/2014/main" id="{BA13EA2B-3AF1-486B-86A4-7336FD6A571B}"/>
                </a:ext>
              </a:extLst>
            </p:cNvPr>
            <p:cNvSpPr/>
            <p:nvPr/>
          </p:nvSpPr>
          <p:spPr>
            <a:xfrm>
              <a:off x="2541925" y="2328618"/>
              <a:ext cx="674987" cy="615598"/>
            </a:xfrm>
            <a:custGeom>
              <a:avLst/>
              <a:gdLst/>
              <a:ahLst/>
              <a:cxnLst/>
              <a:rect l="l" t="t" r="r" b="b"/>
              <a:pathLst>
                <a:path w="3808" h="3473" extrusionOk="0">
                  <a:moveTo>
                    <a:pt x="1906" y="0"/>
                  </a:moveTo>
                  <a:cubicBezTo>
                    <a:pt x="1462" y="0"/>
                    <a:pt x="1017" y="169"/>
                    <a:pt x="677" y="508"/>
                  </a:cubicBezTo>
                  <a:cubicBezTo>
                    <a:pt x="1" y="1188"/>
                    <a:pt x="1" y="2285"/>
                    <a:pt x="677" y="2962"/>
                  </a:cubicBezTo>
                  <a:cubicBezTo>
                    <a:pt x="1017" y="3302"/>
                    <a:pt x="1462" y="3472"/>
                    <a:pt x="1906" y="3472"/>
                  </a:cubicBezTo>
                  <a:cubicBezTo>
                    <a:pt x="2349" y="3472"/>
                    <a:pt x="2793" y="3302"/>
                    <a:pt x="3131" y="2962"/>
                  </a:cubicBezTo>
                  <a:cubicBezTo>
                    <a:pt x="3807" y="2285"/>
                    <a:pt x="3807" y="1188"/>
                    <a:pt x="3131" y="508"/>
                  </a:cubicBezTo>
                  <a:cubicBezTo>
                    <a:pt x="2793" y="169"/>
                    <a:pt x="2349" y="0"/>
                    <a:pt x="1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p17">
              <a:extLst>
                <a:ext uri="{FF2B5EF4-FFF2-40B4-BE49-F238E27FC236}">
                  <a16:creationId xmlns:a16="http://schemas.microsoft.com/office/drawing/2014/main" id="{44D9A909-E24A-4DB5-AA5A-905F1D319C3D}"/>
                </a:ext>
              </a:extLst>
            </p:cNvPr>
            <p:cNvSpPr/>
            <p:nvPr/>
          </p:nvSpPr>
          <p:spPr>
            <a:xfrm>
              <a:off x="3185180" y="2930749"/>
              <a:ext cx="472030" cy="445081"/>
            </a:xfrm>
            <a:custGeom>
              <a:avLst/>
              <a:gdLst/>
              <a:ahLst/>
              <a:cxnLst/>
              <a:rect l="l" t="t" r="r" b="b"/>
              <a:pathLst>
                <a:path w="2663" h="2511" extrusionOk="0">
                  <a:moveTo>
                    <a:pt x="706" y="0"/>
                  </a:moveTo>
                  <a:cubicBezTo>
                    <a:pt x="610" y="0"/>
                    <a:pt x="514" y="37"/>
                    <a:pt x="443" y="111"/>
                  </a:cubicBezTo>
                  <a:lnTo>
                    <a:pt x="148" y="401"/>
                  </a:lnTo>
                  <a:cubicBezTo>
                    <a:pt x="1" y="549"/>
                    <a:pt x="1" y="787"/>
                    <a:pt x="148" y="930"/>
                  </a:cubicBezTo>
                  <a:lnTo>
                    <a:pt x="1696" y="2400"/>
                  </a:lnTo>
                  <a:cubicBezTo>
                    <a:pt x="1767" y="2474"/>
                    <a:pt x="1863" y="2511"/>
                    <a:pt x="1959" y="2511"/>
                  </a:cubicBezTo>
                  <a:cubicBezTo>
                    <a:pt x="2055" y="2511"/>
                    <a:pt x="2151" y="2474"/>
                    <a:pt x="2225" y="2400"/>
                  </a:cubicBezTo>
                  <a:lnTo>
                    <a:pt x="2515" y="2105"/>
                  </a:lnTo>
                  <a:cubicBezTo>
                    <a:pt x="2663" y="1962"/>
                    <a:pt x="2663" y="1724"/>
                    <a:pt x="2515" y="1576"/>
                  </a:cubicBezTo>
                  <a:lnTo>
                    <a:pt x="972" y="111"/>
                  </a:lnTo>
                  <a:cubicBezTo>
                    <a:pt x="898" y="37"/>
                    <a:pt x="802" y="0"/>
                    <a:pt x="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p17">
              <a:extLst>
                <a:ext uri="{FF2B5EF4-FFF2-40B4-BE49-F238E27FC236}">
                  <a16:creationId xmlns:a16="http://schemas.microsoft.com/office/drawing/2014/main" id="{323CCAD2-638B-480C-94ED-B84516E35BA6}"/>
                </a:ext>
              </a:extLst>
            </p:cNvPr>
            <p:cNvSpPr/>
            <p:nvPr/>
          </p:nvSpPr>
          <p:spPr>
            <a:xfrm>
              <a:off x="1777250" y="2849389"/>
              <a:ext cx="1252129" cy="1024874"/>
            </a:xfrm>
            <a:custGeom>
              <a:avLst/>
              <a:gdLst/>
              <a:ahLst/>
              <a:cxnLst/>
              <a:rect l="l" t="t" r="r" b="b"/>
              <a:pathLst>
                <a:path w="7064" h="5782" extrusionOk="0">
                  <a:moveTo>
                    <a:pt x="599" y="1741"/>
                  </a:moveTo>
                  <a:lnTo>
                    <a:pt x="4575" y="1801"/>
                  </a:lnTo>
                  <a:lnTo>
                    <a:pt x="6530" y="5261"/>
                  </a:lnTo>
                  <a:lnTo>
                    <a:pt x="599" y="1741"/>
                  </a:lnTo>
                  <a:close/>
                  <a:moveTo>
                    <a:pt x="5337" y="0"/>
                  </a:moveTo>
                  <a:cubicBezTo>
                    <a:pt x="5278" y="0"/>
                    <a:pt x="5219" y="14"/>
                    <a:pt x="5164" y="41"/>
                  </a:cubicBezTo>
                  <a:cubicBezTo>
                    <a:pt x="5151" y="45"/>
                    <a:pt x="5134" y="54"/>
                    <a:pt x="5117" y="67"/>
                  </a:cubicBezTo>
                  <a:cubicBezTo>
                    <a:pt x="5076" y="89"/>
                    <a:pt x="5012" y="122"/>
                    <a:pt x="4976" y="122"/>
                  </a:cubicBezTo>
                  <a:cubicBezTo>
                    <a:pt x="4970" y="122"/>
                    <a:pt x="4965" y="121"/>
                    <a:pt x="4961" y="119"/>
                  </a:cubicBezTo>
                  <a:cubicBezTo>
                    <a:pt x="4955" y="116"/>
                    <a:pt x="4949" y="115"/>
                    <a:pt x="4942" y="115"/>
                  </a:cubicBezTo>
                  <a:cubicBezTo>
                    <a:pt x="4930" y="115"/>
                    <a:pt x="4919" y="120"/>
                    <a:pt x="4913" y="132"/>
                  </a:cubicBezTo>
                  <a:cubicBezTo>
                    <a:pt x="4904" y="154"/>
                    <a:pt x="4909" y="171"/>
                    <a:pt x="4926" y="180"/>
                  </a:cubicBezTo>
                  <a:cubicBezTo>
                    <a:pt x="4943" y="188"/>
                    <a:pt x="4961" y="192"/>
                    <a:pt x="4979" y="192"/>
                  </a:cubicBezTo>
                  <a:cubicBezTo>
                    <a:pt x="5036" y="192"/>
                    <a:pt x="5099" y="157"/>
                    <a:pt x="5151" y="128"/>
                  </a:cubicBezTo>
                  <a:cubicBezTo>
                    <a:pt x="5169" y="119"/>
                    <a:pt x="5182" y="110"/>
                    <a:pt x="5195" y="102"/>
                  </a:cubicBezTo>
                  <a:cubicBezTo>
                    <a:pt x="5239" y="82"/>
                    <a:pt x="5287" y="73"/>
                    <a:pt x="5335" y="73"/>
                  </a:cubicBezTo>
                  <a:cubicBezTo>
                    <a:pt x="5394" y="73"/>
                    <a:pt x="5454" y="88"/>
                    <a:pt x="5507" y="119"/>
                  </a:cubicBezTo>
                  <a:cubicBezTo>
                    <a:pt x="5663" y="210"/>
                    <a:pt x="5715" y="414"/>
                    <a:pt x="5620" y="570"/>
                  </a:cubicBezTo>
                  <a:cubicBezTo>
                    <a:pt x="5533" y="722"/>
                    <a:pt x="5498" y="730"/>
                    <a:pt x="5147" y="817"/>
                  </a:cubicBezTo>
                  <a:lnTo>
                    <a:pt x="5130" y="821"/>
                  </a:lnTo>
                  <a:cubicBezTo>
                    <a:pt x="5112" y="826"/>
                    <a:pt x="5095" y="834"/>
                    <a:pt x="4913" y="1164"/>
                  </a:cubicBezTo>
                  <a:cubicBezTo>
                    <a:pt x="4780" y="1088"/>
                    <a:pt x="4636" y="1052"/>
                    <a:pt x="4494" y="1052"/>
                  </a:cubicBezTo>
                  <a:cubicBezTo>
                    <a:pt x="4419" y="1052"/>
                    <a:pt x="4344" y="1062"/>
                    <a:pt x="4271" y="1082"/>
                  </a:cubicBezTo>
                  <a:cubicBezTo>
                    <a:pt x="4067" y="1137"/>
                    <a:pt x="3333" y="1455"/>
                    <a:pt x="3080" y="1455"/>
                  </a:cubicBezTo>
                  <a:cubicBezTo>
                    <a:pt x="3075" y="1455"/>
                    <a:pt x="3071" y="1455"/>
                    <a:pt x="3066" y="1454"/>
                  </a:cubicBezTo>
                  <a:cubicBezTo>
                    <a:pt x="2654" y="1437"/>
                    <a:pt x="2225" y="1420"/>
                    <a:pt x="1843" y="1398"/>
                  </a:cubicBezTo>
                  <a:cubicBezTo>
                    <a:pt x="1163" y="1359"/>
                    <a:pt x="703" y="1285"/>
                    <a:pt x="677" y="1281"/>
                  </a:cubicBezTo>
                  <a:cubicBezTo>
                    <a:pt x="651" y="1278"/>
                    <a:pt x="624" y="1276"/>
                    <a:pt x="598" y="1276"/>
                  </a:cubicBezTo>
                  <a:cubicBezTo>
                    <a:pt x="386" y="1276"/>
                    <a:pt x="181" y="1383"/>
                    <a:pt x="66" y="1576"/>
                  </a:cubicBezTo>
                  <a:cubicBezTo>
                    <a:pt x="35" y="1628"/>
                    <a:pt x="14" y="1680"/>
                    <a:pt x="1" y="1732"/>
                  </a:cubicBezTo>
                  <a:lnTo>
                    <a:pt x="317" y="1736"/>
                  </a:lnTo>
                  <a:lnTo>
                    <a:pt x="6673" y="5508"/>
                  </a:lnTo>
                  <a:lnTo>
                    <a:pt x="6825" y="5781"/>
                  </a:lnTo>
                  <a:cubicBezTo>
                    <a:pt x="6868" y="5742"/>
                    <a:pt x="6903" y="5699"/>
                    <a:pt x="6933" y="5647"/>
                  </a:cubicBezTo>
                  <a:cubicBezTo>
                    <a:pt x="7063" y="5430"/>
                    <a:pt x="7042" y="5166"/>
                    <a:pt x="6899" y="4971"/>
                  </a:cubicBezTo>
                  <a:cubicBezTo>
                    <a:pt x="6881" y="4949"/>
                    <a:pt x="6600" y="4580"/>
                    <a:pt x="6235" y="4004"/>
                  </a:cubicBezTo>
                  <a:cubicBezTo>
                    <a:pt x="6036" y="3679"/>
                    <a:pt x="5815" y="3314"/>
                    <a:pt x="5598" y="2959"/>
                  </a:cubicBezTo>
                  <a:cubicBezTo>
                    <a:pt x="5477" y="2755"/>
                    <a:pt x="5399" y="1931"/>
                    <a:pt x="5351" y="1723"/>
                  </a:cubicBezTo>
                  <a:cubicBezTo>
                    <a:pt x="5303" y="1511"/>
                    <a:pt x="5173" y="1320"/>
                    <a:pt x="4974" y="1199"/>
                  </a:cubicBezTo>
                  <a:cubicBezTo>
                    <a:pt x="5052" y="1064"/>
                    <a:pt x="5130" y="921"/>
                    <a:pt x="5156" y="891"/>
                  </a:cubicBezTo>
                  <a:lnTo>
                    <a:pt x="5164" y="886"/>
                  </a:lnTo>
                  <a:cubicBezTo>
                    <a:pt x="5524" y="795"/>
                    <a:pt x="5576" y="782"/>
                    <a:pt x="5685" y="605"/>
                  </a:cubicBezTo>
                  <a:cubicBezTo>
                    <a:pt x="5797" y="418"/>
                    <a:pt x="5732" y="171"/>
                    <a:pt x="5542" y="58"/>
                  </a:cubicBezTo>
                  <a:cubicBezTo>
                    <a:pt x="5480" y="20"/>
                    <a:pt x="5408" y="0"/>
                    <a:pt x="5337" y="0"/>
                  </a:cubicBezTo>
                  <a:close/>
                </a:path>
              </a:pathLst>
            </a:custGeom>
            <a:solidFill>
              <a:srgbClr val="FF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2;p17">
              <a:extLst>
                <a:ext uri="{FF2B5EF4-FFF2-40B4-BE49-F238E27FC236}">
                  <a16:creationId xmlns:a16="http://schemas.microsoft.com/office/drawing/2014/main" id="{9E900DB8-E7EE-4243-892E-2E7412D1194C}"/>
                </a:ext>
              </a:extLst>
            </p:cNvPr>
            <p:cNvSpPr/>
            <p:nvPr/>
          </p:nvSpPr>
          <p:spPr>
            <a:xfrm>
              <a:off x="827345" y="3706588"/>
              <a:ext cx="1379753" cy="767149"/>
            </a:xfrm>
            <a:custGeom>
              <a:avLst/>
              <a:gdLst/>
              <a:ahLst/>
              <a:cxnLst/>
              <a:rect l="l" t="t" r="r" b="b"/>
              <a:pathLst>
                <a:path w="7784" h="4328" extrusionOk="0">
                  <a:moveTo>
                    <a:pt x="707" y="486"/>
                  </a:moveTo>
                  <a:cubicBezTo>
                    <a:pt x="829" y="486"/>
                    <a:pt x="924" y="594"/>
                    <a:pt x="924" y="729"/>
                  </a:cubicBezTo>
                  <a:lnTo>
                    <a:pt x="924" y="3460"/>
                  </a:lnTo>
                  <a:cubicBezTo>
                    <a:pt x="924" y="3595"/>
                    <a:pt x="829" y="3703"/>
                    <a:pt x="707" y="3703"/>
                  </a:cubicBezTo>
                  <a:cubicBezTo>
                    <a:pt x="590" y="3703"/>
                    <a:pt x="491" y="3595"/>
                    <a:pt x="491" y="3460"/>
                  </a:cubicBezTo>
                  <a:lnTo>
                    <a:pt x="491" y="729"/>
                  </a:lnTo>
                  <a:cubicBezTo>
                    <a:pt x="491" y="594"/>
                    <a:pt x="590" y="486"/>
                    <a:pt x="707" y="486"/>
                  </a:cubicBezTo>
                  <a:close/>
                  <a:moveTo>
                    <a:pt x="1995" y="486"/>
                  </a:moveTo>
                  <a:cubicBezTo>
                    <a:pt x="2116" y="486"/>
                    <a:pt x="2212" y="594"/>
                    <a:pt x="2212" y="729"/>
                  </a:cubicBezTo>
                  <a:lnTo>
                    <a:pt x="2212" y="3460"/>
                  </a:lnTo>
                  <a:cubicBezTo>
                    <a:pt x="2212" y="3595"/>
                    <a:pt x="2116" y="3703"/>
                    <a:pt x="1995" y="3703"/>
                  </a:cubicBezTo>
                  <a:cubicBezTo>
                    <a:pt x="1874" y="3703"/>
                    <a:pt x="1778" y="3595"/>
                    <a:pt x="1778" y="3460"/>
                  </a:cubicBezTo>
                  <a:lnTo>
                    <a:pt x="1778" y="729"/>
                  </a:lnTo>
                  <a:cubicBezTo>
                    <a:pt x="1778" y="594"/>
                    <a:pt x="1874" y="486"/>
                    <a:pt x="1995" y="486"/>
                  </a:cubicBezTo>
                  <a:close/>
                  <a:moveTo>
                    <a:pt x="3283" y="486"/>
                  </a:moveTo>
                  <a:cubicBezTo>
                    <a:pt x="3400" y="486"/>
                    <a:pt x="3500" y="594"/>
                    <a:pt x="3500" y="729"/>
                  </a:cubicBezTo>
                  <a:lnTo>
                    <a:pt x="3500" y="3460"/>
                  </a:lnTo>
                  <a:cubicBezTo>
                    <a:pt x="3500" y="3595"/>
                    <a:pt x="3400" y="3703"/>
                    <a:pt x="3283" y="3703"/>
                  </a:cubicBezTo>
                  <a:cubicBezTo>
                    <a:pt x="3161" y="3703"/>
                    <a:pt x="3066" y="3595"/>
                    <a:pt x="3066" y="3460"/>
                  </a:cubicBezTo>
                  <a:lnTo>
                    <a:pt x="3066" y="729"/>
                  </a:lnTo>
                  <a:cubicBezTo>
                    <a:pt x="3066" y="594"/>
                    <a:pt x="3161" y="486"/>
                    <a:pt x="3283" y="486"/>
                  </a:cubicBezTo>
                  <a:close/>
                  <a:moveTo>
                    <a:pt x="4566" y="486"/>
                  </a:moveTo>
                  <a:cubicBezTo>
                    <a:pt x="4688" y="486"/>
                    <a:pt x="4783" y="594"/>
                    <a:pt x="4783" y="729"/>
                  </a:cubicBezTo>
                  <a:lnTo>
                    <a:pt x="4783" y="3460"/>
                  </a:lnTo>
                  <a:cubicBezTo>
                    <a:pt x="4783" y="3595"/>
                    <a:pt x="4688" y="3703"/>
                    <a:pt x="4566" y="3703"/>
                  </a:cubicBezTo>
                  <a:cubicBezTo>
                    <a:pt x="4449" y="3703"/>
                    <a:pt x="4349" y="3595"/>
                    <a:pt x="4349" y="3460"/>
                  </a:cubicBezTo>
                  <a:lnTo>
                    <a:pt x="4349" y="729"/>
                  </a:lnTo>
                  <a:cubicBezTo>
                    <a:pt x="4349" y="594"/>
                    <a:pt x="4449" y="486"/>
                    <a:pt x="4566" y="486"/>
                  </a:cubicBezTo>
                  <a:close/>
                  <a:moveTo>
                    <a:pt x="5854" y="486"/>
                  </a:moveTo>
                  <a:cubicBezTo>
                    <a:pt x="5975" y="486"/>
                    <a:pt x="6071" y="594"/>
                    <a:pt x="6071" y="729"/>
                  </a:cubicBezTo>
                  <a:lnTo>
                    <a:pt x="6071" y="3460"/>
                  </a:lnTo>
                  <a:cubicBezTo>
                    <a:pt x="6071" y="3595"/>
                    <a:pt x="5975" y="3703"/>
                    <a:pt x="5854" y="3703"/>
                  </a:cubicBezTo>
                  <a:cubicBezTo>
                    <a:pt x="5732" y="3703"/>
                    <a:pt x="5637" y="3595"/>
                    <a:pt x="5637" y="3460"/>
                  </a:cubicBezTo>
                  <a:lnTo>
                    <a:pt x="5637" y="729"/>
                  </a:lnTo>
                  <a:cubicBezTo>
                    <a:pt x="5637" y="594"/>
                    <a:pt x="5732" y="486"/>
                    <a:pt x="5854" y="486"/>
                  </a:cubicBezTo>
                  <a:close/>
                  <a:moveTo>
                    <a:pt x="7050" y="486"/>
                  </a:moveTo>
                  <a:cubicBezTo>
                    <a:pt x="7168" y="486"/>
                    <a:pt x="7267" y="594"/>
                    <a:pt x="7267" y="729"/>
                  </a:cubicBezTo>
                  <a:lnTo>
                    <a:pt x="7267" y="3460"/>
                  </a:lnTo>
                  <a:cubicBezTo>
                    <a:pt x="7267" y="3595"/>
                    <a:pt x="7168" y="3703"/>
                    <a:pt x="7050" y="3703"/>
                  </a:cubicBezTo>
                  <a:cubicBezTo>
                    <a:pt x="6929" y="3703"/>
                    <a:pt x="6834" y="3595"/>
                    <a:pt x="6834" y="3460"/>
                  </a:cubicBezTo>
                  <a:lnTo>
                    <a:pt x="6834" y="729"/>
                  </a:lnTo>
                  <a:cubicBezTo>
                    <a:pt x="6834" y="594"/>
                    <a:pt x="6929" y="486"/>
                    <a:pt x="7050" y="486"/>
                  </a:cubicBezTo>
                  <a:close/>
                  <a:moveTo>
                    <a:pt x="1" y="0"/>
                  </a:moveTo>
                  <a:lnTo>
                    <a:pt x="1" y="3495"/>
                  </a:lnTo>
                  <a:cubicBezTo>
                    <a:pt x="1" y="3954"/>
                    <a:pt x="373" y="4327"/>
                    <a:pt x="833" y="4327"/>
                  </a:cubicBezTo>
                  <a:lnTo>
                    <a:pt x="6955" y="4327"/>
                  </a:lnTo>
                  <a:cubicBezTo>
                    <a:pt x="7415" y="4327"/>
                    <a:pt x="7783" y="3954"/>
                    <a:pt x="7783" y="3495"/>
                  </a:cubicBezTo>
                  <a:lnTo>
                    <a:pt x="77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3;p17">
              <a:extLst>
                <a:ext uri="{FF2B5EF4-FFF2-40B4-BE49-F238E27FC236}">
                  <a16:creationId xmlns:a16="http://schemas.microsoft.com/office/drawing/2014/main" id="{B61427AB-6B01-422B-BFE9-DEAF394ECF59}"/>
                </a:ext>
              </a:extLst>
            </p:cNvPr>
            <p:cNvSpPr/>
            <p:nvPr/>
          </p:nvSpPr>
          <p:spPr>
            <a:xfrm>
              <a:off x="775942" y="3479881"/>
              <a:ext cx="1483447" cy="226883"/>
            </a:xfrm>
            <a:custGeom>
              <a:avLst/>
              <a:gdLst/>
              <a:ahLst/>
              <a:cxnLst/>
              <a:rect l="l" t="t" r="r" b="b"/>
              <a:pathLst>
                <a:path w="8369" h="1280" extrusionOk="0">
                  <a:moveTo>
                    <a:pt x="0" y="0"/>
                  </a:moveTo>
                  <a:lnTo>
                    <a:pt x="0" y="1279"/>
                  </a:lnTo>
                  <a:lnTo>
                    <a:pt x="8368" y="1279"/>
                  </a:lnTo>
                  <a:lnTo>
                    <a:pt x="8368" y="0"/>
                  </a:lnTo>
                  <a:close/>
                </a:path>
              </a:pathLst>
            </a:custGeom>
            <a:solidFill>
              <a:srgbClr val="FFE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4;p17">
              <a:extLst>
                <a:ext uri="{FF2B5EF4-FFF2-40B4-BE49-F238E27FC236}">
                  <a16:creationId xmlns:a16="http://schemas.microsoft.com/office/drawing/2014/main" id="{721A445B-6B3B-4796-9292-43E07548D31B}"/>
                </a:ext>
              </a:extLst>
            </p:cNvPr>
            <p:cNvSpPr/>
            <p:nvPr/>
          </p:nvSpPr>
          <p:spPr>
            <a:xfrm>
              <a:off x="827345" y="3706588"/>
              <a:ext cx="1379753" cy="49276"/>
            </a:xfrm>
            <a:custGeom>
              <a:avLst/>
              <a:gdLst/>
              <a:ahLst/>
              <a:cxnLst/>
              <a:rect l="l" t="t" r="r" b="b"/>
              <a:pathLst>
                <a:path w="7784" h="278" extrusionOk="0">
                  <a:moveTo>
                    <a:pt x="1" y="0"/>
                  </a:moveTo>
                  <a:lnTo>
                    <a:pt x="1" y="278"/>
                  </a:lnTo>
                  <a:lnTo>
                    <a:pt x="7783" y="278"/>
                  </a:lnTo>
                  <a:lnTo>
                    <a:pt x="7783" y="0"/>
                  </a:lnTo>
                  <a:close/>
                </a:path>
              </a:pathLst>
            </a:custGeom>
            <a:solidFill>
              <a:srgbClr val="111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5;p17">
              <a:extLst>
                <a:ext uri="{FF2B5EF4-FFF2-40B4-BE49-F238E27FC236}">
                  <a16:creationId xmlns:a16="http://schemas.microsoft.com/office/drawing/2014/main" id="{3610F812-1758-48F7-BCE1-719B897DC1F2}"/>
                </a:ext>
              </a:extLst>
            </p:cNvPr>
            <p:cNvSpPr/>
            <p:nvPr/>
          </p:nvSpPr>
          <p:spPr>
            <a:xfrm>
              <a:off x="964895" y="3090986"/>
              <a:ext cx="508899" cy="498080"/>
            </a:xfrm>
            <a:custGeom>
              <a:avLst/>
              <a:gdLst/>
              <a:ahLst/>
              <a:cxnLst/>
              <a:rect l="l" t="t" r="r" b="b"/>
              <a:pathLst>
                <a:path w="2871" h="2810" extrusionOk="0">
                  <a:moveTo>
                    <a:pt x="2531" y="0"/>
                  </a:moveTo>
                  <a:cubicBezTo>
                    <a:pt x="2453" y="0"/>
                    <a:pt x="2375" y="31"/>
                    <a:pt x="2316" y="91"/>
                  </a:cubicBezTo>
                  <a:lnTo>
                    <a:pt x="122" y="2285"/>
                  </a:lnTo>
                  <a:cubicBezTo>
                    <a:pt x="1" y="2402"/>
                    <a:pt x="1" y="2597"/>
                    <a:pt x="122" y="2719"/>
                  </a:cubicBezTo>
                  <a:cubicBezTo>
                    <a:pt x="183" y="2780"/>
                    <a:pt x="262" y="2810"/>
                    <a:pt x="341" y="2810"/>
                  </a:cubicBezTo>
                  <a:cubicBezTo>
                    <a:pt x="419" y="2810"/>
                    <a:pt x="497" y="2780"/>
                    <a:pt x="556" y="2719"/>
                  </a:cubicBezTo>
                  <a:lnTo>
                    <a:pt x="2750" y="525"/>
                  </a:lnTo>
                  <a:cubicBezTo>
                    <a:pt x="2871" y="408"/>
                    <a:pt x="2871" y="213"/>
                    <a:pt x="2750" y="91"/>
                  </a:cubicBezTo>
                  <a:cubicBezTo>
                    <a:pt x="2689" y="31"/>
                    <a:pt x="2610" y="0"/>
                    <a:pt x="25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6;p17">
              <a:extLst>
                <a:ext uri="{FF2B5EF4-FFF2-40B4-BE49-F238E27FC236}">
                  <a16:creationId xmlns:a16="http://schemas.microsoft.com/office/drawing/2014/main" id="{E84DFD1D-23D2-4AAD-BF98-19B354D91469}"/>
                </a:ext>
              </a:extLst>
            </p:cNvPr>
            <p:cNvSpPr/>
            <p:nvPr/>
          </p:nvSpPr>
          <p:spPr>
            <a:xfrm>
              <a:off x="1561355" y="3090986"/>
              <a:ext cx="508190" cy="498080"/>
            </a:xfrm>
            <a:custGeom>
              <a:avLst/>
              <a:gdLst/>
              <a:ahLst/>
              <a:cxnLst/>
              <a:rect l="l" t="t" r="r" b="b"/>
              <a:pathLst>
                <a:path w="2867" h="2810" extrusionOk="0">
                  <a:moveTo>
                    <a:pt x="340" y="0"/>
                  </a:moveTo>
                  <a:cubicBezTo>
                    <a:pt x="261" y="0"/>
                    <a:pt x="182" y="31"/>
                    <a:pt x="122" y="91"/>
                  </a:cubicBezTo>
                  <a:cubicBezTo>
                    <a:pt x="0" y="213"/>
                    <a:pt x="0" y="408"/>
                    <a:pt x="122" y="525"/>
                  </a:cubicBezTo>
                  <a:lnTo>
                    <a:pt x="2311" y="2719"/>
                  </a:lnTo>
                  <a:cubicBezTo>
                    <a:pt x="2372" y="2780"/>
                    <a:pt x="2451" y="2810"/>
                    <a:pt x="2530" y="2810"/>
                  </a:cubicBezTo>
                  <a:cubicBezTo>
                    <a:pt x="2609" y="2810"/>
                    <a:pt x="2688" y="2780"/>
                    <a:pt x="2749" y="2719"/>
                  </a:cubicBezTo>
                  <a:cubicBezTo>
                    <a:pt x="2866" y="2597"/>
                    <a:pt x="2866" y="2402"/>
                    <a:pt x="2749" y="2285"/>
                  </a:cubicBezTo>
                  <a:lnTo>
                    <a:pt x="555" y="91"/>
                  </a:lnTo>
                  <a:cubicBezTo>
                    <a:pt x="497" y="31"/>
                    <a:pt x="419" y="0"/>
                    <a:pt x="3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7;p17">
              <a:extLst>
                <a:ext uri="{FF2B5EF4-FFF2-40B4-BE49-F238E27FC236}">
                  <a16:creationId xmlns:a16="http://schemas.microsoft.com/office/drawing/2014/main" id="{1A7CA382-EC7E-4244-BB12-9F9FAF9CB25D}"/>
                </a:ext>
              </a:extLst>
            </p:cNvPr>
            <p:cNvSpPr/>
            <p:nvPr/>
          </p:nvSpPr>
          <p:spPr>
            <a:xfrm>
              <a:off x="2044727" y="3556631"/>
              <a:ext cx="1138332" cy="1033914"/>
            </a:xfrm>
            <a:custGeom>
              <a:avLst/>
              <a:gdLst/>
              <a:ahLst/>
              <a:cxnLst/>
              <a:rect l="l" t="t" r="r" b="b"/>
              <a:pathLst>
                <a:path w="6422" h="5833" extrusionOk="0">
                  <a:moveTo>
                    <a:pt x="516" y="1"/>
                  </a:moveTo>
                  <a:lnTo>
                    <a:pt x="0" y="5832"/>
                  </a:lnTo>
                  <a:lnTo>
                    <a:pt x="6422" y="5832"/>
                  </a:lnTo>
                  <a:lnTo>
                    <a:pt x="59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8;p17">
              <a:extLst>
                <a:ext uri="{FF2B5EF4-FFF2-40B4-BE49-F238E27FC236}">
                  <a16:creationId xmlns:a16="http://schemas.microsoft.com/office/drawing/2014/main" id="{1F5E09EC-1878-4FA1-88DE-44E435C3ADBF}"/>
                </a:ext>
              </a:extLst>
            </p:cNvPr>
            <p:cNvSpPr/>
            <p:nvPr/>
          </p:nvSpPr>
          <p:spPr>
            <a:xfrm>
              <a:off x="2349781" y="3648094"/>
              <a:ext cx="71611" cy="71610"/>
            </a:xfrm>
            <a:custGeom>
              <a:avLst/>
              <a:gdLst/>
              <a:ahLst/>
              <a:cxnLst/>
              <a:rect l="l" t="t" r="r" b="b"/>
              <a:pathLst>
                <a:path w="404" h="404" extrusionOk="0">
                  <a:moveTo>
                    <a:pt x="200" y="1"/>
                  </a:moveTo>
                  <a:cubicBezTo>
                    <a:pt x="92" y="1"/>
                    <a:pt x="1" y="92"/>
                    <a:pt x="1" y="200"/>
                  </a:cubicBezTo>
                  <a:cubicBezTo>
                    <a:pt x="1" y="313"/>
                    <a:pt x="92" y="404"/>
                    <a:pt x="200" y="404"/>
                  </a:cubicBezTo>
                  <a:cubicBezTo>
                    <a:pt x="313" y="404"/>
                    <a:pt x="404" y="313"/>
                    <a:pt x="404" y="200"/>
                  </a:cubicBezTo>
                  <a:cubicBezTo>
                    <a:pt x="404" y="92"/>
                    <a:pt x="313" y="1"/>
                    <a:pt x="200" y="1"/>
                  </a:cubicBezTo>
                  <a:close/>
                </a:path>
              </a:pathLst>
            </a:custGeom>
            <a:solidFill>
              <a:srgbClr val="DA6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9;p17">
              <a:extLst>
                <a:ext uri="{FF2B5EF4-FFF2-40B4-BE49-F238E27FC236}">
                  <a16:creationId xmlns:a16="http://schemas.microsoft.com/office/drawing/2014/main" id="{2CDF7A08-0F00-4982-BAD6-FDA000616967}"/>
                </a:ext>
              </a:extLst>
            </p:cNvPr>
            <p:cNvSpPr/>
            <p:nvPr/>
          </p:nvSpPr>
          <p:spPr>
            <a:xfrm>
              <a:off x="2837762" y="3648094"/>
              <a:ext cx="71788" cy="71610"/>
            </a:xfrm>
            <a:custGeom>
              <a:avLst/>
              <a:gdLst/>
              <a:ahLst/>
              <a:cxnLst/>
              <a:rect l="l" t="t" r="r" b="b"/>
              <a:pathLst>
                <a:path w="405" h="404" extrusionOk="0">
                  <a:moveTo>
                    <a:pt x="205" y="1"/>
                  </a:moveTo>
                  <a:cubicBezTo>
                    <a:pt x="92" y="1"/>
                    <a:pt x="1" y="92"/>
                    <a:pt x="1" y="200"/>
                  </a:cubicBezTo>
                  <a:cubicBezTo>
                    <a:pt x="1" y="313"/>
                    <a:pt x="92" y="404"/>
                    <a:pt x="205" y="404"/>
                  </a:cubicBezTo>
                  <a:cubicBezTo>
                    <a:pt x="317" y="404"/>
                    <a:pt x="404" y="313"/>
                    <a:pt x="404" y="200"/>
                  </a:cubicBezTo>
                  <a:cubicBezTo>
                    <a:pt x="404" y="92"/>
                    <a:pt x="317" y="1"/>
                    <a:pt x="205" y="1"/>
                  </a:cubicBezTo>
                  <a:close/>
                </a:path>
              </a:pathLst>
            </a:custGeom>
            <a:solidFill>
              <a:srgbClr val="DA6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0;p17">
              <a:extLst>
                <a:ext uri="{FF2B5EF4-FFF2-40B4-BE49-F238E27FC236}">
                  <a16:creationId xmlns:a16="http://schemas.microsoft.com/office/drawing/2014/main" id="{5E7A0B25-A400-4FF8-8628-C3D91D53DCA2}"/>
                </a:ext>
              </a:extLst>
            </p:cNvPr>
            <p:cNvSpPr/>
            <p:nvPr/>
          </p:nvSpPr>
          <p:spPr>
            <a:xfrm>
              <a:off x="2365202" y="3664224"/>
              <a:ext cx="527334" cy="392969"/>
            </a:xfrm>
            <a:custGeom>
              <a:avLst/>
              <a:gdLst/>
              <a:ahLst/>
              <a:cxnLst/>
              <a:rect l="l" t="t" r="r" b="b"/>
              <a:pathLst>
                <a:path w="2975" h="2217" extrusionOk="0">
                  <a:moveTo>
                    <a:pt x="109" y="1"/>
                  </a:moveTo>
                  <a:cubicBezTo>
                    <a:pt x="48" y="1"/>
                    <a:pt x="0" y="49"/>
                    <a:pt x="0" y="109"/>
                  </a:cubicBezTo>
                  <a:lnTo>
                    <a:pt x="0" y="842"/>
                  </a:lnTo>
                  <a:cubicBezTo>
                    <a:pt x="0" y="1601"/>
                    <a:pt x="560" y="2216"/>
                    <a:pt x="1245" y="2216"/>
                  </a:cubicBezTo>
                  <a:lnTo>
                    <a:pt x="1726" y="2216"/>
                  </a:lnTo>
                  <a:cubicBezTo>
                    <a:pt x="2415" y="2216"/>
                    <a:pt x="2975" y="1601"/>
                    <a:pt x="2975" y="842"/>
                  </a:cubicBezTo>
                  <a:lnTo>
                    <a:pt x="2975" y="109"/>
                  </a:lnTo>
                  <a:cubicBezTo>
                    <a:pt x="2975" y="49"/>
                    <a:pt x="2923" y="1"/>
                    <a:pt x="2862" y="1"/>
                  </a:cubicBezTo>
                  <a:cubicBezTo>
                    <a:pt x="2801" y="1"/>
                    <a:pt x="2754" y="49"/>
                    <a:pt x="2754" y="109"/>
                  </a:cubicBezTo>
                  <a:lnTo>
                    <a:pt x="2754" y="842"/>
                  </a:lnTo>
                  <a:cubicBezTo>
                    <a:pt x="2754" y="1479"/>
                    <a:pt x="2294" y="2000"/>
                    <a:pt x="1726" y="2000"/>
                  </a:cubicBezTo>
                  <a:lnTo>
                    <a:pt x="1245" y="2000"/>
                  </a:lnTo>
                  <a:cubicBezTo>
                    <a:pt x="677" y="2000"/>
                    <a:pt x="217" y="1479"/>
                    <a:pt x="217" y="842"/>
                  </a:cubicBezTo>
                  <a:lnTo>
                    <a:pt x="217" y="109"/>
                  </a:lnTo>
                  <a:cubicBezTo>
                    <a:pt x="217" y="49"/>
                    <a:pt x="169" y="1"/>
                    <a:pt x="109" y="1"/>
                  </a:cubicBezTo>
                  <a:close/>
                </a:path>
              </a:pathLst>
            </a:custGeom>
            <a:solidFill>
              <a:srgbClr val="9E2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1;p17">
              <a:extLst>
                <a:ext uri="{FF2B5EF4-FFF2-40B4-BE49-F238E27FC236}">
                  <a16:creationId xmlns:a16="http://schemas.microsoft.com/office/drawing/2014/main" id="{6A5F2A4C-E387-409D-9A02-7539136A7CA9}"/>
                </a:ext>
              </a:extLst>
            </p:cNvPr>
            <p:cNvSpPr/>
            <p:nvPr/>
          </p:nvSpPr>
          <p:spPr>
            <a:xfrm>
              <a:off x="2365911" y="3665111"/>
              <a:ext cx="525029" cy="354328"/>
            </a:xfrm>
            <a:custGeom>
              <a:avLst/>
              <a:gdLst/>
              <a:ahLst/>
              <a:cxnLst/>
              <a:rect l="l" t="t" r="r" b="b"/>
              <a:pathLst>
                <a:path w="2962" h="1999" extrusionOk="0">
                  <a:moveTo>
                    <a:pt x="105" y="0"/>
                  </a:moveTo>
                  <a:cubicBezTo>
                    <a:pt x="48" y="0"/>
                    <a:pt x="1" y="48"/>
                    <a:pt x="1" y="104"/>
                  </a:cubicBezTo>
                  <a:lnTo>
                    <a:pt x="1" y="759"/>
                  </a:lnTo>
                  <a:cubicBezTo>
                    <a:pt x="1" y="1444"/>
                    <a:pt x="556" y="1999"/>
                    <a:pt x="1241" y="1999"/>
                  </a:cubicBezTo>
                  <a:lnTo>
                    <a:pt x="1722" y="1999"/>
                  </a:lnTo>
                  <a:cubicBezTo>
                    <a:pt x="2407" y="1999"/>
                    <a:pt x="2962" y="1444"/>
                    <a:pt x="2962" y="759"/>
                  </a:cubicBezTo>
                  <a:lnTo>
                    <a:pt x="2962" y="104"/>
                  </a:lnTo>
                  <a:cubicBezTo>
                    <a:pt x="2962" y="48"/>
                    <a:pt x="2919" y="0"/>
                    <a:pt x="2858" y="0"/>
                  </a:cubicBezTo>
                  <a:cubicBezTo>
                    <a:pt x="2802" y="0"/>
                    <a:pt x="2754" y="48"/>
                    <a:pt x="2754" y="104"/>
                  </a:cubicBezTo>
                  <a:lnTo>
                    <a:pt x="2754" y="759"/>
                  </a:lnTo>
                  <a:cubicBezTo>
                    <a:pt x="2754" y="1331"/>
                    <a:pt x="2294" y="1795"/>
                    <a:pt x="1722" y="1795"/>
                  </a:cubicBezTo>
                  <a:lnTo>
                    <a:pt x="1241" y="1795"/>
                  </a:lnTo>
                  <a:cubicBezTo>
                    <a:pt x="673" y="1795"/>
                    <a:pt x="209" y="1331"/>
                    <a:pt x="209" y="759"/>
                  </a:cubicBezTo>
                  <a:lnTo>
                    <a:pt x="209" y="104"/>
                  </a:lnTo>
                  <a:cubicBezTo>
                    <a:pt x="209" y="48"/>
                    <a:pt x="161" y="0"/>
                    <a:pt x="1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2;p17">
              <a:extLst>
                <a:ext uri="{FF2B5EF4-FFF2-40B4-BE49-F238E27FC236}">
                  <a16:creationId xmlns:a16="http://schemas.microsoft.com/office/drawing/2014/main" id="{14B2B4E4-54AF-4A10-A402-08FEDBAC6978}"/>
                </a:ext>
              </a:extLst>
            </p:cNvPr>
            <p:cNvSpPr/>
            <p:nvPr/>
          </p:nvSpPr>
          <p:spPr>
            <a:xfrm>
              <a:off x="2840953" y="4158230"/>
              <a:ext cx="571825" cy="381802"/>
            </a:xfrm>
            <a:custGeom>
              <a:avLst/>
              <a:gdLst/>
              <a:ahLst/>
              <a:cxnLst/>
              <a:rect l="l" t="t" r="r" b="b"/>
              <a:pathLst>
                <a:path w="3226" h="2154" extrusionOk="0">
                  <a:moveTo>
                    <a:pt x="2890" y="0"/>
                  </a:moveTo>
                  <a:cubicBezTo>
                    <a:pt x="2885" y="0"/>
                    <a:pt x="2880" y="1"/>
                    <a:pt x="2875" y="2"/>
                  </a:cubicBezTo>
                  <a:lnTo>
                    <a:pt x="91" y="422"/>
                  </a:lnTo>
                  <a:cubicBezTo>
                    <a:pt x="35" y="431"/>
                    <a:pt x="0" y="479"/>
                    <a:pt x="9" y="531"/>
                  </a:cubicBezTo>
                  <a:lnTo>
                    <a:pt x="239" y="2070"/>
                  </a:lnTo>
                  <a:cubicBezTo>
                    <a:pt x="246" y="2120"/>
                    <a:pt x="289" y="2154"/>
                    <a:pt x="335" y="2154"/>
                  </a:cubicBezTo>
                  <a:cubicBezTo>
                    <a:pt x="341" y="2154"/>
                    <a:pt x="346" y="2153"/>
                    <a:pt x="351" y="2152"/>
                  </a:cubicBezTo>
                  <a:lnTo>
                    <a:pt x="3135" y="1732"/>
                  </a:lnTo>
                  <a:cubicBezTo>
                    <a:pt x="3191" y="1723"/>
                    <a:pt x="3226" y="1675"/>
                    <a:pt x="3217" y="1623"/>
                  </a:cubicBezTo>
                  <a:lnTo>
                    <a:pt x="2988" y="84"/>
                  </a:lnTo>
                  <a:cubicBezTo>
                    <a:pt x="2980" y="37"/>
                    <a:pt x="2940" y="0"/>
                    <a:pt x="28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3;p17">
              <a:extLst>
                <a:ext uri="{FF2B5EF4-FFF2-40B4-BE49-F238E27FC236}">
                  <a16:creationId xmlns:a16="http://schemas.microsoft.com/office/drawing/2014/main" id="{805CA752-4799-42D8-9B14-FE326ED60DD7}"/>
                </a:ext>
              </a:extLst>
            </p:cNvPr>
            <p:cNvSpPr/>
            <p:nvPr/>
          </p:nvSpPr>
          <p:spPr>
            <a:xfrm>
              <a:off x="2846270" y="4197581"/>
              <a:ext cx="537437" cy="144638"/>
            </a:xfrm>
            <a:custGeom>
              <a:avLst/>
              <a:gdLst/>
              <a:ahLst/>
              <a:cxnLst/>
              <a:rect l="l" t="t" r="r" b="b"/>
              <a:pathLst>
                <a:path w="3032" h="816" extrusionOk="0">
                  <a:moveTo>
                    <a:pt x="2979" y="1"/>
                  </a:moveTo>
                  <a:lnTo>
                    <a:pt x="1" y="447"/>
                  </a:lnTo>
                  <a:lnTo>
                    <a:pt x="53" y="816"/>
                  </a:lnTo>
                  <a:lnTo>
                    <a:pt x="3031" y="365"/>
                  </a:lnTo>
                  <a:lnTo>
                    <a:pt x="2979" y="1"/>
                  </a:lnTo>
                  <a:close/>
                </a:path>
              </a:pathLst>
            </a:cu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4;p17">
              <a:extLst>
                <a:ext uri="{FF2B5EF4-FFF2-40B4-BE49-F238E27FC236}">
                  <a16:creationId xmlns:a16="http://schemas.microsoft.com/office/drawing/2014/main" id="{071516AF-A8E2-4904-B544-D06F07B47E42}"/>
                </a:ext>
              </a:extLst>
            </p:cNvPr>
            <p:cNvSpPr/>
            <p:nvPr/>
          </p:nvSpPr>
          <p:spPr>
            <a:xfrm>
              <a:off x="3290469" y="4381393"/>
              <a:ext cx="72497" cy="70724"/>
            </a:xfrm>
            <a:custGeom>
              <a:avLst/>
              <a:gdLst/>
              <a:ahLst/>
              <a:cxnLst/>
              <a:rect l="l" t="t" r="r" b="b"/>
              <a:pathLst>
                <a:path w="409" h="399" extrusionOk="0">
                  <a:moveTo>
                    <a:pt x="356" y="0"/>
                  </a:moveTo>
                  <a:lnTo>
                    <a:pt x="1" y="56"/>
                  </a:lnTo>
                  <a:lnTo>
                    <a:pt x="53" y="399"/>
                  </a:lnTo>
                  <a:lnTo>
                    <a:pt x="408" y="343"/>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5;p17">
              <a:extLst>
                <a:ext uri="{FF2B5EF4-FFF2-40B4-BE49-F238E27FC236}">
                  <a16:creationId xmlns:a16="http://schemas.microsoft.com/office/drawing/2014/main" id="{8DAF6823-0E2D-46E1-AB7D-B73DE84CDF22}"/>
                </a:ext>
              </a:extLst>
            </p:cNvPr>
            <p:cNvSpPr/>
            <p:nvPr/>
          </p:nvSpPr>
          <p:spPr>
            <a:xfrm>
              <a:off x="2905473" y="4395219"/>
              <a:ext cx="367450" cy="114682"/>
            </a:xfrm>
            <a:custGeom>
              <a:avLst/>
              <a:gdLst/>
              <a:ahLst/>
              <a:cxnLst/>
              <a:rect l="l" t="t" r="r" b="b"/>
              <a:pathLst>
                <a:path w="2073" h="647" extrusionOk="0">
                  <a:moveTo>
                    <a:pt x="2021" y="0"/>
                  </a:moveTo>
                  <a:lnTo>
                    <a:pt x="0" y="304"/>
                  </a:lnTo>
                  <a:lnTo>
                    <a:pt x="52" y="646"/>
                  </a:lnTo>
                  <a:lnTo>
                    <a:pt x="2073" y="343"/>
                  </a:lnTo>
                  <a:lnTo>
                    <a:pt x="2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KHÁCH HÀNG</a:t>
            </a:r>
          </a:p>
        </p:txBody>
      </p:sp>
      <p:pic>
        <p:nvPicPr>
          <p:cNvPr id="3" name="Picture 2">
            <a:extLst>
              <a:ext uri="{FF2B5EF4-FFF2-40B4-BE49-F238E27FC236}">
                <a16:creationId xmlns:a16="http://schemas.microsoft.com/office/drawing/2014/main" id="{A9126EDA-8020-4D32-922F-D1D6EBC14D39}"/>
              </a:ext>
            </a:extLst>
          </p:cNvPr>
          <p:cNvPicPr>
            <a:picLocks noChangeAspect="1"/>
          </p:cNvPicPr>
          <p:nvPr/>
        </p:nvPicPr>
        <p:blipFill>
          <a:blip r:embed="rId2"/>
          <a:stretch>
            <a:fillRect/>
          </a:stretch>
        </p:blipFill>
        <p:spPr>
          <a:xfrm>
            <a:off x="291252" y="670560"/>
            <a:ext cx="8480215" cy="4113371"/>
          </a:xfrm>
          <a:prstGeom prst="rect">
            <a:avLst/>
          </a:prstGeom>
        </p:spPr>
      </p:pic>
    </p:spTree>
    <p:extLst>
      <p:ext uri="{BB962C8B-B14F-4D97-AF65-F5344CB8AC3E}">
        <p14:creationId xmlns:p14="http://schemas.microsoft.com/office/powerpoint/2010/main" val="4257005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KHÁCH HÀNG</a:t>
            </a:r>
          </a:p>
        </p:txBody>
      </p:sp>
      <p:pic>
        <p:nvPicPr>
          <p:cNvPr id="5" name="Picture 4">
            <a:extLst>
              <a:ext uri="{FF2B5EF4-FFF2-40B4-BE49-F238E27FC236}">
                <a16:creationId xmlns:a16="http://schemas.microsoft.com/office/drawing/2014/main" id="{84970A02-27B6-4C08-8C42-561380E33BDE}"/>
              </a:ext>
            </a:extLst>
          </p:cNvPr>
          <p:cNvPicPr>
            <a:picLocks noChangeAspect="1"/>
          </p:cNvPicPr>
          <p:nvPr/>
        </p:nvPicPr>
        <p:blipFill>
          <a:blip r:embed="rId2"/>
          <a:stretch>
            <a:fillRect/>
          </a:stretch>
        </p:blipFill>
        <p:spPr>
          <a:xfrm>
            <a:off x="416534" y="677334"/>
            <a:ext cx="8514081" cy="4120144"/>
          </a:xfrm>
          <a:prstGeom prst="rect">
            <a:avLst/>
          </a:prstGeom>
        </p:spPr>
      </p:pic>
    </p:spTree>
    <p:extLst>
      <p:ext uri="{BB962C8B-B14F-4D97-AF65-F5344CB8AC3E}">
        <p14:creationId xmlns:p14="http://schemas.microsoft.com/office/powerpoint/2010/main" val="1240231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ỨNG DỤNG ĐI CHỢ ONLINE</a:t>
            </a:r>
          </a:p>
        </p:txBody>
      </p:sp>
      <p:pic>
        <p:nvPicPr>
          <p:cNvPr id="5" name="Picture 4">
            <a:extLst>
              <a:ext uri="{FF2B5EF4-FFF2-40B4-BE49-F238E27FC236}">
                <a16:creationId xmlns:a16="http://schemas.microsoft.com/office/drawing/2014/main" id="{2BFB0D3D-8190-4FBA-BE00-C5769A494FB8}"/>
              </a:ext>
            </a:extLst>
          </p:cNvPr>
          <p:cNvPicPr>
            <a:picLocks noChangeAspect="1"/>
          </p:cNvPicPr>
          <p:nvPr/>
        </p:nvPicPr>
        <p:blipFill>
          <a:blip r:embed="rId2"/>
          <a:stretch>
            <a:fillRect/>
          </a:stretch>
        </p:blipFill>
        <p:spPr>
          <a:xfrm>
            <a:off x="384810" y="701040"/>
            <a:ext cx="8583930" cy="4242911"/>
          </a:xfrm>
          <a:prstGeom prst="rect">
            <a:avLst/>
          </a:prstGeom>
        </p:spPr>
      </p:pic>
    </p:spTree>
    <p:extLst>
      <p:ext uri="{BB962C8B-B14F-4D97-AF65-F5344CB8AC3E}">
        <p14:creationId xmlns:p14="http://schemas.microsoft.com/office/powerpoint/2010/main" val="3889382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ADMIN</a:t>
            </a:r>
          </a:p>
        </p:txBody>
      </p:sp>
      <p:pic>
        <p:nvPicPr>
          <p:cNvPr id="3" name="Picture 2">
            <a:extLst>
              <a:ext uri="{FF2B5EF4-FFF2-40B4-BE49-F238E27FC236}">
                <a16:creationId xmlns:a16="http://schemas.microsoft.com/office/drawing/2014/main" id="{5E8A050F-53C9-4BBC-977E-E940B89E54C1}"/>
              </a:ext>
            </a:extLst>
          </p:cNvPr>
          <p:cNvPicPr>
            <a:picLocks noChangeAspect="1"/>
          </p:cNvPicPr>
          <p:nvPr/>
        </p:nvPicPr>
        <p:blipFill>
          <a:blip r:embed="rId2"/>
          <a:stretch>
            <a:fillRect/>
          </a:stretch>
        </p:blipFill>
        <p:spPr>
          <a:xfrm>
            <a:off x="308186" y="751841"/>
            <a:ext cx="8527628" cy="4282704"/>
          </a:xfrm>
          <a:prstGeom prst="rect">
            <a:avLst/>
          </a:prstGeom>
        </p:spPr>
      </p:pic>
    </p:spTree>
    <p:extLst>
      <p:ext uri="{BB962C8B-B14F-4D97-AF65-F5344CB8AC3E}">
        <p14:creationId xmlns:p14="http://schemas.microsoft.com/office/powerpoint/2010/main" val="1154683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ADMIN</a:t>
            </a:r>
          </a:p>
        </p:txBody>
      </p:sp>
      <p:pic>
        <p:nvPicPr>
          <p:cNvPr id="3" name="Picture 2">
            <a:extLst>
              <a:ext uri="{FF2B5EF4-FFF2-40B4-BE49-F238E27FC236}">
                <a16:creationId xmlns:a16="http://schemas.microsoft.com/office/drawing/2014/main" id="{5E8A050F-53C9-4BBC-977E-E940B89E54C1}"/>
              </a:ext>
            </a:extLst>
          </p:cNvPr>
          <p:cNvPicPr>
            <a:picLocks noChangeAspect="1"/>
          </p:cNvPicPr>
          <p:nvPr/>
        </p:nvPicPr>
        <p:blipFill>
          <a:blip r:embed="rId2"/>
          <a:stretch>
            <a:fillRect/>
          </a:stretch>
        </p:blipFill>
        <p:spPr>
          <a:xfrm>
            <a:off x="308186" y="751841"/>
            <a:ext cx="8527628" cy="4282704"/>
          </a:xfrm>
          <a:prstGeom prst="rect">
            <a:avLst/>
          </a:prstGeom>
        </p:spPr>
      </p:pic>
    </p:spTree>
    <p:extLst>
      <p:ext uri="{BB962C8B-B14F-4D97-AF65-F5344CB8AC3E}">
        <p14:creationId xmlns:p14="http://schemas.microsoft.com/office/powerpoint/2010/main" val="1775815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ADMIN</a:t>
            </a:r>
          </a:p>
        </p:txBody>
      </p:sp>
      <p:pic>
        <p:nvPicPr>
          <p:cNvPr id="5" name="Picture 4">
            <a:extLst>
              <a:ext uri="{FF2B5EF4-FFF2-40B4-BE49-F238E27FC236}">
                <a16:creationId xmlns:a16="http://schemas.microsoft.com/office/drawing/2014/main" id="{60288440-14A2-492F-9FFD-1BC5B3DF4E48}"/>
              </a:ext>
            </a:extLst>
          </p:cNvPr>
          <p:cNvPicPr>
            <a:picLocks noChangeAspect="1"/>
          </p:cNvPicPr>
          <p:nvPr/>
        </p:nvPicPr>
        <p:blipFill>
          <a:blip r:embed="rId2"/>
          <a:stretch>
            <a:fillRect/>
          </a:stretch>
        </p:blipFill>
        <p:spPr>
          <a:xfrm>
            <a:off x="301401" y="846667"/>
            <a:ext cx="8541198" cy="4156143"/>
          </a:xfrm>
          <a:prstGeom prst="rect">
            <a:avLst/>
          </a:prstGeom>
        </p:spPr>
      </p:pic>
    </p:spTree>
    <p:extLst>
      <p:ext uri="{BB962C8B-B14F-4D97-AF65-F5344CB8AC3E}">
        <p14:creationId xmlns:p14="http://schemas.microsoft.com/office/powerpoint/2010/main" val="1836980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4FEF6-B885-45B4-A718-47F76FBB70F3}"/>
              </a:ext>
            </a:extLst>
          </p:cNvPr>
          <p:cNvSpPr>
            <a:spLocks noGrp="1"/>
          </p:cNvSpPr>
          <p:nvPr>
            <p:ph type="title"/>
          </p:nvPr>
        </p:nvSpPr>
        <p:spPr>
          <a:xfrm>
            <a:off x="814825" y="0"/>
            <a:ext cx="7717500" cy="564900"/>
          </a:xfrm>
        </p:spPr>
        <p:txBody>
          <a:bodyPr/>
          <a:lstStyle/>
          <a:p>
            <a:pPr algn="ctr"/>
            <a:r>
              <a:rPr lang="en-US"/>
              <a:t>GIAO DIỆN DÀNH CHO ADMIN</a:t>
            </a:r>
          </a:p>
        </p:txBody>
      </p:sp>
      <p:pic>
        <p:nvPicPr>
          <p:cNvPr id="3" name="Picture 2">
            <a:extLst>
              <a:ext uri="{FF2B5EF4-FFF2-40B4-BE49-F238E27FC236}">
                <a16:creationId xmlns:a16="http://schemas.microsoft.com/office/drawing/2014/main" id="{E88C08DE-9A7C-475A-BEA6-E33F3206CBEB}"/>
              </a:ext>
            </a:extLst>
          </p:cNvPr>
          <p:cNvPicPr>
            <a:picLocks noChangeAspect="1"/>
          </p:cNvPicPr>
          <p:nvPr/>
        </p:nvPicPr>
        <p:blipFill>
          <a:blip r:embed="rId2"/>
          <a:stretch>
            <a:fillRect/>
          </a:stretch>
        </p:blipFill>
        <p:spPr>
          <a:xfrm>
            <a:off x="260736" y="711200"/>
            <a:ext cx="8757945" cy="4284836"/>
          </a:xfrm>
          <a:prstGeom prst="rect">
            <a:avLst/>
          </a:prstGeom>
        </p:spPr>
      </p:pic>
    </p:spTree>
    <p:extLst>
      <p:ext uri="{BB962C8B-B14F-4D97-AF65-F5344CB8AC3E}">
        <p14:creationId xmlns:p14="http://schemas.microsoft.com/office/powerpoint/2010/main" val="3067848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4265705" y="1665398"/>
            <a:ext cx="4854645" cy="30776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GIỚI THIỆU</a:t>
            </a:r>
            <a:br>
              <a:rPr lang="en"/>
            </a:br>
            <a:r>
              <a:rPr lang="en"/>
              <a:t>CÔNG NGHỆ</a:t>
            </a:r>
            <a:endParaRPr/>
          </a:p>
        </p:txBody>
      </p:sp>
      <p:sp>
        <p:nvSpPr>
          <p:cNvPr id="333" name="Google Shape;333;p36"/>
          <p:cNvSpPr txBox="1">
            <a:spLocks noGrp="1"/>
          </p:cNvSpPr>
          <p:nvPr>
            <p:ph type="title" idx="2"/>
          </p:nvPr>
        </p:nvSpPr>
        <p:spPr>
          <a:xfrm>
            <a:off x="5966502" y="692820"/>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230" name="Google Shape;796;p23">
            <a:extLst>
              <a:ext uri="{FF2B5EF4-FFF2-40B4-BE49-F238E27FC236}">
                <a16:creationId xmlns:a16="http://schemas.microsoft.com/office/drawing/2014/main" id="{AA2F81E8-EBFA-4181-9780-E05C264104DE}"/>
              </a:ext>
            </a:extLst>
          </p:cNvPr>
          <p:cNvGrpSpPr/>
          <p:nvPr/>
        </p:nvGrpSpPr>
        <p:grpSpPr>
          <a:xfrm>
            <a:off x="564010" y="1062409"/>
            <a:ext cx="3834663" cy="3258451"/>
            <a:chOff x="2576401" y="1487375"/>
            <a:chExt cx="3834663" cy="3258451"/>
          </a:xfrm>
        </p:grpSpPr>
        <p:sp>
          <p:nvSpPr>
            <p:cNvPr id="231" name="Google Shape;797;p23">
              <a:extLst>
                <a:ext uri="{FF2B5EF4-FFF2-40B4-BE49-F238E27FC236}">
                  <a16:creationId xmlns:a16="http://schemas.microsoft.com/office/drawing/2014/main" id="{686768FB-1608-4457-B262-732C8B3DCCCA}"/>
                </a:ext>
              </a:extLst>
            </p:cNvPr>
            <p:cNvSpPr/>
            <p:nvPr/>
          </p:nvSpPr>
          <p:spPr>
            <a:xfrm>
              <a:off x="4559942" y="2173883"/>
              <a:ext cx="1851122" cy="2157488"/>
            </a:xfrm>
            <a:custGeom>
              <a:avLst/>
              <a:gdLst/>
              <a:ahLst/>
              <a:cxnLst/>
              <a:rect l="l" t="t" r="r" b="b"/>
              <a:pathLst>
                <a:path w="11282" h="13149" extrusionOk="0">
                  <a:moveTo>
                    <a:pt x="9476" y="0"/>
                  </a:moveTo>
                  <a:cubicBezTo>
                    <a:pt x="9403" y="0"/>
                    <a:pt x="9329" y="5"/>
                    <a:pt x="9257" y="14"/>
                  </a:cubicBezTo>
                  <a:cubicBezTo>
                    <a:pt x="8572" y="96"/>
                    <a:pt x="7965" y="543"/>
                    <a:pt x="7579" y="1111"/>
                  </a:cubicBezTo>
                  <a:cubicBezTo>
                    <a:pt x="7193" y="1683"/>
                    <a:pt x="7007" y="2368"/>
                    <a:pt x="6924" y="3053"/>
                  </a:cubicBezTo>
                  <a:cubicBezTo>
                    <a:pt x="6538" y="2715"/>
                    <a:pt x="6200" y="2290"/>
                    <a:pt x="5719" y="2099"/>
                  </a:cubicBezTo>
                  <a:cubicBezTo>
                    <a:pt x="5546" y="2032"/>
                    <a:pt x="5362" y="2001"/>
                    <a:pt x="5177" y="2001"/>
                  </a:cubicBezTo>
                  <a:cubicBezTo>
                    <a:pt x="4788" y="2001"/>
                    <a:pt x="4393" y="2139"/>
                    <a:pt x="4076" y="2368"/>
                  </a:cubicBezTo>
                  <a:cubicBezTo>
                    <a:pt x="3607" y="2706"/>
                    <a:pt x="3287" y="3222"/>
                    <a:pt x="3078" y="3760"/>
                  </a:cubicBezTo>
                  <a:cubicBezTo>
                    <a:pt x="2706" y="4740"/>
                    <a:pt x="2671" y="5841"/>
                    <a:pt x="2979" y="6843"/>
                  </a:cubicBezTo>
                  <a:cubicBezTo>
                    <a:pt x="2607" y="6685"/>
                    <a:pt x="2202" y="6562"/>
                    <a:pt x="1804" y="6562"/>
                  </a:cubicBezTo>
                  <a:cubicBezTo>
                    <a:pt x="1622" y="6562"/>
                    <a:pt x="1442" y="6588"/>
                    <a:pt x="1266" y="6648"/>
                  </a:cubicBezTo>
                  <a:cubicBezTo>
                    <a:pt x="737" y="6830"/>
                    <a:pt x="343" y="7311"/>
                    <a:pt x="173" y="7849"/>
                  </a:cubicBezTo>
                  <a:cubicBezTo>
                    <a:pt x="0" y="8382"/>
                    <a:pt x="26" y="8963"/>
                    <a:pt x="134" y="9513"/>
                  </a:cubicBezTo>
                  <a:cubicBezTo>
                    <a:pt x="304" y="10350"/>
                    <a:pt x="676" y="11014"/>
                    <a:pt x="1188" y="11690"/>
                  </a:cubicBezTo>
                  <a:cubicBezTo>
                    <a:pt x="1457" y="12046"/>
                    <a:pt x="2142" y="12609"/>
                    <a:pt x="2818" y="12861"/>
                  </a:cubicBezTo>
                  <a:cubicBezTo>
                    <a:pt x="3293" y="13063"/>
                    <a:pt x="3855" y="13149"/>
                    <a:pt x="4384" y="13149"/>
                  </a:cubicBezTo>
                  <a:cubicBezTo>
                    <a:pt x="4672" y="13149"/>
                    <a:pt x="4950" y="13123"/>
                    <a:pt x="5199" y="13077"/>
                  </a:cubicBezTo>
                  <a:cubicBezTo>
                    <a:pt x="6001" y="12930"/>
                    <a:pt x="6803" y="12718"/>
                    <a:pt x="7488" y="12275"/>
                  </a:cubicBezTo>
                  <a:cubicBezTo>
                    <a:pt x="8173" y="11837"/>
                    <a:pt x="8732" y="11144"/>
                    <a:pt x="8836" y="10337"/>
                  </a:cubicBezTo>
                  <a:cubicBezTo>
                    <a:pt x="8945" y="9531"/>
                    <a:pt x="8507" y="8638"/>
                    <a:pt x="7744" y="8360"/>
                  </a:cubicBezTo>
                  <a:cubicBezTo>
                    <a:pt x="8472" y="8152"/>
                    <a:pt x="9218" y="7935"/>
                    <a:pt x="9846" y="7506"/>
                  </a:cubicBezTo>
                  <a:cubicBezTo>
                    <a:pt x="10475" y="7077"/>
                    <a:pt x="10978" y="6392"/>
                    <a:pt x="10987" y="5633"/>
                  </a:cubicBezTo>
                  <a:cubicBezTo>
                    <a:pt x="10995" y="4876"/>
                    <a:pt x="10386" y="4111"/>
                    <a:pt x="9636" y="4111"/>
                  </a:cubicBezTo>
                  <a:cubicBezTo>
                    <a:pt x="9629" y="4111"/>
                    <a:pt x="9623" y="4111"/>
                    <a:pt x="9617" y="4111"/>
                  </a:cubicBezTo>
                  <a:cubicBezTo>
                    <a:pt x="10081" y="3686"/>
                    <a:pt x="10558" y="3248"/>
                    <a:pt x="10865" y="2693"/>
                  </a:cubicBezTo>
                  <a:cubicBezTo>
                    <a:pt x="11169" y="2138"/>
                    <a:pt x="11282" y="1436"/>
                    <a:pt x="11000" y="872"/>
                  </a:cubicBezTo>
                  <a:cubicBezTo>
                    <a:pt x="10721" y="322"/>
                    <a:pt x="10095" y="0"/>
                    <a:pt x="9476" y="0"/>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98;p23">
              <a:extLst>
                <a:ext uri="{FF2B5EF4-FFF2-40B4-BE49-F238E27FC236}">
                  <a16:creationId xmlns:a16="http://schemas.microsoft.com/office/drawing/2014/main" id="{6A6CE32C-727C-4921-88FF-CC54F871806C}"/>
                </a:ext>
              </a:extLst>
            </p:cNvPr>
            <p:cNvSpPr/>
            <p:nvPr/>
          </p:nvSpPr>
          <p:spPr>
            <a:xfrm>
              <a:off x="4977194" y="2471687"/>
              <a:ext cx="1091279" cy="1741545"/>
            </a:xfrm>
            <a:custGeom>
              <a:avLst/>
              <a:gdLst/>
              <a:ahLst/>
              <a:cxnLst/>
              <a:rect l="l" t="t" r="r" b="b"/>
              <a:pathLst>
                <a:path w="6651" h="10614" extrusionOk="0">
                  <a:moveTo>
                    <a:pt x="6585" y="1"/>
                  </a:moveTo>
                  <a:cubicBezTo>
                    <a:pt x="6570" y="1"/>
                    <a:pt x="6554" y="8"/>
                    <a:pt x="6545" y="24"/>
                  </a:cubicBezTo>
                  <a:cubicBezTo>
                    <a:pt x="5946" y="1000"/>
                    <a:pt x="5348" y="1971"/>
                    <a:pt x="4745" y="2942"/>
                  </a:cubicBezTo>
                  <a:cubicBezTo>
                    <a:pt x="4914" y="2361"/>
                    <a:pt x="5058" y="1776"/>
                    <a:pt x="5175" y="1182"/>
                  </a:cubicBezTo>
                  <a:cubicBezTo>
                    <a:pt x="5214" y="987"/>
                    <a:pt x="5248" y="787"/>
                    <a:pt x="5283" y="592"/>
                  </a:cubicBezTo>
                  <a:cubicBezTo>
                    <a:pt x="5288" y="558"/>
                    <a:pt x="5260" y="537"/>
                    <a:pt x="5234" y="537"/>
                  </a:cubicBezTo>
                  <a:cubicBezTo>
                    <a:pt x="5215" y="537"/>
                    <a:pt x="5196" y="549"/>
                    <a:pt x="5192" y="575"/>
                  </a:cubicBezTo>
                  <a:cubicBezTo>
                    <a:pt x="5071" y="1273"/>
                    <a:pt x="4919" y="1967"/>
                    <a:pt x="4732" y="2652"/>
                  </a:cubicBezTo>
                  <a:cubicBezTo>
                    <a:pt x="4676" y="2842"/>
                    <a:pt x="4624" y="3033"/>
                    <a:pt x="4563" y="3224"/>
                  </a:cubicBezTo>
                  <a:cubicBezTo>
                    <a:pt x="4563" y="3233"/>
                    <a:pt x="4563" y="3237"/>
                    <a:pt x="4563" y="3241"/>
                  </a:cubicBezTo>
                  <a:cubicBezTo>
                    <a:pt x="4377" y="3541"/>
                    <a:pt x="4195" y="3840"/>
                    <a:pt x="4008" y="4139"/>
                  </a:cubicBezTo>
                  <a:cubicBezTo>
                    <a:pt x="3250" y="5366"/>
                    <a:pt x="2491" y="6589"/>
                    <a:pt x="1728" y="7811"/>
                  </a:cubicBezTo>
                  <a:lnTo>
                    <a:pt x="2036" y="6350"/>
                  </a:lnTo>
                  <a:cubicBezTo>
                    <a:pt x="2153" y="5782"/>
                    <a:pt x="2270" y="5214"/>
                    <a:pt x="2391" y="4642"/>
                  </a:cubicBezTo>
                  <a:cubicBezTo>
                    <a:pt x="2456" y="4317"/>
                    <a:pt x="2525" y="3991"/>
                    <a:pt x="2591" y="3666"/>
                  </a:cubicBezTo>
                  <a:cubicBezTo>
                    <a:pt x="2598" y="3634"/>
                    <a:pt x="2571" y="3612"/>
                    <a:pt x="2544" y="3612"/>
                  </a:cubicBezTo>
                  <a:cubicBezTo>
                    <a:pt x="2524" y="3612"/>
                    <a:pt x="2505" y="3623"/>
                    <a:pt x="2499" y="3649"/>
                  </a:cubicBezTo>
                  <a:cubicBezTo>
                    <a:pt x="2378" y="4221"/>
                    <a:pt x="2261" y="4798"/>
                    <a:pt x="2140" y="5370"/>
                  </a:cubicBezTo>
                  <a:cubicBezTo>
                    <a:pt x="2023" y="5942"/>
                    <a:pt x="1905" y="6510"/>
                    <a:pt x="1784" y="7078"/>
                  </a:cubicBezTo>
                  <a:cubicBezTo>
                    <a:pt x="1719" y="7404"/>
                    <a:pt x="1650" y="7724"/>
                    <a:pt x="1585" y="8045"/>
                  </a:cubicBezTo>
                  <a:cubicBezTo>
                    <a:pt x="1541" y="8115"/>
                    <a:pt x="1502" y="8180"/>
                    <a:pt x="1459" y="8249"/>
                  </a:cubicBezTo>
                  <a:cubicBezTo>
                    <a:pt x="982" y="9017"/>
                    <a:pt x="501" y="9780"/>
                    <a:pt x="24" y="10547"/>
                  </a:cubicBezTo>
                  <a:cubicBezTo>
                    <a:pt x="0" y="10582"/>
                    <a:pt x="33" y="10614"/>
                    <a:pt x="66" y="10614"/>
                  </a:cubicBezTo>
                  <a:cubicBezTo>
                    <a:pt x="81" y="10614"/>
                    <a:pt x="96" y="10607"/>
                    <a:pt x="106" y="10590"/>
                  </a:cubicBezTo>
                  <a:cubicBezTo>
                    <a:pt x="254" y="10352"/>
                    <a:pt x="405" y="10113"/>
                    <a:pt x="553" y="9875"/>
                  </a:cubicBezTo>
                  <a:cubicBezTo>
                    <a:pt x="557" y="9875"/>
                    <a:pt x="561" y="9875"/>
                    <a:pt x="566" y="9871"/>
                  </a:cubicBezTo>
                  <a:cubicBezTo>
                    <a:pt x="1082" y="9584"/>
                    <a:pt x="1598" y="9298"/>
                    <a:pt x="2114" y="9017"/>
                  </a:cubicBezTo>
                  <a:cubicBezTo>
                    <a:pt x="2634" y="8730"/>
                    <a:pt x="3150" y="8449"/>
                    <a:pt x="3670" y="8171"/>
                  </a:cubicBezTo>
                  <a:cubicBezTo>
                    <a:pt x="3965" y="8015"/>
                    <a:pt x="4255" y="7863"/>
                    <a:pt x="4550" y="7707"/>
                  </a:cubicBezTo>
                  <a:cubicBezTo>
                    <a:pt x="4594" y="7682"/>
                    <a:pt x="4564" y="7622"/>
                    <a:pt x="4522" y="7622"/>
                  </a:cubicBezTo>
                  <a:cubicBezTo>
                    <a:pt x="4515" y="7622"/>
                    <a:pt x="4506" y="7624"/>
                    <a:pt x="4498" y="7629"/>
                  </a:cubicBezTo>
                  <a:cubicBezTo>
                    <a:pt x="3978" y="7902"/>
                    <a:pt x="3453" y="8180"/>
                    <a:pt x="2937" y="8462"/>
                  </a:cubicBezTo>
                  <a:cubicBezTo>
                    <a:pt x="2417" y="8739"/>
                    <a:pt x="1901" y="9025"/>
                    <a:pt x="1385" y="9307"/>
                  </a:cubicBezTo>
                  <a:cubicBezTo>
                    <a:pt x="1138" y="9441"/>
                    <a:pt x="895" y="9580"/>
                    <a:pt x="652" y="9715"/>
                  </a:cubicBezTo>
                  <a:cubicBezTo>
                    <a:pt x="991" y="9177"/>
                    <a:pt x="1329" y="8635"/>
                    <a:pt x="1663" y="8093"/>
                  </a:cubicBezTo>
                  <a:cubicBezTo>
                    <a:pt x="1667" y="8093"/>
                    <a:pt x="1667" y="8089"/>
                    <a:pt x="1667" y="8089"/>
                  </a:cubicBezTo>
                  <a:cubicBezTo>
                    <a:pt x="2001" y="7555"/>
                    <a:pt x="2330" y="7022"/>
                    <a:pt x="2664" y="6489"/>
                  </a:cubicBezTo>
                  <a:cubicBezTo>
                    <a:pt x="2911" y="6090"/>
                    <a:pt x="3159" y="5691"/>
                    <a:pt x="3406" y="5288"/>
                  </a:cubicBezTo>
                  <a:cubicBezTo>
                    <a:pt x="3410" y="5288"/>
                    <a:pt x="3414" y="5288"/>
                    <a:pt x="3419" y="5283"/>
                  </a:cubicBezTo>
                  <a:cubicBezTo>
                    <a:pt x="3813" y="4997"/>
                    <a:pt x="4212" y="4720"/>
                    <a:pt x="4620" y="4451"/>
                  </a:cubicBezTo>
                  <a:cubicBezTo>
                    <a:pt x="5032" y="4182"/>
                    <a:pt x="5448" y="3922"/>
                    <a:pt x="5873" y="3671"/>
                  </a:cubicBezTo>
                  <a:cubicBezTo>
                    <a:pt x="6107" y="3532"/>
                    <a:pt x="6345" y="3397"/>
                    <a:pt x="6584" y="3267"/>
                  </a:cubicBezTo>
                  <a:cubicBezTo>
                    <a:pt x="6628" y="3242"/>
                    <a:pt x="6601" y="3182"/>
                    <a:pt x="6557" y="3182"/>
                  </a:cubicBezTo>
                  <a:cubicBezTo>
                    <a:pt x="6549" y="3182"/>
                    <a:pt x="6541" y="3185"/>
                    <a:pt x="6532" y="3189"/>
                  </a:cubicBezTo>
                  <a:cubicBezTo>
                    <a:pt x="6107" y="3423"/>
                    <a:pt x="5682" y="3671"/>
                    <a:pt x="5270" y="3926"/>
                  </a:cubicBezTo>
                  <a:cubicBezTo>
                    <a:pt x="4849" y="4182"/>
                    <a:pt x="4438" y="4451"/>
                    <a:pt x="4034" y="4733"/>
                  </a:cubicBezTo>
                  <a:cubicBezTo>
                    <a:pt x="3865" y="4846"/>
                    <a:pt x="3700" y="4963"/>
                    <a:pt x="3536" y="5084"/>
                  </a:cubicBezTo>
                  <a:cubicBezTo>
                    <a:pt x="4095" y="4182"/>
                    <a:pt x="4650" y="3280"/>
                    <a:pt x="5205" y="2379"/>
                  </a:cubicBezTo>
                  <a:cubicBezTo>
                    <a:pt x="5682" y="1607"/>
                    <a:pt x="6154" y="839"/>
                    <a:pt x="6627" y="68"/>
                  </a:cubicBezTo>
                  <a:cubicBezTo>
                    <a:pt x="6651" y="32"/>
                    <a:pt x="6618" y="1"/>
                    <a:pt x="6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99;p23">
              <a:extLst>
                <a:ext uri="{FF2B5EF4-FFF2-40B4-BE49-F238E27FC236}">
                  <a16:creationId xmlns:a16="http://schemas.microsoft.com/office/drawing/2014/main" id="{403E6843-C12D-4048-85FE-927304DC96CD}"/>
                </a:ext>
              </a:extLst>
            </p:cNvPr>
            <p:cNvSpPr/>
            <p:nvPr/>
          </p:nvSpPr>
          <p:spPr>
            <a:xfrm>
              <a:off x="3487852" y="1579916"/>
              <a:ext cx="868790" cy="1144622"/>
            </a:xfrm>
            <a:custGeom>
              <a:avLst/>
              <a:gdLst/>
              <a:ahLst/>
              <a:cxnLst/>
              <a:rect l="l" t="t" r="r" b="b"/>
              <a:pathLst>
                <a:path w="5295" h="6976" extrusionOk="0">
                  <a:moveTo>
                    <a:pt x="989" y="0"/>
                  </a:moveTo>
                  <a:cubicBezTo>
                    <a:pt x="648" y="0"/>
                    <a:pt x="332" y="253"/>
                    <a:pt x="213" y="573"/>
                  </a:cubicBezTo>
                  <a:cubicBezTo>
                    <a:pt x="87" y="898"/>
                    <a:pt x="143" y="1271"/>
                    <a:pt x="304" y="1579"/>
                  </a:cubicBezTo>
                  <a:cubicBezTo>
                    <a:pt x="468" y="1887"/>
                    <a:pt x="729" y="2134"/>
                    <a:pt x="1015" y="2329"/>
                  </a:cubicBezTo>
                  <a:cubicBezTo>
                    <a:pt x="772" y="2420"/>
                    <a:pt x="503" y="2472"/>
                    <a:pt x="308" y="2641"/>
                  </a:cubicBezTo>
                  <a:cubicBezTo>
                    <a:pt x="87" y="2832"/>
                    <a:pt x="0" y="3148"/>
                    <a:pt x="39" y="3439"/>
                  </a:cubicBezTo>
                  <a:cubicBezTo>
                    <a:pt x="78" y="3725"/>
                    <a:pt x="230" y="3989"/>
                    <a:pt x="425" y="4211"/>
                  </a:cubicBezTo>
                  <a:cubicBezTo>
                    <a:pt x="772" y="4605"/>
                    <a:pt x="1253" y="4883"/>
                    <a:pt x="1773" y="4982"/>
                  </a:cubicBezTo>
                  <a:cubicBezTo>
                    <a:pt x="1544" y="5169"/>
                    <a:pt x="1327" y="5407"/>
                    <a:pt x="1279" y="5698"/>
                  </a:cubicBezTo>
                  <a:cubicBezTo>
                    <a:pt x="1236" y="5980"/>
                    <a:pt x="1357" y="6266"/>
                    <a:pt x="1557" y="6469"/>
                  </a:cubicBezTo>
                  <a:cubicBezTo>
                    <a:pt x="1756" y="6673"/>
                    <a:pt x="2021" y="6799"/>
                    <a:pt x="2289" y="6881"/>
                  </a:cubicBezTo>
                  <a:cubicBezTo>
                    <a:pt x="2514" y="6948"/>
                    <a:pt x="2732" y="6975"/>
                    <a:pt x="2951" y="6975"/>
                  </a:cubicBezTo>
                  <a:cubicBezTo>
                    <a:pt x="3133" y="6975"/>
                    <a:pt x="3317" y="6956"/>
                    <a:pt x="3508" y="6925"/>
                  </a:cubicBezTo>
                  <a:cubicBezTo>
                    <a:pt x="3733" y="6890"/>
                    <a:pt x="4145" y="6717"/>
                    <a:pt x="4414" y="6474"/>
                  </a:cubicBezTo>
                  <a:cubicBezTo>
                    <a:pt x="4726" y="6222"/>
                    <a:pt x="4965" y="5810"/>
                    <a:pt x="5073" y="5464"/>
                  </a:cubicBezTo>
                  <a:cubicBezTo>
                    <a:pt x="5199" y="5073"/>
                    <a:pt x="5294" y="4666"/>
                    <a:pt x="5259" y="4254"/>
                  </a:cubicBezTo>
                  <a:cubicBezTo>
                    <a:pt x="5225" y="3846"/>
                    <a:pt x="5047" y="3434"/>
                    <a:pt x="4713" y="3196"/>
                  </a:cubicBezTo>
                  <a:cubicBezTo>
                    <a:pt x="4547" y="3077"/>
                    <a:pt x="4339" y="3013"/>
                    <a:pt x="4134" y="3013"/>
                  </a:cubicBezTo>
                  <a:cubicBezTo>
                    <a:pt x="3928" y="3013"/>
                    <a:pt x="3725" y="3078"/>
                    <a:pt x="3573" y="3218"/>
                  </a:cubicBezTo>
                  <a:cubicBezTo>
                    <a:pt x="3655" y="2845"/>
                    <a:pt x="3733" y="2459"/>
                    <a:pt x="3690" y="2077"/>
                  </a:cubicBezTo>
                  <a:cubicBezTo>
                    <a:pt x="3646" y="1696"/>
                    <a:pt x="3460" y="1310"/>
                    <a:pt x="3122" y="1128"/>
                  </a:cubicBezTo>
                  <a:cubicBezTo>
                    <a:pt x="3009" y="1066"/>
                    <a:pt x="2878" y="1036"/>
                    <a:pt x="2748" y="1036"/>
                  </a:cubicBezTo>
                  <a:cubicBezTo>
                    <a:pt x="2493" y="1036"/>
                    <a:pt x="2239" y="1153"/>
                    <a:pt x="2125" y="1379"/>
                  </a:cubicBezTo>
                  <a:cubicBezTo>
                    <a:pt x="2042" y="1072"/>
                    <a:pt x="1960" y="755"/>
                    <a:pt x="1786" y="491"/>
                  </a:cubicBezTo>
                  <a:cubicBezTo>
                    <a:pt x="1609" y="222"/>
                    <a:pt x="1327" y="5"/>
                    <a:pt x="1006" y="1"/>
                  </a:cubicBezTo>
                  <a:cubicBezTo>
                    <a:pt x="1000" y="0"/>
                    <a:pt x="995" y="0"/>
                    <a:pt x="989"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00;p23">
              <a:extLst>
                <a:ext uri="{FF2B5EF4-FFF2-40B4-BE49-F238E27FC236}">
                  <a16:creationId xmlns:a16="http://schemas.microsoft.com/office/drawing/2014/main" id="{4ED4804A-08E1-4E3F-99EC-273747EFB4AC}"/>
                </a:ext>
              </a:extLst>
            </p:cNvPr>
            <p:cNvSpPr/>
            <p:nvPr/>
          </p:nvSpPr>
          <p:spPr>
            <a:xfrm>
              <a:off x="3633718" y="1750394"/>
              <a:ext cx="540799" cy="892923"/>
            </a:xfrm>
            <a:custGeom>
              <a:avLst/>
              <a:gdLst/>
              <a:ahLst/>
              <a:cxnLst/>
              <a:rect l="l" t="t" r="r" b="b"/>
              <a:pathLst>
                <a:path w="3296" h="5442" extrusionOk="0">
                  <a:moveTo>
                    <a:pt x="120" y="1"/>
                  </a:moveTo>
                  <a:cubicBezTo>
                    <a:pt x="104" y="1"/>
                    <a:pt x="86" y="22"/>
                    <a:pt x="95" y="41"/>
                  </a:cubicBezTo>
                  <a:cubicBezTo>
                    <a:pt x="390" y="535"/>
                    <a:pt x="681" y="1034"/>
                    <a:pt x="971" y="1528"/>
                  </a:cubicBezTo>
                  <a:cubicBezTo>
                    <a:pt x="754" y="1320"/>
                    <a:pt x="525" y="1116"/>
                    <a:pt x="286" y="921"/>
                  </a:cubicBezTo>
                  <a:cubicBezTo>
                    <a:pt x="208" y="861"/>
                    <a:pt x="130" y="796"/>
                    <a:pt x="52" y="735"/>
                  </a:cubicBezTo>
                  <a:cubicBezTo>
                    <a:pt x="47" y="732"/>
                    <a:pt x="42" y="730"/>
                    <a:pt x="37" y="730"/>
                  </a:cubicBezTo>
                  <a:cubicBezTo>
                    <a:pt x="16" y="730"/>
                    <a:pt x="1" y="756"/>
                    <a:pt x="22" y="774"/>
                  </a:cubicBezTo>
                  <a:cubicBezTo>
                    <a:pt x="303" y="991"/>
                    <a:pt x="577" y="1225"/>
                    <a:pt x="837" y="1468"/>
                  </a:cubicBezTo>
                  <a:cubicBezTo>
                    <a:pt x="910" y="1537"/>
                    <a:pt x="984" y="1606"/>
                    <a:pt x="1054" y="1676"/>
                  </a:cubicBezTo>
                  <a:cubicBezTo>
                    <a:pt x="1058" y="1680"/>
                    <a:pt x="1058" y="1680"/>
                    <a:pt x="1062" y="1680"/>
                  </a:cubicBezTo>
                  <a:cubicBezTo>
                    <a:pt x="1153" y="1836"/>
                    <a:pt x="1240" y="1988"/>
                    <a:pt x="1331" y="2140"/>
                  </a:cubicBezTo>
                  <a:cubicBezTo>
                    <a:pt x="1700" y="2768"/>
                    <a:pt x="2064" y="3397"/>
                    <a:pt x="2428" y="4026"/>
                  </a:cubicBezTo>
                  <a:cubicBezTo>
                    <a:pt x="2237" y="3865"/>
                    <a:pt x="2042" y="3705"/>
                    <a:pt x="1851" y="3544"/>
                  </a:cubicBezTo>
                  <a:cubicBezTo>
                    <a:pt x="1626" y="3358"/>
                    <a:pt x="1400" y="3167"/>
                    <a:pt x="1175" y="2981"/>
                  </a:cubicBezTo>
                  <a:cubicBezTo>
                    <a:pt x="1045" y="2877"/>
                    <a:pt x="915" y="2768"/>
                    <a:pt x="785" y="2660"/>
                  </a:cubicBezTo>
                  <a:cubicBezTo>
                    <a:pt x="781" y="2657"/>
                    <a:pt x="776" y="2655"/>
                    <a:pt x="772" y="2655"/>
                  </a:cubicBezTo>
                  <a:cubicBezTo>
                    <a:pt x="753" y="2655"/>
                    <a:pt x="737" y="2681"/>
                    <a:pt x="754" y="2699"/>
                  </a:cubicBezTo>
                  <a:cubicBezTo>
                    <a:pt x="984" y="2885"/>
                    <a:pt x="1210" y="3076"/>
                    <a:pt x="1439" y="3267"/>
                  </a:cubicBezTo>
                  <a:cubicBezTo>
                    <a:pt x="1665" y="3453"/>
                    <a:pt x="1890" y="3640"/>
                    <a:pt x="2116" y="3826"/>
                  </a:cubicBezTo>
                  <a:cubicBezTo>
                    <a:pt x="2246" y="3935"/>
                    <a:pt x="2372" y="4039"/>
                    <a:pt x="2497" y="4143"/>
                  </a:cubicBezTo>
                  <a:cubicBezTo>
                    <a:pt x="2519" y="4177"/>
                    <a:pt x="2541" y="4212"/>
                    <a:pt x="2558" y="4247"/>
                  </a:cubicBezTo>
                  <a:cubicBezTo>
                    <a:pt x="2788" y="4641"/>
                    <a:pt x="3018" y="5036"/>
                    <a:pt x="3247" y="5430"/>
                  </a:cubicBezTo>
                  <a:cubicBezTo>
                    <a:pt x="3251" y="5438"/>
                    <a:pt x="3257" y="5441"/>
                    <a:pt x="3264" y="5441"/>
                  </a:cubicBezTo>
                  <a:cubicBezTo>
                    <a:pt x="3279" y="5441"/>
                    <a:pt x="3296" y="5423"/>
                    <a:pt x="3286" y="5404"/>
                  </a:cubicBezTo>
                  <a:cubicBezTo>
                    <a:pt x="3213" y="5283"/>
                    <a:pt x="3143" y="5157"/>
                    <a:pt x="3070" y="5036"/>
                  </a:cubicBezTo>
                  <a:cubicBezTo>
                    <a:pt x="3074" y="5036"/>
                    <a:pt x="3074" y="5032"/>
                    <a:pt x="3074" y="5027"/>
                  </a:cubicBezTo>
                  <a:cubicBezTo>
                    <a:pt x="3065" y="4732"/>
                    <a:pt x="3061" y="4433"/>
                    <a:pt x="3057" y="4138"/>
                  </a:cubicBezTo>
                  <a:cubicBezTo>
                    <a:pt x="3052" y="3839"/>
                    <a:pt x="3048" y="3540"/>
                    <a:pt x="3048" y="3245"/>
                  </a:cubicBezTo>
                  <a:cubicBezTo>
                    <a:pt x="3048" y="3076"/>
                    <a:pt x="3048" y="2911"/>
                    <a:pt x="3048" y="2742"/>
                  </a:cubicBezTo>
                  <a:cubicBezTo>
                    <a:pt x="3048" y="2728"/>
                    <a:pt x="3038" y="2722"/>
                    <a:pt x="3027" y="2722"/>
                  </a:cubicBezTo>
                  <a:cubicBezTo>
                    <a:pt x="3014" y="2722"/>
                    <a:pt x="3000" y="2730"/>
                    <a:pt x="3000" y="2747"/>
                  </a:cubicBezTo>
                  <a:cubicBezTo>
                    <a:pt x="3000" y="3046"/>
                    <a:pt x="3000" y="3341"/>
                    <a:pt x="3005" y="3640"/>
                  </a:cubicBezTo>
                  <a:cubicBezTo>
                    <a:pt x="3005" y="3939"/>
                    <a:pt x="3009" y="4234"/>
                    <a:pt x="3013" y="4533"/>
                  </a:cubicBezTo>
                  <a:cubicBezTo>
                    <a:pt x="3018" y="4672"/>
                    <a:pt x="3022" y="4810"/>
                    <a:pt x="3022" y="4954"/>
                  </a:cubicBezTo>
                  <a:cubicBezTo>
                    <a:pt x="2862" y="4676"/>
                    <a:pt x="2701" y="4399"/>
                    <a:pt x="2541" y="4121"/>
                  </a:cubicBezTo>
                  <a:cubicBezTo>
                    <a:pt x="2541" y="4117"/>
                    <a:pt x="2541" y="4117"/>
                    <a:pt x="2536" y="4117"/>
                  </a:cubicBezTo>
                  <a:cubicBezTo>
                    <a:pt x="2380" y="3844"/>
                    <a:pt x="2220" y="3570"/>
                    <a:pt x="2059" y="3297"/>
                  </a:cubicBezTo>
                  <a:cubicBezTo>
                    <a:pt x="1942" y="3089"/>
                    <a:pt x="1821" y="2885"/>
                    <a:pt x="1700" y="2682"/>
                  </a:cubicBezTo>
                  <a:cubicBezTo>
                    <a:pt x="1700" y="2677"/>
                    <a:pt x="1704" y="2677"/>
                    <a:pt x="1700" y="2677"/>
                  </a:cubicBezTo>
                  <a:cubicBezTo>
                    <a:pt x="1665" y="2430"/>
                    <a:pt x="1639" y="2187"/>
                    <a:pt x="1613" y="1945"/>
                  </a:cubicBezTo>
                  <a:cubicBezTo>
                    <a:pt x="1591" y="1697"/>
                    <a:pt x="1574" y="1450"/>
                    <a:pt x="1561" y="1199"/>
                  </a:cubicBezTo>
                  <a:cubicBezTo>
                    <a:pt x="1556" y="1064"/>
                    <a:pt x="1552" y="926"/>
                    <a:pt x="1552" y="787"/>
                  </a:cubicBezTo>
                  <a:cubicBezTo>
                    <a:pt x="1552" y="773"/>
                    <a:pt x="1542" y="766"/>
                    <a:pt x="1531" y="766"/>
                  </a:cubicBezTo>
                  <a:cubicBezTo>
                    <a:pt x="1518" y="766"/>
                    <a:pt x="1504" y="775"/>
                    <a:pt x="1504" y="791"/>
                  </a:cubicBezTo>
                  <a:cubicBezTo>
                    <a:pt x="1509" y="1038"/>
                    <a:pt x="1517" y="1286"/>
                    <a:pt x="1535" y="1528"/>
                  </a:cubicBezTo>
                  <a:cubicBezTo>
                    <a:pt x="1548" y="1775"/>
                    <a:pt x="1574" y="2023"/>
                    <a:pt x="1600" y="2270"/>
                  </a:cubicBezTo>
                  <a:cubicBezTo>
                    <a:pt x="1613" y="2374"/>
                    <a:pt x="1626" y="2474"/>
                    <a:pt x="1639" y="2578"/>
                  </a:cubicBezTo>
                  <a:cubicBezTo>
                    <a:pt x="1370" y="2114"/>
                    <a:pt x="1101" y="1654"/>
                    <a:pt x="828" y="1190"/>
                  </a:cubicBezTo>
                  <a:cubicBezTo>
                    <a:pt x="598" y="800"/>
                    <a:pt x="368" y="405"/>
                    <a:pt x="134" y="11"/>
                  </a:cubicBezTo>
                  <a:cubicBezTo>
                    <a:pt x="131" y="4"/>
                    <a:pt x="125" y="1"/>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01;p23">
              <a:extLst>
                <a:ext uri="{FF2B5EF4-FFF2-40B4-BE49-F238E27FC236}">
                  <a16:creationId xmlns:a16="http://schemas.microsoft.com/office/drawing/2014/main" id="{22382C70-2880-4852-8218-FD62BB58CF6A}"/>
                </a:ext>
              </a:extLst>
            </p:cNvPr>
            <p:cNvSpPr/>
            <p:nvPr/>
          </p:nvSpPr>
          <p:spPr>
            <a:xfrm>
              <a:off x="2732926" y="2215887"/>
              <a:ext cx="1674083" cy="2168481"/>
            </a:xfrm>
            <a:custGeom>
              <a:avLst/>
              <a:gdLst/>
              <a:ahLst/>
              <a:cxnLst/>
              <a:rect l="l" t="t" r="r" b="b"/>
              <a:pathLst>
                <a:path w="10203" h="13216" extrusionOk="0">
                  <a:moveTo>
                    <a:pt x="1764" y="1"/>
                  </a:moveTo>
                  <a:cubicBezTo>
                    <a:pt x="1757" y="1"/>
                    <a:pt x="1750" y="1"/>
                    <a:pt x="1744" y="1"/>
                  </a:cubicBezTo>
                  <a:cubicBezTo>
                    <a:pt x="1076" y="5"/>
                    <a:pt x="478" y="512"/>
                    <a:pt x="257" y="1137"/>
                  </a:cubicBezTo>
                  <a:cubicBezTo>
                    <a:pt x="40" y="1765"/>
                    <a:pt x="166" y="2481"/>
                    <a:pt x="495" y="3057"/>
                  </a:cubicBezTo>
                  <a:cubicBezTo>
                    <a:pt x="825" y="3634"/>
                    <a:pt x="1341" y="4089"/>
                    <a:pt x="1900" y="4449"/>
                  </a:cubicBezTo>
                  <a:cubicBezTo>
                    <a:pt x="1440" y="4640"/>
                    <a:pt x="929" y="4753"/>
                    <a:pt x="560" y="5087"/>
                  </a:cubicBezTo>
                  <a:cubicBezTo>
                    <a:pt x="148" y="5464"/>
                    <a:pt x="1" y="6075"/>
                    <a:pt x="92" y="6621"/>
                  </a:cubicBezTo>
                  <a:cubicBezTo>
                    <a:pt x="187" y="7172"/>
                    <a:pt x="495" y="7666"/>
                    <a:pt x="872" y="8074"/>
                  </a:cubicBezTo>
                  <a:cubicBezTo>
                    <a:pt x="1557" y="8815"/>
                    <a:pt x="2498" y="9318"/>
                    <a:pt x="3495" y="9474"/>
                  </a:cubicBezTo>
                  <a:cubicBezTo>
                    <a:pt x="3066" y="9843"/>
                    <a:pt x="2672" y="10311"/>
                    <a:pt x="2598" y="10870"/>
                  </a:cubicBezTo>
                  <a:cubicBezTo>
                    <a:pt x="2529" y="11408"/>
                    <a:pt x="2780" y="11954"/>
                    <a:pt x="3170" y="12331"/>
                  </a:cubicBezTo>
                  <a:cubicBezTo>
                    <a:pt x="3561" y="12704"/>
                    <a:pt x="4072" y="12930"/>
                    <a:pt x="4597" y="13069"/>
                  </a:cubicBezTo>
                  <a:cubicBezTo>
                    <a:pt x="4982" y="13172"/>
                    <a:pt x="5353" y="13216"/>
                    <a:pt x="5725" y="13216"/>
                  </a:cubicBezTo>
                  <a:cubicBezTo>
                    <a:pt x="6119" y="13216"/>
                    <a:pt x="6514" y="13166"/>
                    <a:pt x="6929" y="13086"/>
                  </a:cubicBezTo>
                  <a:cubicBezTo>
                    <a:pt x="7350" y="13004"/>
                    <a:pt x="8126" y="12652"/>
                    <a:pt x="8633" y="12175"/>
                  </a:cubicBezTo>
                  <a:cubicBezTo>
                    <a:pt x="9214" y="11672"/>
                    <a:pt x="9644" y="10875"/>
                    <a:pt x="9834" y="10203"/>
                  </a:cubicBezTo>
                  <a:cubicBezTo>
                    <a:pt x="10042" y="9448"/>
                    <a:pt x="10203" y="8663"/>
                    <a:pt x="10116" y="7883"/>
                  </a:cubicBezTo>
                  <a:cubicBezTo>
                    <a:pt x="10025" y="7107"/>
                    <a:pt x="9661" y="6327"/>
                    <a:pt x="9011" y="5893"/>
                  </a:cubicBezTo>
                  <a:cubicBezTo>
                    <a:pt x="8701" y="5688"/>
                    <a:pt x="8323" y="5579"/>
                    <a:pt x="7951" y="5579"/>
                  </a:cubicBezTo>
                  <a:cubicBezTo>
                    <a:pt x="7538" y="5579"/>
                    <a:pt x="7133" y="5714"/>
                    <a:pt x="6838" y="6001"/>
                  </a:cubicBezTo>
                  <a:lnTo>
                    <a:pt x="6838" y="6001"/>
                  </a:lnTo>
                  <a:cubicBezTo>
                    <a:pt x="6964" y="5277"/>
                    <a:pt x="7094" y="4545"/>
                    <a:pt x="6990" y="3816"/>
                  </a:cubicBezTo>
                  <a:cubicBezTo>
                    <a:pt x="6886" y="3092"/>
                    <a:pt x="6509" y="2364"/>
                    <a:pt x="5854" y="2034"/>
                  </a:cubicBezTo>
                  <a:cubicBezTo>
                    <a:pt x="5647" y="1930"/>
                    <a:pt x="5413" y="1879"/>
                    <a:pt x="5179" y="1879"/>
                  </a:cubicBezTo>
                  <a:cubicBezTo>
                    <a:pt x="4673" y="1879"/>
                    <a:pt x="4170" y="2118"/>
                    <a:pt x="3959" y="2572"/>
                  </a:cubicBezTo>
                  <a:cubicBezTo>
                    <a:pt x="3786" y="1986"/>
                    <a:pt x="3608" y="1388"/>
                    <a:pt x="3261" y="890"/>
                  </a:cubicBezTo>
                  <a:cubicBezTo>
                    <a:pt x="2914" y="392"/>
                    <a:pt x="2367" y="1"/>
                    <a:pt x="1764" y="1"/>
                  </a:cubicBezTo>
                  <a:close/>
                </a:path>
              </a:pathLst>
            </a:cu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02;p23">
              <a:extLst>
                <a:ext uri="{FF2B5EF4-FFF2-40B4-BE49-F238E27FC236}">
                  <a16:creationId xmlns:a16="http://schemas.microsoft.com/office/drawing/2014/main" id="{76F9009A-F7E5-4A80-B634-F76690718371}"/>
                </a:ext>
              </a:extLst>
            </p:cNvPr>
            <p:cNvSpPr/>
            <p:nvPr/>
          </p:nvSpPr>
          <p:spPr>
            <a:xfrm>
              <a:off x="2999882" y="2542241"/>
              <a:ext cx="1077169" cy="1675585"/>
            </a:xfrm>
            <a:custGeom>
              <a:avLst/>
              <a:gdLst/>
              <a:ahLst/>
              <a:cxnLst/>
              <a:rect l="l" t="t" r="r" b="b"/>
              <a:pathLst>
                <a:path w="6565" h="10212" extrusionOk="0">
                  <a:moveTo>
                    <a:pt x="180" y="0"/>
                  </a:moveTo>
                  <a:cubicBezTo>
                    <a:pt x="149" y="0"/>
                    <a:pt x="117" y="38"/>
                    <a:pt x="139" y="76"/>
                  </a:cubicBezTo>
                  <a:cubicBezTo>
                    <a:pt x="728" y="1003"/>
                    <a:pt x="1314" y="1936"/>
                    <a:pt x="1899" y="2872"/>
                  </a:cubicBezTo>
                  <a:cubicBezTo>
                    <a:pt x="1470" y="2478"/>
                    <a:pt x="1019" y="2105"/>
                    <a:pt x="559" y="1749"/>
                  </a:cubicBezTo>
                  <a:cubicBezTo>
                    <a:pt x="403" y="1632"/>
                    <a:pt x="251" y="1519"/>
                    <a:pt x="95" y="1407"/>
                  </a:cubicBezTo>
                  <a:cubicBezTo>
                    <a:pt x="86" y="1400"/>
                    <a:pt x="77" y="1397"/>
                    <a:pt x="68" y="1397"/>
                  </a:cubicBezTo>
                  <a:cubicBezTo>
                    <a:pt x="30" y="1397"/>
                    <a:pt x="0" y="1448"/>
                    <a:pt x="39" y="1476"/>
                  </a:cubicBezTo>
                  <a:cubicBezTo>
                    <a:pt x="594" y="1879"/>
                    <a:pt x="1127" y="2308"/>
                    <a:pt x="1639" y="2759"/>
                  </a:cubicBezTo>
                  <a:cubicBezTo>
                    <a:pt x="1782" y="2885"/>
                    <a:pt x="1925" y="3015"/>
                    <a:pt x="2068" y="3150"/>
                  </a:cubicBezTo>
                  <a:cubicBezTo>
                    <a:pt x="2072" y="3150"/>
                    <a:pt x="2072" y="3154"/>
                    <a:pt x="2077" y="3154"/>
                  </a:cubicBezTo>
                  <a:cubicBezTo>
                    <a:pt x="2259" y="3440"/>
                    <a:pt x="2441" y="3731"/>
                    <a:pt x="2619" y="4017"/>
                  </a:cubicBezTo>
                  <a:cubicBezTo>
                    <a:pt x="3356" y="5196"/>
                    <a:pt x="4093" y="6371"/>
                    <a:pt x="4825" y="7550"/>
                  </a:cubicBezTo>
                  <a:cubicBezTo>
                    <a:pt x="4448" y="7255"/>
                    <a:pt x="4071" y="6961"/>
                    <a:pt x="3694" y="6666"/>
                  </a:cubicBezTo>
                  <a:cubicBezTo>
                    <a:pt x="3252" y="6323"/>
                    <a:pt x="2809" y="5976"/>
                    <a:pt x="2367" y="5634"/>
                  </a:cubicBezTo>
                  <a:cubicBezTo>
                    <a:pt x="2116" y="5434"/>
                    <a:pt x="1864" y="5239"/>
                    <a:pt x="1608" y="5040"/>
                  </a:cubicBezTo>
                  <a:cubicBezTo>
                    <a:pt x="1600" y="5034"/>
                    <a:pt x="1592" y="5031"/>
                    <a:pt x="1584" y="5031"/>
                  </a:cubicBezTo>
                  <a:cubicBezTo>
                    <a:pt x="1548" y="5031"/>
                    <a:pt x="1517" y="5085"/>
                    <a:pt x="1552" y="5114"/>
                  </a:cubicBezTo>
                  <a:lnTo>
                    <a:pt x="2892" y="6159"/>
                  </a:lnTo>
                  <a:cubicBezTo>
                    <a:pt x="3334" y="6501"/>
                    <a:pt x="3776" y="6848"/>
                    <a:pt x="4218" y="7190"/>
                  </a:cubicBezTo>
                  <a:cubicBezTo>
                    <a:pt x="4470" y="7386"/>
                    <a:pt x="4717" y="7581"/>
                    <a:pt x="4969" y="7776"/>
                  </a:cubicBezTo>
                  <a:cubicBezTo>
                    <a:pt x="5008" y="7841"/>
                    <a:pt x="5047" y="7906"/>
                    <a:pt x="5090" y="7971"/>
                  </a:cubicBezTo>
                  <a:cubicBezTo>
                    <a:pt x="5550" y="8708"/>
                    <a:pt x="6009" y="9449"/>
                    <a:pt x="6469" y="10191"/>
                  </a:cubicBezTo>
                  <a:cubicBezTo>
                    <a:pt x="6477" y="10205"/>
                    <a:pt x="6489" y="10212"/>
                    <a:pt x="6502" y="10212"/>
                  </a:cubicBezTo>
                  <a:cubicBezTo>
                    <a:pt x="6532" y="10212"/>
                    <a:pt x="6564" y="10173"/>
                    <a:pt x="6542" y="10139"/>
                  </a:cubicBezTo>
                  <a:cubicBezTo>
                    <a:pt x="6399" y="9909"/>
                    <a:pt x="6256" y="9675"/>
                    <a:pt x="6113" y="9445"/>
                  </a:cubicBezTo>
                  <a:cubicBezTo>
                    <a:pt x="6113" y="9441"/>
                    <a:pt x="6113" y="9436"/>
                    <a:pt x="6113" y="9432"/>
                  </a:cubicBezTo>
                  <a:cubicBezTo>
                    <a:pt x="6083" y="8864"/>
                    <a:pt x="6057" y="8296"/>
                    <a:pt x="6031" y="7728"/>
                  </a:cubicBezTo>
                  <a:cubicBezTo>
                    <a:pt x="6005" y="7160"/>
                    <a:pt x="5983" y="6592"/>
                    <a:pt x="5966" y="6024"/>
                  </a:cubicBezTo>
                  <a:cubicBezTo>
                    <a:pt x="5953" y="5708"/>
                    <a:pt x="5944" y="5387"/>
                    <a:pt x="5935" y="5066"/>
                  </a:cubicBezTo>
                  <a:cubicBezTo>
                    <a:pt x="5935" y="5040"/>
                    <a:pt x="5917" y="5028"/>
                    <a:pt x="5896" y="5028"/>
                  </a:cubicBezTo>
                  <a:cubicBezTo>
                    <a:pt x="5872" y="5028"/>
                    <a:pt x="5844" y="5046"/>
                    <a:pt x="5844" y="5079"/>
                  </a:cubicBezTo>
                  <a:cubicBezTo>
                    <a:pt x="5862" y="5647"/>
                    <a:pt x="5879" y="6215"/>
                    <a:pt x="5901" y="6783"/>
                  </a:cubicBezTo>
                  <a:cubicBezTo>
                    <a:pt x="5922" y="7351"/>
                    <a:pt x="5948" y="7919"/>
                    <a:pt x="5974" y="8487"/>
                  </a:cubicBezTo>
                  <a:cubicBezTo>
                    <a:pt x="5987" y="8756"/>
                    <a:pt x="6000" y="9024"/>
                    <a:pt x="6013" y="9289"/>
                  </a:cubicBezTo>
                  <a:cubicBezTo>
                    <a:pt x="5693" y="8769"/>
                    <a:pt x="5367" y="8248"/>
                    <a:pt x="5042" y="7728"/>
                  </a:cubicBezTo>
                  <a:cubicBezTo>
                    <a:pt x="5042" y="7724"/>
                    <a:pt x="5042" y="7724"/>
                    <a:pt x="5042" y="7719"/>
                  </a:cubicBezTo>
                  <a:cubicBezTo>
                    <a:pt x="4721" y="7208"/>
                    <a:pt x="4401" y="6692"/>
                    <a:pt x="4080" y="6180"/>
                  </a:cubicBezTo>
                  <a:cubicBezTo>
                    <a:pt x="3841" y="5794"/>
                    <a:pt x="3598" y="5413"/>
                    <a:pt x="3360" y="5027"/>
                  </a:cubicBezTo>
                  <a:cubicBezTo>
                    <a:pt x="3360" y="5023"/>
                    <a:pt x="3360" y="5018"/>
                    <a:pt x="3360" y="5014"/>
                  </a:cubicBezTo>
                  <a:cubicBezTo>
                    <a:pt x="3278" y="4554"/>
                    <a:pt x="3208" y="4086"/>
                    <a:pt x="3148" y="3622"/>
                  </a:cubicBezTo>
                  <a:cubicBezTo>
                    <a:pt x="3091" y="3150"/>
                    <a:pt x="3043" y="2677"/>
                    <a:pt x="3009" y="2209"/>
                  </a:cubicBezTo>
                  <a:cubicBezTo>
                    <a:pt x="2987" y="1944"/>
                    <a:pt x="2974" y="1680"/>
                    <a:pt x="2961" y="1420"/>
                  </a:cubicBezTo>
                  <a:cubicBezTo>
                    <a:pt x="2959" y="1392"/>
                    <a:pt x="2940" y="1380"/>
                    <a:pt x="2920" y="1380"/>
                  </a:cubicBezTo>
                  <a:cubicBezTo>
                    <a:pt x="2896" y="1380"/>
                    <a:pt x="2870" y="1397"/>
                    <a:pt x="2870" y="1428"/>
                  </a:cubicBezTo>
                  <a:cubicBezTo>
                    <a:pt x="2892" y="1901"/>
                    <a:pt x="2926" y="2369"/>
                    <a:pt x="2970" y="2837"/>
                  </a:cubicBezTo>
                  <a:cubicBezTo>
                    <a:pt x="3017" y="3310"/>
                    <a:pt x="3074" y="3778"/>
                    <a:pt x="3143" y="4246"/>
                  </a:cubicBezTo>
                  <a:cubicBezTo>
                    <a:pt x="3169" y="4442"/>
                    <a:pt x="3204" y="4637"/>
                    <a:pt x="3234" y="4827"/>
                  </a:cubicBezTo>
                  <a:cubicBezTo>
                    <a:pt x="2692" y="3965"/>
                    <a:pt x="2150" y="3098"/>
                    <a:pt x="1608" y="2230"/>
                  </a:cubicBezTo>
                  <a:cubicBezTo>
                    <a:pt x="1140" y="1493"/>
                    <a:pt x="676" y="756"/>
                    <a:pt x="212" y="19"/>
                  </a:cubicBezTo>
                  <a:cubicBezTo>
                    <a:pt x="204" y="6"/>
                    <a:pt x="19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03;p23">
              <a:extLst>
                <a:ext uri="{FF2B5EF4-FFF2-40B4-BE49-F238E27FC236}">
                  <a16:creationId xmlns:a16="http://schemas.microsoft.com/office/drawing/2014/main" id="{7825359D-BC0F-4A55-A2B3-A50F6D176BC5}"/>
                </a:ext>
              </a:extLst>
            </p:cNvPr>
            <p:cNvSpPr/>
            <p:nvPr/>
          </p:nvSpPr>
          <p:spPr>
            <a:xfrm>
              <a:off x="3893946" y="1487375"/>
              <a:ext cx="1533961" cy="3179542"/>
            </a:xfrm>
            <a:custGeom>
              <a:avLst/>
              <a:gdLst/>
              <a:ahLst/>
              <a:cxnLst/>
              <a:rect l="l" t="t" r="r" b="b"/>
              <a:pathLst>
                <a:path w="9349" h="19378" extrusionOk="0">
                  <a:moveTo>
                    <a:pt x="994" y="1"/>
                  </a:moveTo>
                  <a:cubicBezTo>
                    <a:pt x="447" y="1"/>
                    <a:pt x="1" y="443"/>
                    <a:pt x="1" y="994"/>
                  </a:cubicBezTo>
                  <a:lnTo>
                    <a:pt x="1" y="18454"/>
                  </a:lnTo>
                  <a:cubicBezTo>
                    <a:pt x="1" y="18961"/>
                    <a:pt x="413" y="19377"/>
                    <a:pt x="924" y="19377"/>
                  </a:cubicBezTo>
                  <a:lnTo>
                    <a:pt x="8369" y="19377"/>
                  </a:lnTo>
                  <a:cubicBezTo>
                    <a:pt x="8911" y="19377"/>
                    <a:pt x="9349" y="18935"/>
                    <a:pt x="9349" y="18393"/>
                  </a:cubicBezTo>
                  <a:lnTo>
                    <a:pt x="9349" y="1189"/>
                  </a:lnTo>
                  <a:cubicBezTo>
                    <a:pt x="9349" y="534"/>
                    <a:pt x="8820" y="1"/>
                    <a:pt x="8165"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804;p23">
              <a:extLst>
                <a:ext uri="{FF2B5EF4-FFF2-40B4-BE49-F238E27FC236}">
                  <a16:creationId xmlns:a16="http://schemas.microsoft.com/office/drawing/2014/main" id="{9339925B-7B4A-44ED-9845-7088DD96EECA}"/>
                </a:ext>
              </a:extLst>
            </p:cNvPr>
            <p:cNvGrpSpPr/>
            <p:nvPr/>
          </p:nvGrpSpPr>
          <p:grpSpPr>
            <a:xfrm>
              <a:off x="3958935" y="1568657"/>
              <a:ext cx="1404554" cy="3032919"/>
              <a:chOff x="3964789" y="1898638"/>
              <a:chExt cx="1121938" cy="2422653"/>
            </a:xfrm>
          </p:grpSpPr>
          <p:sp>
            <p:nvSpPr>
              <p:cNvPr id="293" name="Google Shape;805;p23">
                <a:extLst>
                  <a:ext uri="{FF2B5EF4-FFF2-40B4-BE49-F238E27FC236}">
                    <a16:creationId xmlns:a16="http://schemas.microsoft.com/office/drawing/2014/main" id="{FFCF2D66-C45C-4B41-A035-85B208E0376F}"/>
                  </a:ext>
                </a:extLst>
              </p:cNvPr>
              <p:cNvSpPr/>
              <p:nvPr/>
            </p:nvSpPr>
            <p:spPr>
              <a:xfrm>
                <a:off x="3964789" y="1898638"/>
                <a:ext cx="1121938" cy="1674256"/>
              </a:xfrm>
              <a:custGeom>
                <a:avLst/>
                <a:gdLst/>
                <a:ahLst/>
                <a:cxnLst/>
                <a:rect l="l" t="t" r="r" b="b"/>
                <a:pathLst>
                  <a:path w="8560" h="12774" extrusionOk="0">
                    <a:moveTo>
                      <a:pt x="789" y="0"/>
                    </a:moveTo>
                    <a:cubicBezTo>
                      <a:pt x="356" y="0"/>
                      <a:pt x="0" y="356"/>
                      <a:pt x="0" y="789"/>
                    </a:cubicBezTo>
                    <a:lnTo>
                      <a:pt x="0" y="12773"/>
                    </a:lnTo>
                    <a:cubicBezTo>
                      <a:pt x="4661" y="12730"/>
                      <a:pt x="7471" y="8099"/>
                      <a:pt x="8559" y="5862"/>
                    </a:cubicBezTo>
                    <a:lnTo>
                      <a:pt x="8559" y="937"/>
                    </a:lnTo>
                    <a:cubicBezTo>
                      <a:pt x="8559" y="421"/>
                      <a:pt x="8143" y="0"/>
                      <a:pt x="7623" y="0"/>
                    </a:cubicBezTo>
                    <a:close/>
                  </a:path>
                </a:pathLst>
              </a:custGeom>
              <a:solidFill>
                <a:schemeClr val="tx1">
                  <a:lumMod val="20000"/>
                  <a:lumOff val="80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806;p23">
                <a:extLst>
                  <a:ext uri="{FF2B5EF4-FFF2-40B4-BE49-F238E27FC236}">
                    <a16:creationId xmlns:a16="http://schemas.microsoft.com/office/drawing/2014/main" id="{3A8CDA9C-3448-4857-AC11-017B3E193E61}"/>
                  </a:ext>
                </a:extLst>
              </p:cNvPr>
              <p:cNvSpPr/>
              <p:nvPr/>
            </p:nvSpPr>
            <p:spPr>
              <a:xfrm>
                <a:off x="3964789" y="2666957"/>
                <a:ext cx="1121938" cy="1654334"/>
              </a:xfrm>
              <a:custGeom>
                <a:avLst/>
                <a:gdLst/>
                <a:ahLst/>
                <a:cxnLst/>
                <a:rect l="l" t="t" r="r" b="b"/>
                <a:pathLst>
                  <a:path w="8560" h="12622" extrusionOk="0">
                    <a:moveTo>
                      <a:pt x="8559" y="0"/>
                    </a:moveTo>
                    <a:cubicBezTo>
                      <a:pt x="7471" y="2237"/>
                      <a:pt x="4661" y="6868"/>
                      <a:pt x="0" y="6911"/>
                    </a:cubicBezTo>
                    <a:lnTo>
                      <a:pt x="0" y="11772"/>
                    </a:lnTo>
                    <a:cubicBezTo>
                      <a:pt x="0" y="12240"/>
                      <a:pt x="382" y="12621"/>
                      <a:pt x="854" y="12621"/>
                    </a:cubicBezTo>
                    <a:lnTo>
                      <a:pt x="7649" y="12621"/>
                    </a:lnTo>
                    <a:cubicBezTo>
                      <a:pt x="8152" y="12621"/>
                      <a:pt x="8559" y="12214"/>
                      <a:pt x="8559" y="11715"/>
                    </a:cubicBezTo>
                    <a:lnTo>
                      <a:pt x="8559" y="0"/>
                    </a:lnTo>
                    <a:close/>
                  </a:path>
                </a:pathLst>
              </a:custGeom>
              <a:solidFill>
                <a:schemeClr val="tx1">
                  <a:lumMod val="20000"/>
                  <a:lumOff val="80000"/>
                </a:scheme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807;p23">
              <a:extLst>
                <a:ext uri="{FF2B5EF4-FFF2-40B4-BE49-F238E27FC236}">
                  <a16:creationId xmlns:a16="http://schemas.microsoft.com/office/drawing/2014/main" id="{1BBCC41D-F1CD-4FF8-935A-B86807357642}"/>
                </a:ext>
              </a:extLst>
            </p:cNvPr>
            <p:cNvSpPr/>
            <p:nvPr/>
          </p:nvSpPr>
          <p:spPr>
            <a:xfrm>
              <a:off x="4092517" y="2219298"/>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08;p23">
              <a:extLst>
                <a:ext uri="{FF2B5EF4-FFF2-40B4-BE49-F238E27FC236}">
                  <a16:creationId xmlns:a16="http://schemas.microsoft.com/office/drawing/2014/main" id="{C0650DE6-9701-4B0A-A080-F6492EBDB825}"/>
                </a:ext>
              </a:extLst>
            </p:cNvPr>
            <p:cNvSpPr/>
            <p:nvPr/>
          </p:nvSpPr>
          <p:spPr>
            <a:xfrm>
              <a:off x="4712889" y="2219298"/>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09;p23">
              <a:extLst>
                <a:ext uri="{FF2B5EF4-FFF2-40B4-BE49-F238E27FC236}">
                  <a16:creationId xmlns:a16="http://schemas.microsoft.com/office/drawing/2014/main" id="{E6D76132-7F44-45D0-8A69-9AC6D7FBA3AF}"/>
                </a:ext>
              </a:extLst>
            </p:cNvPr>
            <p:cNvSpPr/>
            <p:nvPr/>
          </p:nvSpPr>
          <p:spPr>
            <a:xfrm>
              <a:off x="4092517" y="2788006"/>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10;p23">
              <a:extLst>
                <a:ext uri="{FF2B5EF4-FFF2-40B4-BE49-F238E27FC236}">
                  <a16:creationId xmlns:a16="http://schemas.microsoft.com/office/drawing/2014/main" id="{6FD0016E-6ABD-4754-85CA-86DB5E221094}"/>
                </a:ext>
              </a:extLst>
            </p:cNvPr>
            <p:cNvSpPr/>
            <p:nvPr/>
          </p:nvSpPr>
          <p:spPr>
            <a:xfrm>
              <a:off x="4712889" y="2788006"/>
              <a:ext cx="518100" cy="51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11;p23">
              <a:extLst>
                <a:ext uri="{FF2B5EF4-FFF2-40B4-BE49-F238E27FC236}">
                  <a16:creationId xmlns:a16="http://schemas.microsoft.com/office/drawing/2014/main" id="{5C33CA5A-9ECA-440C-AC75-066039BD0AA2}"/>
                </a:ext>
              </a:extLst>
            </p:cNvPr>
            <p:cNvSpPr/>
            <p:nvPr/>
          </p:nvSpPr>
          <p:spPr>
            <a:xfrm>
              <a:off x="3921019" y="3354105"/>
              <a:ext cx="12306" cy="14439"/>
            </a:xfrm>
            <a:custGeom>
              <a:avLst/>
              <a:gdLst/>
              <a:ahLst/>
              <a:cxnLst/>
              <a:rect l="l" t="t" r="r" b="b"/>
              <a:pathLst>
                <a:path w="75" h="88" extrusionOk="0">
                  <a:moveTo>
                    <a:pt x="27" y="1"/>
                  </a:moveTo>
                  <a:cubicBezTo>
                    <a:pt x="22" y="5"/>
                    <a:pt x="14" y="5"/>
                    <a:pt x="9" y="14"/>
                  </a:cubicBezTo>
                  <a:cubicBezTo>
                    <a:pt x="9" y="14"/>
                    <a:pt x="9" y="18"/>
                    <a:pt x="5" y="18"/>
                  </a:cubicBezTo>
                  <a:cubicBezTo>
                    <a:pt x="1" y="27"/>
                    <a:pt x="1" y="31"/>
                    <a:pt x="1" y="40"/>
                  </a:cubicBezTo>
                  <a:lnTo>
                    <a:pt x="1" y="49"/>
                  </a:lnTo>
                  <a:cubicBezTo>
                    <a:pt x="1" y="53"/>
                    <a:pt x="1" y="57"/>
                    <a:pt x="5" y="62"/>
                  </a:cubicBezTo>
                  <a:cubicBezTo>
                    <a:pt x="5" y="66"/>
                    <a:pt x="9" y="70"/>
                    <a:pt x="9" y="75"/>
                  </a:cubicBezTo>
                  <a:cubicBezTo>
                    <a:pt x="14" y="79"/>
                    <a:pt x="18" y="79"/>
                    <a:pt x="22" y="83"/>
                  </a:cubicBezTo>
                  <a:cubicBezTo>
                    <a:pt x="27" y="83"/>
                    <a:pt x="31" y="88"/>
                    <a:pt x="35" y="88"/>
                  </a:cubicBezTo>
                  <a:lnTo>
                    <a:pt x="48" y="83"/>
                  </a:lnTo>
                  <a:cubicBezTo>
                    <a:pt x="53" y="83"/>
                    <a:pt x="57" y="79"/>
                    <a:pt x="61" y="75"/>
                  </a:cubicBezTo>
                  <a:cubicBezTo>
                    <a:pt x="66" y="70"/>
                    <a:pt x="66" y="70"/>
                    <a:pt x="70" y="66"/>
                  </a:cubicBezTo>
                  <a:cubicBezTo>
                    <a:pt x="74" y="62"/>
                    <a:pt x="74" y="57"/>
                    <a:pt x="74" y="49"/>
                  </a:cubicBezTo>
                  <a:lnTo>
                    <a:pt x="74" y="40"/>
                  </a:lnTo>
                  <a:cubicBezTo>
                    <a:pt x="74" y="31"/>
                    <a:pt x="74" y="27"/>
                    <a:pt x="70" y="23"/>
                  </a:cubicBezTo>
                  <a:cubicBezTo>
                    <a:pt x="70" y="18"/>
                    <a:pt x="66" y="14"/>
                    <a:pt x="61" y="14"/>
                  </a:cubicBezTo>
                  <a:cubicBezTo>
                    <a:pt x="61" y="10"/>
                    <a:pt x="57" y="5"/>
                    <a:pt x="53" y="5"/>
                  </a:cubicBezTo>
                  <a:cubicBezTo>
                    <a:pt x="48" y="1"/>
                    <a:pt x="44" y="1"/>
                    <a:pt x="35" y="1"/>
                  </a:cubicBezTo>
                  <a:close/>
                </a:path>
              </a:pathLst>
            </a:custGeom>
            <a:solidFill>
              <a:srgbClr val="FED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12;p23">
              <a:extLst>
                <a:ext uri="{FF2B5EF4-FFF2-40B4-BE49-F238E27FC236}">
                  <a16:creationId xmlns:a16="http://schemas.microsoft.com/office/drawing/2014/main" id="{3A4D7AB6-5999-4EC2-8096-14165FAE5A5E}"/>
                </a:ext>
              </a:extLst>
            </p:cNvPr>
            <p:cNvSpPr/>
            <p:nvPr/>
          </p:nvSpPr>
          <p:spPr>
            <a:xfrm>
              <a:off x="4299549" y="1508049"/>
              <a:ext cx="687977" cy="111903"/>
            </a:xfrm>
            <a:custGeom>
              <a:avLst/>
              <a:gdLst/>
              <a:ahLst/>
              <a:cxnLst/>
              <a:rect l="l" t="t" r="r" b="b"/>
              <a:pathLst>
                <a:path w="4193" h="682" extrusionOk="0">
                  <a:moveTo>
                    <a:pt x="338" y="1"/>
                  </a:moveTo>
                  <a:cubicBezTo>
                    <a:pt x="152" y="1"/>
                    <a:pt x="0" y="152"/>
                    <a:pt x="0" y="339"/>
                  </a:cubicBezTo>
                  <a:cubicBezTo>
                    <a:pt x="0" y="530"/>
                    <a:pt x="152" y="681"/>
                    <a:pt x="338" y="681"/>
                  </a:cubicBezTo>
                  <a:lnTo>
                    <a:pt x="3850" y="681"/>
                  </a:lnTo>
                  <a:cubicBezTo>
                    <a:pt x="4041" y="681"/>
                    <a:pt x="4193" y="530"/>
                    <a:pt x="4193" y="339"/>
                  </a:cubicBezTo>
                  <a:cubicBezTo>
                    <a:pt x="4193" y="152"/>
                    <a:pt x="4041" y="1"/>
                    <a:pt x="3850"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13;p23">
              <a:extLst>
                <a:ext uri="{FF2B5EF4-FFF2-40B4-BE49-F238E27FC236}">
                  <a16:creationId xmlns:a16="http://schemas.microsoft.com/office/drawing/2014/main" id="{4AA1617E-0545-4CB8-ADA0-ACA513A23A82}"/>
                </a:ext>
              </a:extLst>
            </p:cNvPr>
            <p:cNvSpPr/>
            <p:nvPr/>
          </p:nvSpPr>
          <p:spPr>
            <a:xfrm>
              <a:off x="4096748" y="1763521"/>
              <a:ext cx="1090787" cy="147344"/>
            </a:xfrm>
            <a:custGeom>
              <a:avLst/>
              <a:gdLst/>
              <a:ahLst/>
              <a:cxnLst/>
              <a:rect l="l" t="t" r="r" b="b"/>
              <a:pathLst>
                <a:path w="6648" h="898" extrusionOk="0">
                  <a:moveTo>
                    <a:pt x="451" y="0"/>
                  </a:moveTo>
                  <a:cubicBezTo>
                    <a:pt x="204" y="0"/>
                    <a:pt x="0" y="200"/>
                    <a:pt x="0" y="447"/>
                  </a:cubicBezTo>
                  <a:cubicBezTo>
                    <a:pt x="0" y="694"/>
                    <a:pt x="204" y="898"/>
                    <a:pt x="451" y="898"/>
                  </a:cubicBezTo>
                  <a:lnTo>
                    <a:pt x="6201" y="898"/>
                  </a:lnTo>
                  <a:cubicBezTo>
                    <a:pt x="6448" y="898"/>
                    <a:pt x="6647" y="694"/>
                    <a:pt x="6647" y="447"/>
                  </a:cubicBezTo>
                  <a:cubicBezTo>
                    <a:pt x="6647" y="200"/>
                    <a:pt x="6448" y="0"/>
                    <a:pt x="62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14;p23">
              <a:extLst>
                <a:ext uri="{FF2B5EF4-FFF2-40B4-BE49-F238E27FC236}">
                  <a16:creationId xmlns:a16="http://schemas.microsoft.com/office/drawing/2014/main" id="{595DA3D6-4B2F-45C3-9E34-CEB3C1CE93EE}"/>
                </a:ext>
              </a:extLst>
            </p:cNvPr>
            <p:cNvSpPr/>
            <p:nvPr/>
          </p:nvSpPr>
          <p:spPr>
            <a:xfrm>
              <a:off x="5084173" y="1781241"/>
              <a:ext cx="65631" cy="111082"/>
            </a:xfrm>
            <a:custGeom>
              <a:avLst/>
              <a:gdLst/>
              <a:ahLst/>
              <a:cxnLst/>
              <a:rect l="l" t="t" r="r" b="b"/>
              <a:pathLst>
                <a:path w="400" h="677" extrusionOk="0">
                  <a:moveTo>
                    <a:pt x="200" y="66"/>
                  </a:moveTo>
                  <a:cubicBezTo>
                    <a:pt x="274" y="66"/>
                    <a:pt x="339" y="126"/>
                    <a:pt x="339" y="200"/>
                  </a:cubicBezTo>
                  <a:cubicBezTo>
                    <a:pt x="339" y="274"/>
                    <a:pt x="274" y="339"/>
                    <a:pt x="200" y="339"/>
                  </a:cubicBezTo>
                  <a:cubicBezTo>
                    <a:pt x="126" y="339"/>
                    <a:pt x="66" y="274"/>
                    <a:pt x="66" y="200"/>
                  </a:cubicBezTo>
                  <a:cubicBezTo>
                    <a:pt x="66" y="126"/>
                    <a:pt x="126" y="66"/>
                    <a:pt x="200" y="66"/>
                  </a:cubicBezTo>
                  <a:close/>
                  <a:moveTo>
                    <a:pt x="200" y="1"/>
                  </a:moveTo>
                  <a:cubicBezTo>
                    <a:pt x="92" y="1"/>
                    <a:pt x="0" y="92"/>
                    <a:pt x="0" y="200"/>
                  </a:cubicBezTo>
                  <a:cubicBezTo>
                    <a:pt x="0" y="308"/>
                    <a:pt x="92" y="399"/>
                    <a:pt x="200" y="399"/>
                  </a:cubicBezTo>
                  <a:cubicBezTo>
                    <a:pt x="213" y="399"/>
                    <a:pt x="222" y="395"/>
                    <a:pt x="230" y="395"/>
                  </a:cubicBezTo>
                  <a:lnTo>
                    <a:pt x="308" y="677"/>
                  </a:lnTo>
                  <a:lnTo>
                    <a:pt x="369" y="660"/>
                  </a:lnTo>
                  <a:lnTo>
                    <a:pt x="291" y="378"/>
                  </a:lnTo>
                  <a:cubicBezTo>
                    <a:pt x="356" y="343"/>
                    <a:pt x="399" y="278"/>
                    <a:pt x="399" y="200"/>
                  </a:cubicBezTo>
                  <a:cubicBezTo>
                    <a:pt x="399" y="92"/>
                    <a:pt x="308" y="1"/>
                    <a:pt x="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15;p23">
              <a:extLst>
                <a:ext uri="{FF2B5EF4-FFF2-40B4-BE49-F238E27FC236}">
                  <a16:creationId xmlns:a16="http://schemas.microsoft.com/office/drawing/2014/main" id="{2EE78F23-7AB3-4C13-98FE-68731AF37E13}"/>
                </a:ext>
              </a:extLst>
            </p:cNvPr>
            <p:cNvSpPr/>
            <p:nvPr/>
          </p:nvSpPr>
          <p:spPr>
            <a:xfrm>
              <a:off x="5602825" y="1869680"/>
              <a:ext cx="336523" cy="296493"/>
            </a:xfrm>
            <a:custGeom>
              <a:avLst/>
              <a:gdLst/>
              <a:ahLst/>
              <a:cxnLst/>
              <a:rect l="l" t="t" r="r" b="b"/>
              <a:pathLst>
                <a:path w="2051" h="1807" extrusionOk="0">
                  <a:moveTo>
                    <a:pt x="1026" y="0"/>
                  </a:moveTo>
                  <a:cubicBezTo>
                    <a:pt x="911" y="0"/>
                    <a:pt x="794" y="22"/>
                    <a:pt x="681" y="69"/>
                  </a:cubicBezTo>
                  <a:cubicBezTo>
                    <a:pt x="221" y="259"/>
                    <a:pt x="0" y="788"/>
                    <a:pt x="191" y="1248"/>
                  </a:cubicBezTo>
                  <a:cubicBezTo>
                    <a:pt x="335" y="1595"/>
                    <a:pt x="673" y="1806"/>
                    <a:pt x="1027" y="1806"/>
                  </a:cubicBezTo>
                  <a:cubicBezTo>
                    <a:pt x="1142" y="1806"/>
                    <a:pt x="1258" y="1784"/>
                    <a:pt x="1370" y="1738"/>
                  </a:cubicBezTo>
                  <a:cubicBezTo>
                    <a:pt x="1834" y="1547"/>
                    <a:pt x="2051" y="1018"/>
                    <a:pt x="1860" y="559"/>
                  </a:cubicBezTo>
                  <a:cubicBezTo>
                    <a:pt x="1716" y="211"/>
                    <a:pt x="1381" y="0"/>
                    <a:pt x="102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16;p23">
              <a:extLst>
                <a:ext uri="{FF2B5EF4-FFF2-40B4-BE49-F238E27FC236}">
                  <a16:creationId xmlns:a16="http://schemas.microsoft.com/office/drawing/2014/main" id="{424BC0BA-C7A7-4E0F-96FD-E5D4E9755742}"/>
                </a:ext>
              </a:extLst>
            </p:cNvPr>
            <p:cNvSpPr/>
            <p:nvPr/>
          </p:nvSpPr>
          <p:spPr>
            <a:xfrm>
              <a:off x="5468281" y="1551530"/>
              <a:ext cx="191643" cy="169331"/>
            </a:xfrm>
            <a:custGeom>
              <a:avLst/>
              <a:gdLst/>
              <a:ahLst/>
              <a:cxnLst/>
              <a:rect l="l" t="t" r="r" b="b"/>
              <a:pathLst>
                <a:path w="1168" h="1032" extrusionOk="0">
                  <a:moveTo>
                    <a:pt x="583" y="0"/>
                  </a:moveTo>
                  <a:cubicBezTo>
                    <a:pt x="518" y="0"/>
                    <a:pt x="451" y="13"/>
                    <a:pt x="387" y="39"/>
                  </a:cubicBezTo>
                  <a:cubicBezTo>
                    <a:pt x="126" y="148"/>
                    <a:pt x="1" y="451"/>
                    <a:pt x="109" y="711"/>
                  </a:cubicBezTo>
                  <a:cubicBezTo>
                    <a:pt x="191" y="911"/>
                    <a:pt x="382" y="1032"/>
                    <a:pt x="585" y="1032"/>
                  </a:cubicBezTo>
                  <a:cubicBezTo>
                    <a:pt x="650" y="1032"/>
                    <a:pt x="717" y="1019"/>
                    <a:pt x="781" y="993"/>
                  </a:cubicBezTo>
                  <a:cubicBezTo>
                    <a:pt x="1041" y="885"/>
                    <a:pt x="1167" y="581"/>
                    <a:pt x="1059" y="321"/>
                  </a:cubicBezTo>
                  <a:cubicBezTo>
                    <a:pt x="977" y="121"/>
                    <a:pt x="786" y="0"/>
                    <a:pt x="58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17;p23">
              <a:extLst>
                <a:ext uri="{FF2B5EF4-FFF2-40B4-BE49-F238E27FC236}">
                  <a16:creationId xmlns:a16="http://schemas.microsoft.com/office/drawing/2014/main" id="{DBF9F997-6F58-4C86-9CA9-9EF48FA6041E}"/>
                </a:ext>
              </a:extLst>
            </p:cNvPr>
            <p:cNvSpPr/>
            <p:nvPr/>
          </p:nvSpPr>
          <p:spPr>
            <a:xfrm>
              <a:off x="5927865" y="1636195"/>
              <a:ext cx="89094" cy="78594"/>
            </a:xfrm>
            <a:custGeom>
              <a:avLst/>
              <a:gdLst/>
              <a:ahLst/>
              <a:cxnLst/>
              <a:rect l="l" t="t" r="r" b="b"/>
              <a:pathLst>
                <a:path w="543" h="479" extrusionOk="0">
                  <a:moveTo>
                    <a:pt x="272" y="1"/>
                  </a:moveTo>
                  <a:cubicBezTo>
                    <a:pt x="242" y="1"/>
                    <a:pt x="212" y="6"/>
                    <a:pt x="183" y="17"/>
                  </a:cubicBezTo>
                  <a:cubicBezTo>
                    <a:pt x="61" y="69"/>
                    <a:pt x="1" y="208"/>
                    <a:pt x="53" y="330"/>
                  </a:cubicBezTo>
                  <a:cubicBezTo>
                    <a:pt x="92" y="421"/>
                    <a:pt x="181" y="478"/>
                    <a:pt x="274" y="478"/>
                  </a:cubicBezTo>
                  <a:cubicBezTo>
                    <a:pt x="304" y="478"/>
                    <a:pt x="335" y="472"/>
                    <a:pt x="365" y="460"/>
                  </a:cubicBezTo>
                  <a:cubicBezTo>
                    <a:pt x="486" y="408"/>
                    <a:pt x="543" y="269"/>
                    <a:pt x="495" y="148"/>
                  </a:cubicBezTo>
                  <a:cubicBezTo>
                    <a:pt x="455" y="55"/>
                    <a:pt x="366" y="1"/>
                    <a:pt x="27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818;p23">
              <a:extLst>
                <a:ext uri="{FF2B5EF4-FFF2-40B4-BE49-F238E27FC236}">
                  <a16:creationId xmlns:a16="http://schemas.microsoft.com/office/drawing/2014/main" id="{82B951F9-4F97-4119-B1BC-45F5253DC05A}"/>
                </a:ext>
              </a:extLst>
            </p:cNvPr>
            <p:cNvGrpSpPr/>
            <p:nvPr/>
          </p:nvGrpSpPr>
          <p:grpSpPr>
            <a:xfrm>
              <a:off x="5617733" y="4199574"/>
              <a:ext cx="391601" cy="380417"/>
              <a:chOff x="5289813" y="4000177"/>
              <a:chExt cx="312806" cy="303872"/>
            </a:xfrm>
          </p:grpSpPr>
          <p:sp>
            <p:nvSpPr>
              <p:cNvPr id="290" name="Google Shape;819;p23">
                <a:extLst>
                  <a:ext uri="{FF2B5EF4-FFF2-40B4-BE49-F238E27FC236}">
                    <a16:creationId xmlns:a16="http://schemas.microsoft.com/office/drawing/2014/main" id="{876BB16A-04D8-434C-A11C-0251E25DFBC2}"/>
                  </a:ext>
                </a:extLst>
              </p:cNvPr>
              <p:cNvSpPr/>
              <p:nvPr/>
            </p:nvSpPr>
            <p:spPr>
              <a:xfrm>
                <a:off x="5289813" y="4168918"/>
                <a:ext cx="150203" cy="135131"/>
              </a:xfrm>
              <a:custGeom>
                <a:avLst/>
                <a:gdLst/>
                <a:ahLst/>
                <a:cxnLst/>
                <a:rect l="l" t="t" r="r" b="b"/>
                <a:pathLst>
                  <a:path w="1146" h="1031" extrusionOk="0">
                    <a:moveTo>
                      <a:pt x="575" y="1"/>
                    </a:moveTo>
                    <a:cubicBezTo>
                      <a:pt x="454" y="1"/>
                      <a:pt x="332" y="44"/>
                      <a:pt x="235" y="131"/>
                    </a:cubicBezTo>
                    <a:cubicBezTo>
                      <a:pt x="22" y="318"/>
                      <a:pt x="1" y="643"/>
                      <a:pt x="187" y="855"/>
                    </a:cubicBezTo>
                    <a:cubicBezTo>
                      <a:pt x="291" y="971"/>
                      <a:pt x="434" y="1030"/>
                      <a:pt x="578" y="1030"/>
                    </a:cubicBezTo>
                    <a:cubicBezTo>
                      <a:pt x="698" y="1030"/>
                      <a:pt x="819" y="988"/>
                      <a:pt x="916" y="903"/>
                    </a:cubicBezTo>
                    <a:cubicBezTo>
                      <a:pt x="1128" y="712"/>
                      <a:pt x="1145" y="387"/>
                      <a:pt x="959" y="175"/>
                    </a:cubicBezTo>
                    <a:cubicBezTo>
                      <a:pt x="858" y="60"/>
                      <a:pt x="717" y="1"/>
                      <a:pt x="575"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820;p23">
                <a:extLst>
                  <a:ext uri="{FF2B5EF4-FFF2-40B4-BE49-F238E27FC236}">
                    <a16:creationId xmlns:a16="http://schemas.microsoft.com/office/drawing/2014/main" id="{EDBF82C4-E2A9-4CD9-95A2-A076612DF690}"/>
                  </a:ext>
                </a:extLst>
              </p:cNvPr>
              <p:cNvSpPr/>
              <p:nvPr/>
            </p:nvSpPr>
            <p:spPr>
              <a:xfrm>
                <a:off x="5492259" y="4000177"/>
                <a:ext cx="91092" cy="81655"/>
              </a:xfrm>
              <a:custGeom>
                <a:avLst/>
                <a:gdLst/>
                <a:ahLst/>
                <a:cxnLst/>
                <a:rect l="l" t="t" r="r" b="b"/>
                <a:pathLst>
                  <a:path w="695" h="623" extrusionOk="0">
                    <a:moveTo>
                      <a:pt x="348" y="1"/>
                    </a:moveTo>
                    <a:cubicBezTo>
                      <a:pt x="275" y="1"/>
                      <a:pt x="202" y="26"/>
                      <a:pt x="144" y="78"/>
                    </a:cubicBezTo>
                    <a:cubicBezTo>
                      <a:pt x="14" y="190"/>
                      <a:pt x="1" y="390"/>
                      <a:pt x="114" y="516"/>
                    </a:cubicBezTo>
                    <a:cubicBezTo>
                      <a:pt x="177" y="586"/>
                      <a:pt x="264" y="623"/>
                      <a:pt x="351" y="623"/>
                    </a:cubicBezTo>
                    <a:cubicBezTo>
                      <a:pt x="424" y="623"/>
                      <a:pt x="497" y="597"/>
                      <a:pt x="556" y="546"/>
                    </a:cubicBezTo>
                    <a:cubicBezTo>
                      <a:pt x="686" y="433"/>
                      <a:pt x="694" y="234"/>
                      <a:pt x="582" y="104"/>
                    </a:cubicBezTo>
                    <a:cubicBezTo>
                      <a:pt x="521" y="36"/>
                      <a:pt x="434" y="1"/>
                      <a:pt x="34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821;p23">
                <a:extLst>
                  <a:ext uri="{FF2B5EF4-FFF2-40B4-BE49-F238E27FC236}">
                    <a16:creationId xmlns:a16="http://schemas.microsoft.com/office/drawing/2014/main" id="{BF3285A1-3E9C-45F2-AC2B-290D86AD3816}"/>
                  </a:ext>
                </a:extLst>
              </p:cNvPr>
              <p:cNvSpPr/>
              <p:nvPr/>
            </p:nvSpPr>
            <p:spPr>
              <a:xfrm>
                <a:off x="5560546" y="4217487"/>
                <a:ext cx="42073" cy="38010"/>
              </a:xfrm>
              <a:custGeom>
                <a:avLst/>
                <a:gdLst/>
                <a:ahLst/>
                <a:cxnLst/>
                <a:rect l="l" t="t" r="r" b="b"/>
                <a:pathLst>
                  <a:path w="321" h="290" extrusionOk="0">
                    <a:moveTo>
                      <a:pt x="162" y="1"/>
                    </a:moveTo>
                    <a:cubicBezTo>
                      <a:pt x="128" y="1"/>
                      <a:pt x="93" y="13"/>
                      <a:pt x="65" y="37"/>
                    </a:cubicBezTo>
                    <a:cubicBezTo>
                      <a:pt x="4" y="89"/>
                      <a:pt x="0" y="180"/>
                      <a:pt x="52" y="241"/>
                    </a:cubicBezTo>
                    <a:cubicBezTo>
                      <a:pt x="80" y="273"/>
                      <a:pt x="119" y="290"/>
                      <a:pt x="159" y="290"/>
                    </a:cubicBezTo>
                    <a:cubicBezTo>
                      <a:pt x="193" y="290"/>
                      <a:pt x="228" y="278"/>
                      <a:pt x="256" y="254"/>
                    </a:cubicBezTo>
                    <a:cubicBezTo>
                      <a:pt x="317" y="202"/>
                      <a:pt x="321" y="111"/>
                      <a:pt x="269" y="50"/>
                    </a:cubicBezTo>
                    <a:cubicBezTo>
                      <a:pt x="241" y="17"/>
                      <a:pt x="202" y="1"/>
                      <a:pt x="16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822;p23">
              <a:extLst>
                <a:ext uri="{FF2B5EF4-FFF2-40B4-BE49-F238E27FC236}">
                  <a16:creationId xmlns:a16="http://schemas.microsoft.com/office/drawing/2014/main" id="{D8C6C903-8C7F-4A70-B78C-053DB81D0FE5}"/>
                </a:ext>
              </a:extLst>
            </p:cNvPr>
            <p:cNvSpPr/>
            <p:nvPr/>
          </p:nvSpPr>
          <p:spPr>
            <a:xfrm>
              <a:off x="3013336" y="4666739"/>
              <a:ext cx="3324374" cy="79087"/>
            </a:xfrm>
            <a:custGeom>
              <a:avLst/>
              <a:gdLst/>
              <a:ahLst/>
              <a:cxnLst/>
              <a:rect l="l" t="t" r="r" b="b"/>
              <a:pathLst>
                <a:path w="20261" h="482" extrusionOk="0">
                  <a:moveTo>
                    <a:pt x="10128" y="0"/>
                  </a:moveTo>
                  <a:cubicBezTo>
                    <a:pt x="4535" y="0"/>
                    <a:pt x="0" y="109"/>
                    <a:pt x="0" y="239"/>
                  </a:cubicBezTo>
                  <a:cubicBezTo>
                    <a:pt x="0" y="373"/>
                    <a:pt x="4535" y="481"/>
                    <a:pt x="10128" y="481"/>
                  </a:cubicBezTo>
                  <a:cubicBezTo>
                    <a:pt x="15726" y="481"/>
                    <a:pt x="20261" y="373"/>
                    <a:pt x="20261" y="239"/>
                  </a:cubicBezTo>
                  <a:cubicBezTo>
                    <a:pt x="20261" y="109"/>
                    <a:pt x="15726" y="0"/>
                    <a:pt x="10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823;p23">
              <a:extLst>
                <a:ext uri="{FF2B5EF4-FFF2-40B4-BE49-F238E27FC236}">
                  <a16:creationId xmlns:a16="http://schemas.microsoft.com/office/drawing/2014/main" id="{E8358917-90DF-4466-A5E5-83CE1CF0E774}"/>
                </a:ext>
              </a:extLst>
            </p:cNvPr>
            <p:cNvGrpSpPr/>
            <p:nvPr/>
          </p:nvGrpSpPr>
          <p:grpSpPr>
            <a:xfrm>
              <a:off x="3956801" y="3395486"/>
              <a:ext cx="1341219" cy="1160399"/>
              <a:chOff x="3963085" y="3357883"/>
              <a:chExt cx="1071347" cy="926910"/>
            </a:xfrm>
          </p:grpSpPr>
          <p:grpSp>
            <p:nvGrpSpPr>
              <p:cNvPr id="277" name="Google Shape;824;p23">
                <a:extLst>
                  <a:ext uri="{FF2B5EF4-FFF2-40B4-BE49-F238E27FC236}">
                    <a16:creationId xmlns:a16="http://schemas.microsoft.com/office/drawing/2014/main" id="{EAB2FA11-15CF-4140-8BFB-75C948CC006F}"/>
                  </a:ext>
                </a:extLst>
              </p:cNvPr>
              <p:cNvGrpSpPr/>
              <p:nvPr/>
            </p:nvGrpSpPr>
            <p:grpSpPr>
              <a:xfrm>
                <a:off x="3963085" y="3357883"/>
                <a:ext cx="1071347" cy="926910"/>
                <a:chOff x="3963085" y="3357883"/>
                <a:chExt cx="1071347" cy="926910"/>
              </a:xfrm>
            </p:grpSpPr>
            <p:sp>
              <p:nvSpPr>
                <p:cNvPr id="280" name="Google Shape;825;p23">
                  <a:extLst>
                    <a:ext uri="{FF2B5EF4-FFF2-40B4-BE49-F238E27FC236}">
                      <a16:creationId xmlns:a16="http://schemas.microsoft.com/office/drawing/2014/main" id="{A21AD739-710A-4A0C-9570-6CB2DB903421}"/>
                    </a:ext>
                  </a:extLst>
                </p:cNvPr>
                <p:cNvSpPr/>
                <p:nvPr/>
              </p:nvSpPr>
              <p:spPr>
                <a:xfrm>
                  <a:off x="4091532" y="3416339"/>
                  <a:ext cx="942900" cy="573551"/>
                </a:xfrm>
                <a:custGeom>
                  <a:avLst/>
                  <a:gdLst/>
                  <a:ahLst/>
                  <a:cxnLst/>
                  <a:rect l="l" t="t" r="r" b="b"/>
                  <a:pathLst>
                    <a:path w="7194" h="4376" extrusionOk="0">
                      <a:moveTo>
                        <a:pt x="6976" y="174"/>
                      </a:moveTo>
                      <a:lnTo>
                        <a:pt x="6122" y="4202"/>
                      </a:lnTo>
                      <a:lnTo>
                        <a:pt x="1297" y="4202"/>
                      </a:lnTo>
                      <a:lnTo>
                        <a:pt x="226" y="174"/>
                      </a:lnTo>
                      <a:close/>
                      <a:moveTo>
                        <a:pt x="0" y="1"/>
                      </a:moveTo>
                      <a:lnTo>
                        <a:pt x="1167" y="4376"/>
                      </a:lnTo>
                      <a:lnTo>
                        <a:pt x="6261" y="4376"/>
                      </a:lnTo>
                      <a:lnTo>
                        <a:pt x="7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26;p23">
                  <a:extLst>
                    <a:ext uri="{FF2B5EF4-FFF2-40B4-BE49-F238E27FC236}">
                      <a16:creationId xmlns:a16="http://schemas.microsoft.com/office/drawing/2014/main" id="{DFBF7E6D-7587-4C93-9506-23AA67B1B77A}"/>
                    </a:ext>
                  </a:extLst>
                </p:cNvPr>
                <p:cNvSpPr/>
                <p:nvPr/>
              </p:nvSpPr>
              <p:spPr>
                <a:xfrm>
                  <a:off x="4139241" y="3539736"/>
                  <a:ext cx="853643" cy="29097"/>
                </a:xfrm>
                <a:custGeom>
                  <a:avLst/>
                  <a:gdLst/>
                  <a:ahLst/>
                  <a:cxnLst/>
                  <a:rect l="l" t="t" r="r" b="b"/>
                  <a:pathLst>
                    <a:path w="6513" h="222" extrusionOk="0">
                      <a:moveTo>
                        <a:pt x="0" y="1"/>
                      </a:moveTo>
                      <a:lnTo>
                        <a:pt x="0" y="174"/>
                      </a:lnTo>
                      <a:lnTo>
                        <a:pt x="6508" y="222"/>
                      </a:lnTo>
                      <a:lnTo>
                        <a:pt x="6513" y="4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27;p23">
                  <a:extLst>
                    <a:ext uri="{FF2B5EF4-FFF2-40B4-BE49-F238E27FC236}">
                      <a16:creationId xmlns:a16="http://schemas.microsoft.com/office/drawing/2014/main" id="{3A97BA34-57DC-4283-9BBA-71C8E9DE4DD8}"/>
                    </a:ext>
                  </a:extLst>
                </p:cNvPr>
                <p:cNvSpPr/>
                <p:nvPr/>
              </p:nvSpPr>
              <p:spPr>
                <a:xfrm>
                  <a:off x="4178430" y="3686863"/>
                  <a:ext cx="774085" cy="28048"/>
                </a:xfrm>
                <a:custGeom>
                  <a:avLst/>
                  <a:gdLst/>
                  <a:ahLst/>
                  <a:cxnLst/>
                  <a:rect l="l" t="t" r="r" b="b"/>
                  <a:pathLst>
                    <a:path w="5906" h="214" extrusionOk="0">
                      <a:moveTo>
                        <a:pt x="1" y="1"/>
                      </a:moveTo>
                      <a:lnTo>
                        <a:pt x="1" y="174"/>
                      </a:lnTo>
                      <a:lnTo>
                        <a:pt x="5902" y="213"/>
                      </a:lnTo>
                      <a:lnTo>
                        <a:pt x="5906" y="4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28;p23">
                  <a:extLst>
                    <a:ext uri="{FF2B5EF4-FFF2-40B4-BE49-F238E27FC236}">
                      <a16:creationId xmlns:a16="http://schemas.microsoft.com/office/drawing/2014/main" id="{3238323E-12C6-42C7-8E4E-D96D563A2CD4}"/>
                    </a:ext>
                  </a:extLst>
                </p:cNvPr>
                <p:cNvSpPr/>
                <p:nvPr/>
              </p:nvSpPr>
              <p:spPr>
                <a:xfrm>
                  <a:off x="4226794" y="3844275"/>
                  <a:ext cx="702522" cy="23461"/>
                </a:xfrm>
                <a:custGeom>
                  <a:avLst/>
                  <a:gdLst/>
                  <a:ahLst/>
                  <a:cxnLst/>
                  <a:rect l="l" t="t" r="r" b="b"/>
                  <a:pathLst>
                    <a:path w="5360" h="179" extrusionOk="0">
                      <a:moveTo>
                        <a:pt x="0" y="1"/>
                      </a:moveTo>
                      <a:lnTo>
                        <a:pt x="0" y="174"/>
                      </a:lnTo>
                      <a:lnTo>
                        <a:pt x="5359" y="178"/>
                      </a:lnTo>
                      <a:lnTo>
                        <a:pt x="5359" y="5"/>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29;p23">
                  <a:extLst>
                    <a:ext uri="{FF2B5EF4-FFF2-40B4-BE49-F238E27FC236}">
                      <a16:creationId xmlns:a16="http://schemas.microsoft.com/office/drawing/2014/main" id="{32498721-7A1E-4C37-A6BC-84FE1626D500}"/>
                    </a:ext>
                  </a:extLst>
                </p:cNvPr>
                <p:cNvSpPr/>
                <p:nvPr/>
              </p:nvSpPr>
              <p:spPr>
                <a:xfrm>
                  <a:off x="3963085" y="3357883"/>
                  <a:ext cx="907642" cy="814453"/>
                </a:xfrm>
                <a:custGeom>
                  <a:avLst/>
                  <a:gdLst/>
                  <a:ahLst/>
                  <a:cxnLst/>
                  <a:rect l="l" t="t" r="r" b="b"/>
                  <a:pathLst>
                    <a:path w="6925" h="6214" extrusionOk="0">
                      <a:moveTo>
                        <a:pt x="113" y="0"/>
                      </a:moveTo>
                      <a:cubicBezTo>
                        <a:pt x="0" y="0"/>
                        <a:pt x="0" y="178"/>
                        <a:pt x="113" y="178"/>
                      </a:cubicBezTo>
                      <a:lnTo>
                        <a:pt x="908" y="178"/>
                      </a:lnTo>
                      <a:cubicBezTo>
                        <a:pt x="957" y="364"/>
                        <a:pt x="1010" y="547"/>
                        <a:pt x="1058" y="733"/>
                      </a:cubicBezTo>
                      <a:lnTo>
                        <a:pt x="1362" y="1860"/>
                      </a:lnTo>
                      <a:cubicBezTo>
                        <a:pt x="1483" y="2311"/>
                        <a:pt x="1605" y="2758"/>
                        <a:pt x="1730" y="3209"/>
                      </a:cubicBezTo>
                      <a:cubicBezTo>
                        <a:pt x="1843" y="3629"/>
                        <a:pt x="1956" y="4050"/>
                        <a:pt x="2068" y="4466"/>
                      </a:cubicBezTo>
                      <a:cubicBezTo>
                        <a:pt x="2147" y="4748"/>
                        <a:pt x="2220" y="5030"/>
                        <a:pt x="2298" y="5312"/>
                      </a:cubicBezTo>
                      <a:cubicBezTo>
                        <a:pt x="2311" y="5368"/>
                        <a:pt x="2329" y="5424"/>
                        <a:pt x="2342" y="5481"/>
                      </a:cubicBezTo>
                      <a:cubicBezTo>
                        <a:pt x="2407" y="5715"/>
                        <a:pt x="2554" y="5923"/>
                        <a:pt x="2758" y="6057"/>
                      </a:cubicBezTo>
                      <a:cubicBezTo>
                        <a:pt x="2927" y="6166"/>
                        <a:pt x="3126" y="6213"/>
                        <a:pt x="3326" y="6213"/>
                      </a:cubicBezTo>
                      <a:lnTo>
                        <a:pt x="6812" y="6213"/>
                      </a:lnTo>
                      <a:cubicBezTo>
                        <a:pt x="6924" y="6213"/>
                        <a:pt x="6924" y="6036"/>
                        <a:pt x="6812" y="6036"/>
                      </a:cubicBezTo>
                      <a:lnTo>
                        <a:pt x="3291" y="6036"/>
                      </a:lnTo>
                      <a:cubicBezTo>
                        <a:pt x="2975" y="6036"/>
                        <a:pt x="2693" y="5849"/>
                        <a:pt x="2558" y="5567"/>
                      </a:cubicBezTo>
                      <a:cubicBezTo>
                        <a:pt x="2528" y="5502"/>
                        <a:pt x="2511" y="5429"/>
                        <a:pt x="2493" y="5364"/>
                      </a:cubicBezTo>
                      <a:cubicBezTo>
                        <a:pt x="2467" y="5273"/>
                        <a:pt x="2446" y="5177"/>
                        <a:pt x="2420" y="5086"/>
                      </a:cubicBezTo>
                      <a:cubicBezTo>
                        <a:pt x="2329" y="4761"/>
                        <a:pt x="2242" y="4436"/>
                        <a:pt x="2155" y="4106"/>
                      </a:cubicBezTo>
                      <a:cubicBezTo>
                        <a:pt x="2038" y="3673"/>
                        <a:pt x="1917" y="3235"/>
                        <a:pt x="1800" y="2801"/>
                      </a:cubicBezTo>
                      <a:cubicBezTo>
                        <a:pt x="1683" y="2363"/>
                        <a:pt x="1566" y="1925"/>
                        <a:pt x="1444" y="1487"/>
                      </a:cubicBezTo>
                      <a:cubicBezTo>
                        <a:pt x="1353" y="1149"/>
                        <a:pt x="1262" y="811"/>
                        <a:pt x="1171" y="473"/>
                      </a:cubicBezTo>
                      <a:cubicBezTo>
                        <a:pt x="1136" y="339"/>
                        <a:pt x="1097" y="200"/>
                        <a:pt x="1063" y="65"/>
                      </a:cubicBezTo>
                      <a:cubicBezTo>
                        <a:pt x="1050" y="26"/>
                        <a:pt x="1015" y="0"/>
                        <a:pt x="9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830;p23">
                  <a:extLst>
                    <a:ext uri="{FF2B5EF4-FFF2-40B4-BE49-F238E27FC236}">
                      <a16:creationId xmlns:a16="http://schemas.microsoft.com/office/drawing/2014/main" id="{4988774B-CA02-40D5-9450-956CCF7F2E20}"/>
                    </a:ext>
                  </a:extLst>
                </p:cNvPr>
                <p:cNvSpPr/>
                <p:nvPr/>
              </p:nvSpPr>
              <p:spPr>
                <a:xfrm>
                  <a:off x="4700082" y="4163687"/>
                  <a:ext cx="121237" cy="121106"/>
                </a:xfrm>
                <a:custGeom>
                  <a:avLst/>
                  <a:gdLst/>
                  <a:ahLst/>
                  <a:cxnLst/>
                  <a:rect l="l" t="t" r="r" b="b"/>
                  <a:pathLst>
                    <a:path w="925" h="924" extrusionOk="0">
                      <a:moveTo>
                        <a:pt x="465" y="0"/>
                      </a:moveTo>
                      <a:cubicBezTo>
                        <a:pt x="209" y="0"/>
                        <a:pt x="1" y="208"/>
                        <a:pt x="1" y="460"/>
                      </a:cubicBezTo>
                      <a:cubicBezTo>
                        <a:pt x="1" y="716"/>
                        <a:pt x="209" y="924"/>
                        <a:pt x="465" y="924"/>
                      </a:cubicBezTo>
                      <a:cubicBezTo>
                        <a:pt x="716" y="924"/>
                        <a:pt x="924" y="716"/>
                        <a:pt x="924" y="460"/>
                      </a:cubicBezTo>
                      <a:cubicBezTo>
                        <a:pt x="924" y="208"/>
                        <a:pt x="716" y="0"/>
                        <a:pt x="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831;p23">
                  <a:extLst>
                    <a:ext uri="{FF2B5EF4-FFF2-40B4-BE49-F238E27FC236}">
                      <a16:creationId xmlns:a16="http://schemas.microsoft.com/office/drawing/2014/main" id="{42C2ABA5-2DB9-44A1-B920-A45147CF931A}"/>
                    </a:ext>
                  </a:extLst>
                </p:cNvPr>
                <p:cNvSpPr/>
                <p:nvPr/>
              </p:nvSpPr>
              <p:spPr>
                <a:xfrm>
                  <a:off x="4369921" y="4163687"/>
                  <a:ext cx="120582" cy="121106"/>
                </a:xfrm>
                <a:custGeom>
                  <a:avLst/>
                  <a:gdLst/>
                  <a:ahLst/>
                  <a:cxnLst/>
                  <a:rect l="l" t="t" r="r" b="b"/>
                  <a:pathLst>
                    <a:path w="920" h="924" extrusionOk="0">
                      <a:moveTo>
                        <a:pt x="460" y="0"/>
                      </a:moveTo>
                      <a:cubicBezTo>
                        <a:pt x="205" y="0"/>
                        <a:pt x="1" y="204"/>
                        <a:pt x="1" y="460"/>
                      </a:cubicBezTo>
                      <a:cubicBezTo>
                        <a:pt x="1" y="716"/>
                        <a:pt x="205" y="924"/>
                        <a:pt x="460" y="924"/>
                      </a:cubicBezTo>
                      <a:cubicBezTo>
                        <a:pt x="716" y="924"/>
                        <a:pt x="920" y="716"/>
                        <a:pt x="920" y="460"/>
                      </a:cubicBezTo>
                      <a:cubicBezTo>
                        <a:pt x="920" y="208"/>
                        <a:pt x="716" y="0"/>
                        <a:pt x="4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832;p23">
                  <a:extLst>
                    <a:ext uri="{FF2B5EF4-FFF2-40B4-BE49-F238E27FC236}">
                      <a16:creationId xmlns:a16="http://schemas.microsoft.com/office/drawing/2014/main" id="{A98EACAA-9FA7-40CE-A7D7-AFCF8E448976}"/>
                    </a:ext>
                  </a:extLst>
                </p:cNvPr>
                <p:cNvSpPr/>
                <p:nvPr/>
              </p:nvSpPr>
              <p:spPr>
                <a:xfrm>
                  <a:off x="4731407" y="3426563"/>
                  <a:ext cx="77985" cy="553105"/>
                </a:xfrm>
                <a:custGeom>
                  <a:avLst/>
                  <a:gdLst/>
                  <a:ahLst/>
                  <a:cxnLst/>
                  <a:rect l="l" t="t" r="r" b="b"/>
                  <a:pathLst>
                    <a:path w="595" h="4220" extrusionOk="0">
                      <a:moveTo>
                        <a:pt x="421" y="1"/>
                      </a:moveTo>
                      <a:lnTo>
                        <a:pt x="0" y="4202"/>
                      </a:lnTo>
                      <a:lnTo>
                        <a:pt x="169" y="4220"/>
                      </a:lnTo>
                      <a:lnTo>
                        <a:pt x="594" y="18"/>
                      </a:lnTo>
                      <a:lnTo>
                        <a:pt x="4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833;p23">
                  <a:extLst>
                    <a:ext uri="{FF2B5EF4-FFF2-40B4-BE49-F238E27FC236}">
                      <a16:creationId xmlns:a16="http://schemas.microsoft.com/office/drawing/2014/main" id="{466E7139-C637-440C-9E70-AC265BC8402A}"/>
                    </a:ext>
                  </a:extLst>
                </p:cNvPr>
                <p:cNvSpPr/>
                <p:nvPr/>
              </p:nvSpPr>
              <p:spPr>
                <a:xfrm>
                  <a:off x="4345542" y="3426563"/>
                  <a:ext cx="77330" cy="553105"/>
                </a:xfrm>
                <a:custGeom>
                  <a:avLst/>
                  <a:gdLst/>
                  <a:ahLst/>
                  <a:cxnLst/>
                  <a:rect l="l" t="t" r="r" b="b"/>
                  <a:pathLst>
                    <a:path w="590" h="4220" extrusionOk="0">
                      <a:moveTo>
                        <a:pt x="174" y="1"/>
                      </a:moveTo>
                      <a:lnTo>
                        <a:pt x="0" y="18"/>
                      </a:lnTo>
                      <a:lnTo>
                        <a:pt x="421" y="4220"/>
                      </a:lnTo>
                      <a:lnTo>
                        <a:pt x="590" y="4202"/>
                      </a:lnTo>
                      <a:lnTo>
                        <a:pt x="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34;p23">
                  <a:extLst>
                    <a:ext uri="{FF2B5EF4-FFF2-40B4-BE49-F238E27FC236}">
                      <a16:creationId xmlns:a16="http://schemas.microsoft.com/office/drawing/2014/main" id="{FAF853BF-C28A-4881-A416-0ACE956A793D}"/>
                    </a:ext>
                  </a:extLst>
                </p:cNvPr>
                <p:cNvSpPr/>
                <p:nvPr/>
              </p:nvSpPr>
              <p:spPr>
                <a:xfrm>
                  <a:off x="4566523" y="3427742"/>
                  <a:ext cx="22937" cy="550746"/>
                </a:xfrm>
                <a:custGeom>
                  <a:avLst/>
                  <a:gdLst/>
                  <a:ahLst/>
                  <a:cxnLst/>
                  <a:rect l="l" t="t" r="r" b="b"/>
                  <a:pathLst>
                    <a:path w="175" h="4202" extrusionOk="0">
                      <a:moveTo>
                        <a:pt x="1" y="1"/>
                      </a:moveTo>
                      <a:lnTo>
                        <a:pt x="1" y="4202"/>
                      </a:lnTo>
                      <a:lnTo>
                        <a:pt x="174" y="4202"/>
                      </a:lnTo>
                      <a:lnTo>
                        <a:pt x="1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835;p23">
                <a:extLst>
                  <a:ext uri="{FF2B5EF4-FFF2-40B4-BE49-F238E27FC236}">
                    <a16:creationId xmlns:a16="http://schemas.microsoft.com/office/drawing/2014/main" id="{E31DF71C-C887-455D-B20F-5BB84F14C26C}"/>
                  </a:ext>
                </a:extLst>
              </p:cNvPr>
              <p:cNvSpPr/>
              <p:nvPr/>
            </p:nvSpPr>
            <p:spPr>
              <a:xfrm>
                <a:off x="4742155" y="4205822"/>
                <a:ext cx="37092" cy="37092"/>
              </a:xfrm>
              <a:custGeom>
                <a:avLst/>
                <a:gdLst/>
                <a:ahLst/>
                <a:cxnLst/>
                <a:rect l="l" t="t" r="r" b="b"/>
                <a:pathLst>
                  <a:path w="283" h="283" extrusionOk="0">
                    <a:moveTo>
                      <a:pt x="144" y="0"/>
                    </a:moveTo>
                    <a:cubicBezTo>
                      <a:pt x="66" y="0"/>
                      <a:pt x="1" y="65"/>
                      <a:pt x="1" y="139"/>
                    </a:cubicBezTo>
                    <a:cubicBezTo>
                      <a:pt x="1" y="217"/>
                      <a:pt x="66" y="282"/>
                      <a:pt x="144" y="282"/>
                    </a:cubicBezTo>
                    <a:cubicBezTo>
                      <a:pt x="217" y="282"/>
                      <a:pt x="282" y="217"/>
                      <a:pt x="282" y="139"/>
                    </a:cubicBezTo>
                    <a:cubicBezTo>
                      <a:pt x="282" y="65"/>
                      <a:pt x="217" y="0"/>
                      <a:pt x="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36;p23">
                <a:extLst>
                  <a:ext uri="{FF2B5EF4-FFF2-40B4-BE49-F238E27FC236}">
                    <a16:creationId xmlns:a16="http://schemas.microsoft.com/office/drawing/2014/main" id="{2AE9E933-ACDD-4B02-9076-8AFD9CBFAA41}"/>
                  </a:ext>
                </a:extLst>
              </p:cNvPr>
              <p:cNvSpPr/>
              <p:nvPr/>
            </p:nvSpPr>
            <p:spPr>
              <a:xfrm>
                <a:off x="4410814" y="4205822"/>
                <a:ext cx="36568" cy="37092"/>
              </a:xfrm>
              <a:custGeom>
                <a:avLst/>
                <a:gdLst/>
                <a:ahLst/>
                <a:cxnLst/>
                <a:rect l="l" t="t" r="r" b="b"/>
                <a:pathLst>
                  <a:path w="279" h="283" extrusionOk="0">
                    <a:moveTo>
                      <a:pt x="140" y="0"/>
                    </a:moveTo>
                    <a:cubicBezTo>
                      <a:pt x="62" y="0"/>
                      <a:pt x="1" y="61"/>
                      <a:pt x="1" y="139"/>
                    </a:cubicBezTo>
                    <a:cubicBezTo>
                      <a:pt x="1" y="217"/>
                      <a:pt x="62" y="278"/>
                      <a:pt x="140" y="282"/>
                    </a:cubicBezTo>
                    <a:cubicBezTo>
                      <a:pt x="218" y="282"/>
                      <a:pt x="278" y="217"/>
                      <a:pt x="278" y="139"/>
                    </a:cubicBezTo>
                    <a:cubicBezTo>
                      <a:pt x="278" y="61"/>
                      <a:pt x="218"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 name="Google Shape;837;p23">
              <a:extLst>
                <a:ext uri="{FF2B5EF4-FFF2-40B4-BE49-F238E27FC236}">
                  <a16:creationId xmlns:a16="http://schemas.microsoft.com/office/drawing/2014/main" id="{3EC995ED-B1C6-4F14-8EEF-5B4676B2B296}"/>
                </a:ext>
              </a:extLst>
            </p:cNvPr>
            <p:cNvSpPr/>
            <p:nvPr/>
          </p:nvSpPr>
          <p:spPr>
            <a:xfrm>
              <a:off x="3363316" y="3756099"/>
              <a:ext cx="196565" cy="866014"/>
            </a:xfrm>
            <a:custGeom>
              <a:avLst/>
              <a:gdLst/>
              <a:ahLst/>
              <a:cxnLst/>
              <a:rect l="l" t="t" r="r" b="b"/>
              <a:pathLst>
                <a:path w="1198" h="5278" extrusionOk="0">
                  <a:moveTo>
                    <a:pt x="1197" y="1"/>
                  </a:moveTo>
                  <a:lnTo>
                    <a:pt x="243" y="555"/>
                  </a:lnTo>
                  <a:cubicBezTo>
                    <a:pt x="269" y="972"/>
                    <a:pt x="274" y="1392"/>
                    <a:pt x="252" y="1809"/>
                  </a:cubicBezTo>
                  <a:cubicBezTo>
                    <a:pt x="247" y="1900"/>
                    <a:pt x="243" y="1991"/>
                    <a:pt x="221" y="2077"/>
                  </a:cubicBezTo>
                  <a:cubicBezTo>
                    <a:pt x="187" y="2220"/>
                    <a:pt x="113" y="2346"/>
                    <a:pt x="74" y="2485"/>
                  </a:cubicBezTo>
                  <a:cubicBezTo>
                    <a:pt x="31" y="2628"/>
                    <a:pt x="22" y="2780"/>
                    <a:pt x="18" y="2931"/>
                  </a:cubicBezTo>
                  <a:cubicBezTo>
                    <a:pt x="0" y="3369"/>
                    <a:pt x="44" y="3643"/>
                    <a:pt x="109" y="4076"/>
                  </a:cubicBezTo>
                  <a:cubicBezTo>
                    <a:pt x="126" y="4193"/>
                    <a:pt x="130" y="4484"/>
                    <a:pt x="130" y="4605"/>
                  </a:cubicBezTo>
                  <a:cubicBezTo>
                    <a:pt x="130" y="4757"/>
                    <a:pt x="96" y="4904"/>
                    <a:pt x="26" y="5039"/>
                  </a:cubicBezTo>
                  <a:cubicBezTo>
                    <a:pt x="382" y="5086"/>
                    <a:pt x="729" y="5164"/>
                    <a:pt x="1067" y="5277"/>
                  </a:cubicBezTo>
                  <a:cubicBezTo>
                    <a:pt x="924" y="5065"/>
                    <a:pt x="768" y="4995"/>
                    <a:pt x="698" y="4748"/>
                  </a:cubicBezTo>
                  <a:cubicBezTo>
                    <a:pt x="607" y="4410"/>
                    <a:pt x="642" y="3898"/>
                    <a:pt x="668" y="3551"/>
                  </a:cubicBezTo>
                  <a:cubicBezTo>
                    <a:pt x="694" y="3222"/>
                    <a:pt x="746" y="2897"/>
                    <a:pt x="820" y="2576"/>
                  </a:cubicBezTo>
                  <a:cubicBezTo>
                    <a:pt x="876" y="2346"/>
                    <a:pt x="946" y="2121"/>
                    <a:pt x="989" y="1887"/>
                  </a:cubicBezTo>
                  <a:cubicBezTo>
                    <a:pt x="1024" y="1704"/>
                    <a:pt x="1041" y="1522"/>
                    <a:pt x="1058" y="1336"/>
                  </a:cubicBezTo>
                  <a:cubicBezTo>
                    <a:pt x="1106" y="889"/>
                    <a:pt x="1154" y="447"/>
                    <a:pt x="1197"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38;p23">
              <a:extLst>
                <a:ext uri="{FF2B5EF4-FFF2-40B4-BE49-F238E27FC236}">
                  <a16:creationId xmlns:a16="http://schemas.microsoft.com/office/drawing/2014/main" id="{5F0E65D1-6936-4952-83DF-9C9138C0CE0B}"/>
                </a:ext>
              </a:extLst>
            </p:cNvPr>
            <p:cNvSpPr/>
            <p:nvPr/>
          </p:nvSpPr>
          <p:spPr>
            <a:xfrm>
              <a:off x="3349041" y="4529405"/>
              <a:ext cx="284674" cy="148656"/>
            </a:xfrm>
            <a:custGeom>
              <a:avLst/>
              <a:gdLst/>
              <a:ahLst/>
              <a:cxnLst/>
              <a:rect l="l" t="t" r="r" b="b"/>
              <a:pathLst>
                <a:path w="1735" h="906" extrusionOk="0">
                  <a:moveTo>
                    <a:pt x="187" y="0"/>
                  </a:moveTo>
                  <a:cubicBezTo>
                    <a:pt x="196" y="26"/>
                    <a:pt x="144" y="78"/>
                    <a:pt x="126" y="100"/>
                  </a:cubicBezTo>
                  <a:cubicBezTo>
                    <a:pt x="105" y="122"/>
                    <a:pt x="79" y="135"/>
                    <a:pt x="61" y="161"/>
                  </a:cubicBezTo>
                  <a:cubicBezTo>
                    <a:pt x="40" y="187"/>
                    <a:pt x="31" y="222"/>
                    <a:pt x="27" y="256"/>
                  </a:cubicBezTo>
                  <a:cubicBezTo>
                    <a:pt x="5" y="382"/>
                    <a:pt x="1" y="512"/>
                    <a:pt x="14" y="638"/>
                  </a:cubicBezTo>
                  <a:cubicBezTo>
                    <a:pt x="14" y="655"/>
                    <a:pt x="14" y="672"/>
                    <a:pt x="27" y="681"/>
                  </a:cubicBezTo>
                  <a:cubicBezTo>
                    <a:pt x="35" y="694"/>
                    <a:pt x="53" y="698"/>
                    <a:pt x="70" y="703"/>
                  </a:cubicBezTo>
                  <a:cubicBezTo>
                    <a:pt x="114" y="715"/>
                    <a:pt x="157" y="725"/>
                    <a:pt x="200" y="725"/>
                  </a:cubicBezTo>
                  <a:cubicBezTo>
                    <a:pt x="218" y="725"/>
                    <a:pt x="235" y="724"/>
                    <a:pt x="252" y="720"/>
                  </a:cubicBezTo>
                  <a:cubicBezTo>
                    <a:pt x="312" y="706"/>
                    <a:pt x="375" y="660"/>
                    <a:pt x="434" y="660"/>
                  </a:cubicBezTo>
                  <a:cubicBezTo>
                    <a:pt x="447" y="660"/>
                    <a:pt x="460" y="663"/>
                    <a:pt x="473" y="668"/>
                  </a:cubicBezTo>
                  <a:cubicBezTo>
                    <a:pt x="495" y="681"/>
                    <a:pt x="512" y="694"/>
                    <a:pt x="530" y="711"/>
                  </a:cubicBezTo>
                  <a:cubicBezTo>
                    <a:pt x="681" y="833"/>
                    <a:pt x="889" y="855"/>
                    <a:pt x="1085" y="868"/>
                  </a:cubicBezTo>
                  <a:cubicBezTo>
                    <a:pt x="1254" y="881"/>
                    <a:pt x="1427" y="894"/>
                    <a:pt x="1596" y="902"/>
                  </a:cubicBezTo>
                  <a:cubicBezTo>
                    <a:pt x="1609" y="904"/>
                    <a:pt x="1621" y="905"/>
                    <a:pt x="1634" y="905"/>
                  </a:cubicBezTo>
                  <a:cubicBezTo>
                    <a:pt x="1651" y="905"/>
                    <a:pt x="1668" y="903"/>
                    <a:pt x="1683" y="898"/>
                  </a:cubicBezTo>
                  <a:cubicBezTo>
                    <a:pt x="1709" y="889"/>
                    <a:pt x="1735" y="868"/>
                    <a:pt x="1735" y="837"/>
                  </a:cubicBezTo>
                  <a:cubicBezTo>
                    <a:pt x="1735" y="803"/>
                    <a:pt x="1705" y="781"/>
                    <a:pt x="1679" y="764"/>
                  </a:cubicBezTo>
                  <a:cubicBezTo>
                    <a:pt x="1566" y="681"/>
                    <a:pt x="1444" y="607"/>
                    <a:pt x="1323" y="538"/>
                  </a:cubicBezTo>
                  <a:cubicBezTo>
                    <a:pt x="1280" y="512"/>
                    <a:pt x="1236" y="490"/>
                    <a:pt x="1193" y="482"/>
                  </a:cubicBezTo>
                  <a:cubicBezTo>
                    <a:pt x="1176" y="480"/>
                    <a:pt x="1158" y="478"/>
                    <a:pt x="1141" y="478"/>
                  </a:cubicBezTo>
                  <a:cubicBezTo>
                    <a:pt x="1125" y="478"/>
                    <a:pt x="1108" y="480"/>
                    <a:pt x="1093" y="482"/>
                  </a:cubicBezTo>
                  <a:cubicBezTo>
                    <a:pt x="1081" y="483"/>
                    <a:pt x="1070" y="483"/>
                    <a:pt x="1058" y="483"/>
                  </a:cubicBezTo>
                  <a:cubicBezTo>
                    <a:pt x="909" y="483"/>
                    <a:pt x="803" y="406"/>
                    <a:pt x="638" y="317"/>
                  </a:cubicBezTo>
                  <a:cubicBezTo>
                    <a:pt x="486" y="239"/>
                    <a:pt x="295" y="126"/>
                    <a:pt x="187" y="0"/>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39;p23">
              <a:extLst>
                <a:ext uri="{FF2B5EF4-FFF2-40B4-BE49-F238E27FC236}">
                  <a16:creationId xmlns:a16="http://schemas.microsoft.com/office/drawing/2014/main" id="{387C14CE-6606-4880-B7A8-CA12DDD4C347}"/>
                </a:ext>
              </a:extLst>
            </p:cNvPr>
            <p:cNvSpPr/>
            <p:nvPr/>
          </p:nvSpPr>
          <p:spPr>
            <a:xfrm>
              <a:off x="2626692" y="3786333"/>
              <a:ext cx="720421" cy="305991"/>
            </a:xfrm>
            <a:custGeom>
              <a:avLst/>
              <a:gdLst/>
              <a:ahLst/>
              <a:cxnLst/>
              <a:rect l="l" t="t" r="r" b="b"/>
              <a:pathLst>
                <a:path w="4584" h="1947" extrusionOk="0">
                  <a:moveTo>
                    <a:pt x="3621" y="1"/>
                  </a:moveTo>
                  <a:cubicBezTo>
                    <a:pt x="3543" y="369"/>
                    <a:pt x="3465" y="742"/>
                    <a:pt x="3387" y="1111"/>
                  </a:cubicBezTo>
                  <a:cubicBezTo>
                    <a:pt x="3378" y="1154"/>
                    <a:pt x="3370" y="1197"/>
                    <a:pt x="3339" y="1232"/>
                  </a:cubicBezTo>
                  <a:cubicBezTo>
                    <a:pt x="3308" y="1266"/>
                    <a:pt x="3264" y="1277"/>
                    <a:pt x="3218" y="1277"/>
                  </a:cubicBezTo>
                  <a:cubicBezTo>
                    <a:pt x="3181" y="1277"/>
                    <a:pt x="3142" y="1270"/>
                    <a:pt x="3105" y="1262"/>
                  </a:cubicBezTo>
                  <a:cubicBezTo>
                    <a:pt x="2828" y="1193"/>
                    <a:pt x="2611" y="1111"/>
                    <a:pt x="2273" y="1072"/>
                  </a:cubicBezTo>
                  <a:cubicBezTo>
                    <a:pt x="2130" y="1054"/>
                    <a:pt x="1956" y="1054"/>
                    <a:pt x="1809" y="1046"/>
                  </a:cubicBezTo>
                  <a:cubicBezTo>
                    <a:pt x="1657" y="1037"/>
                    <a:pt x="1497" y="1037"/>
                    <a:pt x="1271" y="1007"/>
                  </a:cubicBezTo>
                  <a:cubicBezTo>
                    <a:pt x="1098" y="981"/>
                    <a:pt x="1050" y="1011"/>
                    <a:pt x="911" y="907"/>
                  </a:cubicBezTo>
                  <a:cubicBezTo>
                    <a:pt x="859" y="866"/>
                    <a:pt x="810" y="811"/>
                    <a:pt x="779" y="811"/>
                  </a:cubicBezTo>
                  <a:cubicBezTo>
                    <a:pt x="777" y="811"/>
                    <a:pt x="775" y="811"/>
                    <a:pt x="773" y="812"/>
                  </a:cubicBezTo>
                  <a:cubicBezTo>
                    <a:pt x="742" y="816"/>
                    <a:pt x="729" y="885"/>
                    <a:pt x="703" y="907"/>
                  </a:cubicBezTo>
                  <a:cubicBezTo>
                    <a:pt x="591" y="1024"/>
                    <a:pt x="66" y="1575"/>
                    <a:pt x="1" y="1718"/>
                  </a:cubicBezTo>
                  <a:cubicBezTo>
                    <a:pt x="245" y="1550"/>
                    <a:pt x="638" y="1491"/>
                    <a:pt x="1038" y="1491"/>
                  </a:cubicBezTo>
                  <a:cubicBezTo>
                    <a:pt x="1434" y="1491"/>
                    <a:pt x="1838" y="1549"/>
                    <a:pt x="2112" y="1618"/>
                  </a:cubicBezTo>
                  <a:cubicBezTo>
                    <a:pt x="2607" y="1739"/>
                    <a:pt x="3105" y="1848"/>
                    <a:pt x="3608" y="1934"/>
                  </a:cubicBezTo>
                  <a:cubicBezTo>
                    <a:pt x="3639" y="1941"/>
                    <a:pt x="3670" y="1947"/>
                    <a:pt x="3702" y="1947"/>
                  </a:cubicBezTo>
                  <a:cubicBezTo>
                    <a:pt x="3715" y="1947"/>
                    <a:pt x="3729" y="1946"/>
                    <a:pt x="3743" y="1943"/>
                  </a:cubicBezTo>
                  <a:cubicBezTo>
                    <a:pt x="3868" y="1921"/>
                    <a:pt x="3938" y="1787"/>
                    <a:pt x="3985" y="1670"/>
                  </a:cubicBezTo>
                  <a:cubicBezTo>
                    <a:pt x="4211" y="1124"/>
                    <a:pt x="4410" y="569"/>
                    <a:pt x="4584" y="5"/>
                  </a:cubicBezTo>
                  <a:lnTo>
                    <a:pt x="3621" y="1"/>
                  </a:ln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40;p23">
              <a:extLst>
                <a:ext uri="{FF2B5EF4-FFF2-40B4-BE49-F238E27FC236}">
                  <a16:creationId xmlns:a16="http://schemas.microsoft.com/office/drawing/2014/main" id="{6B7E6C15-E355-45B8-9457-F138504A931E}"/>
                </a:ext>
              </a:extLst>
            </p:cNvPr>
            <p:cNvSpPr/>
            <p:nvPr/>
          </p:nvSpPr>
          <p:spPr>
            <a:xfrm>
              <a:off x="2576401" y="3868999"/>
              <a:ext cx="184820" cy="259943"/>
            </a:xfrm>
            <a:custGeom>
              <a:avLst/>
              <a:gdLst/>
              <a:ahLst/>
              <a:cxnLst/>
              <a:rect l="l" t="t" r="r" b="b"/>
              <a:pathLst>
                <a:path w="1176" h="1654" extrusionOk="0">
                  <a:moveTo>
                    <a:pt x="561" y="1"/>
                  </a:moveTo>
                  <a:cubicBezTo>
                    <a:pt x="553" y="1"/>
                    <a:pt x="545" y="3"/>
                    <a:pt x="538" y="8"/>
                  </a:cubicBezTo>
                  <a:cubicBezTo>
                    <a:pt x="520" y="12"/>
                    <a:pt x="512" y="30"/>
                    <a:pt x="507" y="47"/>
                  </a:cubicBezTo>
                  <a:cubicBezTo>
                    <a:pt x="481" y="99"/>
                    <a:pt x="455" y="160"/>
                    <a:pt x="455" y="220"/>
                  </a:cubicBezTo>
                  <a:cubicBezTo>
                    <a:pt x="460" y="299"/>
                    <a:pt x="507" y="385"/>
                    <a:pt x="460" y="450"/>
                  </a:cubicBezTo>
                  <a:cubicBezTo>
                    <a:pt x="447" y="468"/>
                    <a:pt x="429" y="481"/>
                    <a:pt x="412" y="498"/>
                  </a:cubicBezTo>
                  <a:cubicBezTo>
                    <a:pt x="260" y="619"/>
                    <a:pt x="204" y="819"/>
                    <a:pt x="152" y="1010"/>
                  </a:cubicBezTo>
                  <a:cubicBezTo>
                    <a:pt x="104" y="1174"/>
                    <a:pt x="61" y="1339"/>
                    <a:pt x="17" y="1508"/>
                  </a:cubicBezTo>
                  <a:cubicBezTo>
                    <a:pt x="9" y="1534"/>
                    <a:pt x="0" y="1565"/>
                    <a:pt x="4" y="1591"/>
                  </a:cubicBezTo>
                  <a:cubicBezTo>
                    <a:pt x="9" y="1621"/>
                    <a:pt x="26" y="1647"/>
                    <a:pt x="56" y="1651"/>
                  </a:cubicBezTo>
                  <a:cubicBezTo>
                    <a:pt x="61" y="1653"/>
                    <a:pt x="66" y="1653"/>
                    <a:pt x="70" y="1653"/>
                  </a:cubicBezTo>
                  <a:cubicBezTo>
                    <a:pt x="96" y="1653"/>
                    <a:pt x="121" y="1634"/>
                    <a:pt x="139" y="1612"/>
                  </a:cubicBezTo>
                  <a:cubicBezTo>
                    <a:pt x="243" y="1517"/>
                    <a:pt x="334" y="1413"/>
                    <a:pt x="429" y="1304"/>
                  </a:cubicBezTo>
                  <a:cubicBezTo>
                    <a:pt x="460" y="1270"/>
                    <a:pt x="490" y="1235"/>
                    <a:pt x="507" y="1192"/>
                  </a:cubicBezTo>
                  <a:cubicBezTo>
                    <a:pt x="520" y="1157"/>
                    <a:pt x="525" y="1127"/>
                    <a:pt x="529" y="1092"/>
                  </a:cubicBezTo>
                  <a:cubicBezTo>
                    <a:pt x="551" y="927"/>
                    <a:pt x="650" y="836"/>
                    <a:pt x="776" y="676"/>
                  </a:cubicBezTo>
                  <a:cubicBezTo>
                    <a:pt x="885" y="546"/>
                    <a:pt x="1028" y="381"/>
                    <a:pt x="1175" y="294"/>
                  </a:cubicBezTo>
                  <a:lnTo>
                    <a:pt x="1175" y="294"/>
                  </a:lnTo>
                  <a:cubicBezTo>
                    <a:pt x="1174" y="294"/>
                    <a:pt x="1173" y="294"/>
                    <a:pt x="1172" y="294"/>
                  </a:cubicBezTo>
                  <a:cubicBezTo>
                    <a:pt x="1142" y="294"/>
                    <a:pt x="1105" y="241"/>
                    <a:pt x="1088" y="216"/>
                  </a:cubicBezTo>
                  <a:cubicBezTo>
                    <a:pt x="1075" y="190"/>
                    <a:pt x="1062" y="164"/>
                    <a:pt x="1041" y="142"/>
                  </a:cubicBezTo>
                  <a:cubicBezTo>
                    <a:pt x="1019" y="116"/>
                    <a:pt x="984" y="103"/>
                    <a:pt x="954" y="90"/>
                  </a:cubicBezTo>
                  <a:cubicBezTo>
                    <a:pt x="833" y="47"/>
                    <a:pt x="707" y="17"/>
                    <a:pt x="581" y="4"/>
                  </a:cubicBezTo>
                  <a:cubicBezTo>
                    <a:pt x="574" y="2"/>
                    <a:pt x="567" y="1"/>
                    <a:pt x="561" y="1"/>
                  </a:cubicBezTo>
                  <a:close/>
                </a:path>
              </a:pathLst>
            </a:custGeom>
            <a:solidFill>
              <a:srgbClr val="022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41;p23">
              <a:extLst>
                <a:ext uri="{FF2B5EF4-FFF2-40B4-BE49-F238E27FC236}">
                  <a16:creationId xmlns:a16="http://schemas.microsoft.com/office/drawing/2014/main" id="{105557B0-F3DB-48DC-9499-0E72AC120E8D}"/>
                </a:ext>
              </a:extLst>
            </p:cNvPr>
            <p:cNvSpPr/>
            <p:nvPr/>
          </p:nvSpPr>
          <p:spPr>
            <a:xfrm>
              <a:off x="3918230" y="3336548"/>
              <a:ext cx="219208" cy="75641"/>
            </a:xfrm>
            <a:custGeom>
              <a:avLst/>
              <a:gdLst/>
              <a:ahLst/>
              <a:cxnLst/>
              <a:rect l="l" t="t" r="r" b="b"/>
              <a:pathLst>
                <a:path w="1336" h="461" extrusionOk="0">
                  <a:moveTo>
                    <a:pt x="778" y="0"/>
                  </a:moveTo>
                  <a:cubicBezTo>
                    <a:pt x="733" y="0"/>
                    <a:pt x="689" y="6"/>
                    <a:pt x="646" y="21"/>
                  </a:cubicBezTo>
                  <a:cubicBezTo>
                    <a:pt x="564" y="47"/>
                    <a:pt x="499" y="99"/>
                    <a:pt x="421" y="138"/>
                  </a:cubicBezTo>
                  <a:cubicBezTo>
                    <a:pt x="379" y="158"/>
                    <a:pt x="329" y="172"/>
                    <a:pt x="282" y="172"/>
                  </a:cubicBezTo>
                  <a:cubicBezTo>
                    <a:pt x="246" y="172"/>
                    <a:pt x="211" y="163"/>
                    <a:pt x="182" y="143"/>
                  </a:cubicBezTo>
                  <a:lnTo>
                    <a:pt x="0" y="260"/>
                  </a:lnTo>
                  <a:cubicBezTo>
                    <a:pt x="95" y="389"/>
                    <a:pt x="256" y="461"/>
                    <a:pt x="416" y="461"/>
                  </a:cubicBezTo>
                  <a:cubicBezTo>
                    <a:pt x="498" y="461"/>
                    <a:pt x="579" y="442"/>
                    <a:pt x="651" y="403"/>
                  </a:cubicBezTo>
                  <a:cubicBezTo>
                    <a:pt x="772" y="342"/>
                    <a:pt x="872" y="225"/>
                    <a:pt x="1010" y="208"/>
                  </a:cubicBezTo>
                  <a:cubicBezTo>
                    <a:pt x="1020" y="207"/>
                    <a:pt x="1029" y="206"/>
                    <a:pt x="1038" y="206"/>
                  </a:cubicBezTo>
                  <a:cubicBezTo>
                    <a:pt x="1116" y="206"/>
                    <a:pt x="1197" y="237"/>
                    <a:pt x="1271" y="268"/>
                  </a:cubicBezTo>
                  <a:cubicBezTo>
                    <a:pt x="1280" y="271"/>
                    <a:pt x="1289" y="274"/>
                    <a:pt x="1298" y="274"/>
                  </a:cubicBezTo>
                  <a:cubicBezTo>
                    <a:pt x="1302" y="274"/>
                    <a:pt x="1306" y="274"/>
                    <a:pt x="1310" y="273"/>
                  </a:cubicBezTo>
                  <a:cubicBezTo>
                    <a:pt x="1336" y="264"/>
                    <a:pt x="1327" y="225"/>
                    <a:pt x="1314" y="199"/>
                  </a:cubicBezTo>
                  <a:cubicBezTo>
                    <a:pt x="1262" y="121"/>
                    <a:pt x="1167" y="86"/>
                    <a:pt x="1075" y="60"/>
                  </a:cubicBezTo>
                  <a:cubicBezTo>
                    <a:pt x="980" y="30"/>
                    <a:pt x="878" y="0"/>
                    <a:pt x="778" y="0"/>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42;p23">
              <a:extLst>
                <a:ext uri="{FF2B5EF4-FFF2-40B4-BE49-F238E27FC236}">
                  <a16:creationId xmlns:a16="http://schemas.microsoft.com/office/drawing/2014/main" id="{E9812DCD-54CA-4B30-9D61-516A89959112}"/>
                </a:ext>
              </a:extLst>
            </p:cNvPr>
            <p:cNvSpPr/>
            <p:nvPr/>
          </p:nvSpPr>
          <p:spPr>
            <a:xfrm>
              <a:off x="3441582" y="2694014"/>
              <a:ext cx="138810" cy="244151"/>
            </a:xfrm>
            <a:custGeom>
              <a:avLst/>
              <a:gdLst/>
              <a:ahLst/>
              <a:cxnLst/>
              <a:rect l="l" t="t" r="r" b="b"/>
              <a:pathLst>
                <a:path w="846" h="1488" extrusionOk="0">
                  <a:moveTo>
                    <a:pt x="130" y="0"/>
                  </a:moveTo>
                  <a:cubicBezTo>
                    <a:pt x="130" y="239"/>
                    <a:pt x="200" y="477"/>
                    <a:pt x="174" y="716"/>
                  </a:cubicBezTo>
                  <a:cubicBezTo>
                    <a:pt x="161" y="837"/>
                    <a:pt x="152" y="919"/>
                    <a:pt x="117" y="1037"/>
                  </a:cubicBezTo>
                  <a:cubicBezTo>
                    <a:pt x="100" y="1097"/>
                    <a:pt x="52" y="1193"/>
                    <a:pt x="0" y="1227"/>
                  </a:cubicBezTo>
                  <a:cubicBezTo>
                    <a:pt x="234" y="1275"/>
                    <a:pt x="447" y="1383"/>
                    <a:pt x="659" y="1487"/>
                  </a:cubicBezTo>
                  <a:cubicBezTo>
                    <a:pt x="642" y="1349"/>
                    <a:pt x="638" y="1206"/>
                    <a:pt x="638" y="1067"/>
                  </a:cubicBezTo>
                  <a:cubicBezTo>
                    <a:pt x="642" y="980"/>
                    <a:pt x="655" y="893"/>
                    <a:pt x="681" y="811"/>
                  </a:cubicBezTo>
                  <a:cubicBezTo>
                    <a:pt x="750" y="577"/>
                    <a:pt x="846" y="629"/>
                    <a:pt x="841" y="534"/>
                  </a:cubicBezTo>
                  <a:lnTo>
                    <a:pt x="130" y="0"/>
                  </a:lnTo>
                  <a:close/>
                </a:path>
              </a:pathLst>
            </a:custGeom>
            <a:solidFill>
              <a:srgbClr val="F29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43;p23">
              <a:extLst>
                <a:ext uri="{FF2B5EF4-FFF2-40B4-BE49-F238E27FC236}">
                  <a16:creationId xmlns:a16="http://schemas.microsoft.com/office/drawing/2014/main" id="{8EF0CD7B-FF33-4B86-A0A8-E0ECE132EA61}"/>
                </a:ext>
              </a:extLst>
            </p:cNvPr>
            <p:cNvSpPr/>
            <p:nvPr/>
          </p:nvSpPr>
          <p:spPr>
            <a:xfrm>
              <a:off x="3452903" y="2534529"/>
              <a:ext cx="242835" cy="289601"/>
            </a:xfrm>
            <a:custGeom>
              <a:avLst/>
              <a:gdLst/>
              <a:ahLst/>
              <a:cxnLst/>
              <a:rect l="l" t="t" r="r" b="b"/>
              <a:pathLst>
                <a:path w="1480" h="1765" extrusionOk="0">
                  <a:moveTo>
                    <a:pt x="766" y="1"/>
                  </a:moveTo>
                  <a:cubicBezTo>
                    <a:pt x="707" y="1"/>
                    <a:pt x="648" y="13"/>
                    <a:pt x="595" y="40"/>
                  </a:cubicBezTo>
                  <a:lnTo>
                    <a:pt x="269" y="162"/>
                  </a:lnTo>
                  <a:cubicBezTo>
                    <a:pt x="144" y="274"/>
                    <a:pt x="79" y="443"/>
                    <a:pt x="48" y="608"/>
                  </a:cubicBezTo>
                  <a:cubicBezTo>
                    <a:pt x="1" y="842"/>
                    <a:pt x="57" y="738"/>
                    <a:pt x="200" y="933"/>
                  </a:cubicBezTo>
                  <a:cubicBezTo>
                    <a:pt x="308" y="1081"/>
                    <a:pt x="252" y="1328"/>
                    <a:pt x="577" y="1558"/>
                  </a:cubicBezTo>
                  <a:cubicBezTo>
                    <a:pt x="694" y="1640"/>
                    <a:pt x="863" y="1701"/>
                    <a:pt x="998" y="1740"/>
                  </a:cubicBezTo>
                  <a:cubicBezTo>
                    <a:pt x="1038" y="1753"/>
                    <a:pt x="1082" y="1764"/>
                    <a:pt x="1124" y="1764"/>
                  </a:cubicBezTo>
                  <a:cubicBezTo>
                    <a:pt x="1135" y="1764"/>
                    <a:pt x="1147" y="1763"/>
                    <a:pt x="1158" y="1761"/>
                  </a:cubicBezTo>
                  <a:cubicBezTo>
                    <a:pt x="1176" y="1761"/>
                    <a:pt x="1193" y="1753"/>
                    <a:pt x="1206" y="1744"/>
                  </a:cubicBezTo>
                  <a:cubicBezTo>
                    <a:pt x="1223" y="1727"/>
                    <a:pt x="1228" y="1705"/>
                    <a:pt x="1232" y="1683"/>
                  </a:cubicBezTo>
                  <a:cubicBezTo>
                    <a:pt x="1262" y="1553"/>
                    <a:pt x="1297" y="1423"/>
                    <a:pt x="1327" y="1293"/>
                  </a:cubicBezTo>
                  <a:cubicBezTo>
                    <a:pt x="1332" y="1267"/>
                    <a:pt x="1340" y="1241"/>
                    <a:pt x="1358" y="1224"/>
                  </a:cubicBezTo>
                  <a:cubicBezTo>
                    <a:pt x="1388" y="1193"/>
                    <a:pt x="1440" y="1193"/>
                    <a:pt x="1462" y="1159"/>
                  </a:cubicBezTo>
                  <a:cubicBezTo>
                    <a:pt x="1479" y="1128"/>
                    <a:pt x="1475" y="1085"/>
                    <a:pt x="1449" y="1063"/>
                  </a:cubicBezTo>
                  <a:cubicBezTo>
                    <a:pt x="1414" y="1029"/>
                    <a:pt x="1379" y="1011"/>
                    <a:pt x="1358" y="985"/>
                  </a:cubicBezTo>
                  <a:cubicBezTo>
                    <a:pt x="1297" y="907"/>
                    <a:pt x="1284" y="877"/>
                    <a:pt x="1271" y="795"/>
                  </a:cubicBezTo>
                  <a:cubicBezTo>
                    <a:pt x="1262" y="734"/>
                    <a:pt x="1297" y="625"/>
                    <a:pt x="1301" y="565"/>
                  </a:cubicBezTo>
                  <a:cubicBezTo>
                    <a:pt x="1306" y="391"/>
                    <a:pt x="1206" y="244"/>
                    <a:pt x="1080" y="127"/>
                  </a:cubicBezTo>
                  <a:cubicBezTo>
                    <a:pt x="995" y="47"/>
                    <a:pt x="879" y="1"/>
                    <a:pt x="766"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44;p23">
              <a:extLst>
                <a:ext uri="{FF2B5EF4-FFF2-40B4-BE49-F238E27FC236}">
                  <a16:creationId xmlns:a16="http://schemas.microsoft.com/office/drawing/2014/main" id="{A22A0EFB-1F10-4FD4-ABF7-AFC291F69740}"/>
                </a:ext>
              </a:extLst>
            </p:cNvPr>
            <p:cNvSpPr/>
            <p:nvPr/>
          </p:nvSpPr>
          <p:spPr>
            <a:xfrm>
              <a:off x="3629288" y="2752262"/>
              <a:ext cx="39379" cy="29370"/>
            </a:xfrm>
            <a:custGeom>
              <a:avLst/>
              <a:gdLst/>
              <a:ahLst/>
              <a:cxnLst/>
              <a:rect l="l" t="t" r="r" b="b"/>
              <a:pathLst>
                <a:path w="240" h="179" extrusionOk="0">
                  <a:moveTo>
                    <a:pt x="18" y="1"/>
                  </a:moveTo>
                  <a:cubicBezTo>
                    <a:pt x="14" y="1"/>
                    <a:pt x="10" y="5"/>
                    <a:pt x="10" y="5"/>
                  </a:cubicBezTo>
                  <a:cubicBezTo>
                    <a:pt x="1" y="14"/>
                    <a:pt x="10" y="27"/>
                    <a:pt x="14" y="31"/>
                  </a:cubicBezTo>
                  <a:cubicBezTo>
                    <a:pt x="62" y="92"/>
                    <a:pt x="135" y="148"/>
                    <a:pt x="200" y="179"/>
                  </a:cubicBezTo>
                  <a:lnTo>
                    <a:pt x="239" y="31"/>
                  </a:lnTo>
                  <a:cubicBezTo>
                    <a:pt x="174" y="23"/>
                    <a:pt x="114" y="14"/>
                    <a:pt x="49" y="5"/>
                  </a:cubicBezTo>
                  <a:cubicBezTo>
                    <a:pt x="40" y="1"/>
                    <a:pt x="27" y="1"/>
                    <a:pt x="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45;p23">
              <a:extLst>
                <a:ext uri="{FF2B5EF4-FFF2-40B4-BE49-F238E27FC236}">
                  <a16:creationId xmlns:a16="http://schemas.microsoft.com/office/drawing/2014/main" id="{30DF0B35-9B35-4FF7-B1D2-7AFF93D7C65D}"/>
                </a:ext>
              </a:extLst>
            </p:cNvPr>
            <p:cNvSpPr/>
            <p:nvPr/>
          </p:nvSpPr>
          <p:spPr>
            <a:xfrm>
              <a:off x="3607957" y="2627070"/>
              <a:ext cx="50700" cy="14767"/>
            </a:xfrm>
            <a:custGeom>
              <a:avLst/>
              <a:gdLst/>
              <a:ahLst/>
              <a:cxnLst/>
              <a:rect l="l" t="t" r="r" b="b"/>
              <a:pathLst>
                <a:path w="309" h="90" extrusionOk="0">
                  <a:moveTo>
                    <a:pt x="231" y="1"/>
                  </a:moveTo>
                  <a:cubicBezTo>
                    <a:pt x="205" y="1"/>
                    <a:pt x="179" y="1"/>
                    <a:pt x="157" y="5"/>
                  </a:cubicBezTo>
                  <a:cubicBezTo>
                    <a:pt x="105" y="14"/>
                    <a:pt x="57" y="27"/>
                    <a:pt x="14" y="48"/>
                  </a:cubicBezTo>
                  <a:cubicBezTo>
                    <a:pt x="1" y="53"/>
                    <a:pt x="1" y="70"/>
                    <a:pt x="5" y="79"/>
                  </a:cubicBezTo>
                  <a:cubicBezTo>
                    <a:pt x="8" y="85"/>
                    <a:pt x="16" y="89"/>
                    <a:pt x="25" y="89"/>
                  </a:cubicBezTo>
                  <a:cubicBezTo>
                    <a:pt x="29" y="89"/>
                    <a:pt x="32" y="89"/>
                    <a:pt x="36" y="87"/>
                  </a:cubicBezTo>
                  <a:cubicBezTo>
                    <a:pt x="75" y="66"/>
                    <a:pt x="114" y="57"/>
                    <a:pt x="157" y="48"/>
                  </a:cubicBezTo>
                  <a:cubicBezTo>
                    <a:pt x="179" y="44"/>
                    <a:pt x="200" y="44"/>
                    <a:pt x="218" y="44"/>
                  </a:cubicBezTo>
                  <a:cubicBezTo>
                    <a:pt x="226" y="44"/>
                    <a:pt x="235" y="43"/>
                    <a:pt x="243" y="43"/>
                  </a:cubicBezTo>
                  <a:cubicBezTo>
                    <a:pt x="255" y="43"/>
                    <a:pt x="266" y="45"/>
                    <a:pt x="274" y="53"/>
                  </a:cubicBezTo>
                  <a:cubicBezTo>
                    <a:pt x="277" y="55"/>
                    <a:pt x="280" y="56"/>
                    <a:pt x="283" y="56"/>
                  </a:cubicBezTo>
                  <a:cubicBezTo>
                    <a:pt x="292" y="56"/>
                    <a:pt x="301" y="50"/>
                    <a:pt x="304" y="44"/>
                  </a:cubicBezTo>
                  <a:cubicBezTo>
                    <a:pt x="309" y="35"/>
                    <a:pt x="304" y="22"/>
                    <a:pt x="296" y="18"/>
                  </a:cubicBezTo>
                  <a:cubicBezTo>
                    <a:pt x="278" y="1"/>
                    <a:pt x="252" y="1"/>
                    <a:pt x="231" y="1"/>
                  </a:cubicBezTo>
                  <a:close/>
                </a:path>
              </a:pathLst>
            </a:custGeom>
            <a:solidFill>
              <a:srgbClr val="02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46;p23">
              <a:extLst>
                <a:ext uri="{FF2B5EF4-FFF2-40B4-BE49-F238E27FC236}">
                  <a16:creationId xmlns:a16="http://schemas.microsoft.com/office/drawing/2014/main" id="{A3FF1847-6C1F-48BE-81D0-B585286C38CF}"/>
                </a:ext>
              </a:extLst>
            </p:cNvPr>
            <p:cNvSpPr/>
            <p:nvPr/>
          </p:nvSpPr>
          <p:spPr>
            <a:xfrm>
              <a:off x="3611403" y="2658245"/>
              <a:ext cx="47254" cy="15752"/>
            </a:xfrm>
            <a:custGeom>
              <a:avLst/>
              <a:gdLst/>
              <a:ahLst/>
              <a:cxnLst/>
              <a:rect l="l" t="t" r="r" b="b"/>
              <a:pathLst>
                <a:path w="288" h="96" extrusionOk="0">
                  <a:moveTo>
                    <a:pt x="180" y="1"/>
                  </a:moveTo>
                  <a:cubicBezTo>
                    <a:pt x="176" y="1"/>
                    <a:pt x="171" y="1"/>
                    <a:pt x="166" y="2"/>
                  </a:cubicBezTo>
                  <a:cubicBezTo>
                    <a:pt x="106" y="6"/>
                    <a:pt x="54" y="32"/>
                    <a:pt x="15" y="71"/>
                  </a:cubicBezTo>
                  <a:cubicBezTo>
                    <a:pt x="1" y="85"/>
                    <a:pt x="5" y="95"/>
                    <a:pt x="15" y="95"/>
                  </a:cubicBezTo>
                  <a:cubicBezTo>
                    <a:pt x="21" y="95"/>
                    <a:pt x="28" y="92"/>
                    <a:pt x="36" y="84"/>
                  </a:cubicBezTo>
                  <a:cubicBezTo>
                    <a:pt x="67" y="58"/>
                    <a:pt x="106" y="49"/>
                    <a:pt x="145" y="41"/>
                  </a:cubicBezTo>
                  <a:cubicBezTo>
                    <a:pt x="149" y="40"/>
                    <a:pt x="155" y="40"/>
                    <a:pt x="161" y="40"/>
                  </a:cubicBezTo>
                  <a:cubicBezTo>
                    <a:pt x="192" y="40"/>
                    <a:pt x="233" y="50"/>
                    <a:pt x="244" y="75"/>
                  </a:cubicBezTo>
                  <a:cubicBezTo>
                    <a:pt x="249" y="88"/>
                    <a:pt x="257" y="93"/>
                    <a:pt x="270" y="93"/>
                  </a:cubicBezTo>
                  <a:cubicBezTo>
                    <a:pt x="279" y="88"/>
                    <a:pt x="288" y="75"/>
                    <a:pt x="283" y="62"/>
                  </a:cubicBezTo>
                  <a:cubicBezTo>
                    <a:pt x="268" y="19"/>
                    <a:pt x="224" y="1"/>
                    <a:pt x="180" y="1"/>
                  </a:cubicBezTo>
                  <a:close/>
                </a:path>
              </a:pathLst>
            </a:custGeom>
            <a:solidFill>
              <a:srgbClr val="DD7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47;p23">
              <a:extLst>
                <a:ext uri="{FF2B5EF4-FFF2-40B4-BE49-F238E27FC236}">
                  <a16:creationId xmlns:a16="http://schemas.microsoft.com/office/drawing/2014/main" id="{679C8CF4-72BC-4465-AAA2-FB9AE9E76967}"/>
                </a:ext>
              </a:extLst>
            </p:cNvPr>
            <p:cNvSpPr/>
            <p:nvPr/>
          </p:nvSpPr>
          <p:spPr>
            <a:xfrm>
              <a:off x="3312780" y="2462498"/>
              <a:ext cx="182946" cy="175566"/>
            </a:xfrm>
            <a:custGeom>
              <a:avLst/>
              <a:gdLst/>
              <a:ahLst/>
              <a:cxnLst/>
              <a:rect l="l" t="t" r="r" b="b"/>
              <a:pathLst>
                <a:path w="1115" h="1070" extrusionOk="0">
                  <a:moveTo>
                    <a:pt x="586" y="1"/>
                  </a:moveTo>
                  <a:cubicBezTo>
                    <a:pt x="554" y="1"/>
                    <a:pt x="522" y="4"/>
                    <a:pt x="490" y="11"/>
                  </a:cubicBezTo>
                  <a:cubicBezTo>
                    <a:pt x="347" y="33"/>
                    <a:pt x="217" y="115"/>
                    <a:pt x="126" y="232"/>
                  </a:cubicBezTo>
                  <a:cubicBezTo>
                    <a:pt x="40" y="349"/>
                    <a:pt x="1" y="496"/>
                    <a:pt x="18" y="640"/>
                  </a:cubicBezTo>
                  <a:cubicBezTo>
                    <a:pt x="22" y="705"/>
                    <a:pt x="40" y="765"/>
                    <a:pt x="70" y="817"/>
                  </a:cubicBezTo>
                  <a:cubicBezTo>
                    <a:pt x="135" y="934"/>
                    <a:pt x="252" y="1012"/>
                    <a:pt x="373" y="1047"/>
                  </a:cubicBezTo>
                  <a:cubicBezTo>
                    <a:pt x="432" y="1063"/>
                    <a:pt x="492" y="1070"/>
                    <a:pt x="553" y="1070"/>
                  </a:cubicBezTo>
                  <a:cubicBezTo>
                    <a:pt x="622" y="1070"/>
                    <a:pt x="692" y="1061"/>
                    <a:pt x="759" y="1047"/>
                  </a:cubicBezTo>
                  <a:lnTo>
                    <a:pt x="1115" y="479"/>
                  </a:lnTo>
                  <a:cubicBezTo>
                    <a:pt x="1071" y="414"/>
                    <a:pt x="1028" y="345"/>
                    <a:pt x="985" y="280"/>
                  </a:cubicBezTo>
                  <a:cubicBezTo>
                    <a:pt x="933" y="197"/>
                    <a:pt x="876" y="111"/>
                    <a:pt x="794" y="59"/>
                  </a:cubicBezTo>
                  <a:cubicBezTo>
                    <a:pt x="733" y="19"/>
                    <a:pt x="660" y="1"/>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48;p23">
              <a:extLst>
                <a:ext uri="{FF2B5EF4-FFF2-40B4-BE49-F238E27FC236}">
                  <a16:creationId xmlns:a16="http://schemas.microsoft.com/office/drawing/2014/main" id="{CF14B4D0-F514-4CC7-9B80-C61C7EE9B027}"/>
                </a:ext>
              </a:extLst>
            </p:cNvPr>
            <p:cNvSpPr/>
            <p:nvPr/>
          </p:nvSpPr>
          <p:spPr>
            <a:xfrm>
              <a:off x="3410243" y="2517793"/>
              <a:ext cx="274009" cy="287304"/>
            </a:xfrm>
            <a:custGeom>
              <a:avLst/>
              <a:gdLst/>
              <a:ahLst/>
              <a:cxnLst/>
              <a:rect l="l" t="t" r="r" b="b"/>
              <a:pathLst>
                <a:path w="1670" h="1751" extrusionOk="0">
                  <a:moveTo>
                    <a:pt x="842" y="1"/>
                  </a:moveTo>
                  <a:cubicBezTo>
                    <a:pt x="732" y="1"/>
                    <a:pt x="620" y="16"/>
                    <a:pt x="512" y="42"/>
                  </a:cubicBezTo>
                  <a:cubicBezTo>
                    <a:pt x="447" y="60"/>
                    <a:pt x="378" y="81"/>
                    <a:pt x="321" y="116"/>
                  </a:cubicBezTo>
                  <a:cubicBezTo>
                    <a:pt x="183" y="190"/>
                    <a:pt x="87" y="333"/>
                    <a:pt x="44" y="485"/>
                  </a:cubicBezTo>
                  <a:cubicBezTo>
                    <a:pt x="1" y="636"/>
                    <a:pt x="5" y="797"/>
                    <a:pt x="31" y="953"/>
                  </a:cubicBezTo>
                  <a:cubicBezTo>
                    <a:pt x="31" y="957"/>
                    <a:pt x="31" y="957"/>
                    <a:pt x="31" y="962"/>
                  </a:cubicBezTo>
                  <a:cubicBezTo>
                    <a:pt x="61" y="1144"/>
                    <a:pt x="131" y="1334"/>
                    <a:pt x="282" y="1443"/>
                  </a:cubicBezTo>
                  <a:cubicBezTo>
                    <a:pt x="311" y="1487"/>
                    <a:pt x="359" y="1509"/>
                    <a:pt x="407" y="1509"/>
                  </a:cubicBezTo>
                  <a:cubicBezTo>
                    <a:pt x="440" y="1509"/>
                    <a:pt x="473" y="1499"/>
                    <a:pt x="499" y="1478"/>
                  </a:cubicBezTo>
                  <a:cubicBezTo>
                    <a:pt x="694" y="1321"/>
                    <a:pt x="829" y="1074"/>
                    <a:pt x="993" y="888"/>
                  </a:cubicBezTo>
                  <a:lnTo>
                    <a:pt x="993" y="888"/>
                  </a:lnTo>
                  <a:cubicBezTo>
                    <a:pt x="967" y="1404"/>
                    <a:pt x="1306" y="1751"/>
                    <a:pt x="1306" y="1751"/>
                  </a:cubicBezTo>
                  <a:cubicBezTo>
                    <a:pt x="1306" y="1751"/>
                    <a:pt x="1206" y="1521"/>
                    <a:pt x="1271" y="1074"/>
                  </a:cubicBezTo>
                  <a:cubicBezTo>
                    <a:pt x="1297" y="884"/>
                    <a:pt x="1314" y="736"/>
                    <a:pt x="1327" y="632"/>
                  </a:cubicBezTo>
                  <a:lnTo>
                    <a:pt x="1505" y="606"/>
                  </a:lnTo>
                  <a:cubicBezTo>
                    <a:pt x="1492" y="511"/>
                    <a:pt x="1427" y="372"/>
                    <a:pt x="1427" y="372"/>
                  </a:cubicBezTo>
                  <a:lnTo>
                    <a:pt x="1427" y="372"/>
                  </a:lnTo>
                  <a:cubicBezTo>
                    <a:pt x="1505" y="450"/>
                    <a:pt x="1557" y="589"/>
                    <a:pt x="1557" y="589"/>
                  </a:cubicBezTo>
                  <a:lnTo>
                    <a:pt x="1670" y="550"/>
                  </a:lnTo>
                  <a:cubicBezTo>
                    <a:pt x="1514" y="60"/>
                    <a:pt x="1123" y="38"/>
                    <a:pt x="1123" y="38"/>
                  </a:cubicBezTo>
                  <a:cubicBezTo>
                    <a:pt x="1102" y="34"/>
                    <a:pt x="1076" y="25"/>
                    <a:pt x="1054" y="21"/>
                  </a:cubicBezTo>
                  <a:cubicBezTo>
                    <a:pt x="984" y="7"/>
                    <a:pt x="914" y="1"/>
                    <a:pt x="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49;p23">
              <a:extLst>
                <a:ext uri="{FF2B5EF4-FFF2-40B4-BE49-F238E27FC236}">
                  <a16:creationId xmlns:a16="http://schemas.microsoft.com/office/drawing/2014/main" id="{199C7E6A-F1B5-4095-8ACD-F8705C1D1DA4}"/>
                </a:ext>
              </a:extLst>
            </p:cNvPr>
            <p:cNvSpPr/>
            <p:nvPr/>
          </p:nvSpPr>
          <p:spPr>
            <a:xfrm>
              <a:off x="3524113" y="2665957"/>
              <a:ext cx="51356" cy="69406"/>
            </a:xfrm>
            <a:custGeom>
              <a:avLst/>
              <a:gdLst/>
              <a:ahLst/>
              <a:cxnLst/>
              <a:rect l="l" t="t" r="r" b="b"/>
              <a:pathLst>
                <a:path w="313" h="423" extrusionOk="0">
                  <a:moveTo>
                    <a:pt x="139" y="1"/>
                  </a:moveTo>
                  <a:cubicBezTo>
                    <a:pt x="121" y="1"/>
                    <a:pt x="103" y="5"/>
                    <a:pt x="87" y="15"/>
                  </a:cubicBezTo>
                  <a:cubicBezTo>
                    <a:pt x="61" y="33"/>
                    <a:pt x="48" y="54"/>
                    <a:pt x="35" y="80"/>
                  </a:cubicBezTo>
                  <a:cubicBezTo>
                    <a:pt x="0" y="158"/>
                    <a:pt x="18" y="258"/>
                    <a:pt x="74" y="323"/>
                  </a:cubicBezTo>
                  <a:cubicBezTo>
                    <a:pt x="91" y="349"/>
                    <a:pt x="117" y="366"/>
                    <a:pt x="143" y="384"/>
                  </a:cubicBezTo>
                  <a:cubicBezTo>
                    <a:pt x="165" y="405"/>
                    <a:pt x="191" y="423"/>
                    <a:pt x="217" y="423"/>
                  </a:cubicBezTo>
                  <a:cubicBezTo>
                    <a:pt x="260" y="423"/>
                    <a:pt x="291" y="388"/>
                    <a:pt x="304" y="345"/>
                  </a:cubicBezTo>
                  <a:cubicBezTo>
                    <a:pt x="312" y="306"/>
                    <a:pt x="304" y="267"/>
                    <a:pt x="295" y="228"/>
                  </a:cubicBezTo>
                  <a:cubicBezTo>
                    <a:pt x="282" y="72"/>
                    <a:pt x="239" y="37"/>
                    <a:pt x="204" y="20"/>
                  </a:cubicBezTo>
                  <a:cubicBezTo>
                    <a:pt x="185" y="8"/>
                    <a:pt x="162" y="1"/>
                    <a:pt x="139" y="1"/>
                  </a:cubicBezTo>
                  <a:close/>
                </a:path>
              </a:pathLst>
            </a:custGeom>
            <a:solidFill>
              <a:srgbClr val="FFAA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50;p23">
              <a:extLst>
                <a:ext uri="{FF2B5EF4-FFF2-40B4-BE49-F238E27FC236}">
                  <a16:creationId xmlns:a16="http://schemas.microsoft.com/office/drawing/2014/main" id="{BD312543-1745-4411-83E0-FAE2AEA0B9D5}"/>
                </a:ext>
              </a:extLst>
            </p:cNvPr>
            <p:cNvSpPr/>
            <p:nvPr/>
          </p:nvSpPr>
          <p:spPr>
            <a:xfrm>
              <a:off x="3549709" y="2691553"/>
              <a:ext cx="22150" cy="30355"/>
            </a:xfrm>
            <a:custGeom>
              <a:avLst/>
              <a:gdLst/>
              <a:ahLst/>
              <a:cxnLst/>
              <a:rect l="l" t="t" r="r" b="b"/>
              <a:pathLst>
                <a:path w="135" h="185" extrusionOk="0">
                  <a:moveTo>
                    <a:pt x="61" y="0"/>
                  </a:moveTo>
                  <a:cubicBezTo>
                    <a:pt x="52" y="0"/>
                    <a:pt x="44" y="2"/>
                    <a:pt x="35" y="7"/>
                  </a:cubicBezTo>
                  <a:cubicBezTo>
                    <a:pt x="26" y="11"/>
                    <a:pt x="18" y="24"/>
                    <a:pt x="13" y="33"/>
                  </a:cubicBezTo>
                  <a:cubicBezTo>
                    <a:pt x="0" y="67"/>
                    <a:pt x="5" y="111"/>
                    <a:pt x="31" y="141"/>
                  </a:cubicBezTo>
                  <a:cubicBezTo>
                    <a:pt x="39" y="154"/>
                    <a:pt x="48" y="158"/>
                    <a:pt x="61" y="167"/>
                  </a:cubicBezTo>
                  <a:cubicBezTo>
                    <a:pt x="70" y="176"/>
                    <a:pt x="83" y="184"/>
                    <a:pt x="96" y="184"/>
                  </a:cubicBezTo>
                  <a:cubicBezTo>
                    <a:pt x="113" y="184"/>
                    <a:pt x="126" y="167"/>
                    <a:pt x="130" y="150"/>
                  </a:cubicBezTo>
                  <a:cubicBezTo>
                    <a:pt x="135" y="132"/>
                    <a:pt x="130" y="115"/>
                    <a:pt x="126" y="98"/>
                  </a:cubicBezTo>
                  <a:cubicBezTo>
                    <a:pt x="122" y="33"/>
                    <a:pt x="104" y="15"/>
                    <a:pt x="87" y="7"/>
                  </a:cubicBezTo>
                  <a:cubicBezTo>
                    <a:pt x="78" y="2"/>
                    <a:pt x="70" y="0"/>
                    <a:pt x="61" y="0"/>
                  </a:cubicBezTo>
                  <a:close/>
                </a:path>
              </a:pathLst>
            </a:custGeom>
            <a:solidFill>
              <a:srgbClr val="F29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51;p23">
              <a:extLst>
                <a:ext uri="{FF2B5EF4-FFF2-40B4-BE49-F238E27FC236}">
                  <a16:creationId xmlns:a16="http://schemas.microsoft.com/office/drawing/2014/main" id="{D2EF04F4-0905-4F2D-823E-CFE7B3244BB3}"/>
                </a:ext>
              </a:extLst>
            </p:cNvPr>
            <p:cNvSpPr/>
            <p:nvPr/>
          </p:nvSpPr>
          <p:spPr>
            <a:xfrm>
              <a:off x="3331321" y="2872532"/>
              <a:ext cx="285331" cy="482559"/>
            </a:xfrm>
            <a:custGeom>
              <a:avLst/>
              <a:gdLst/>
              <a:ahLst/>
              <a:cxnLst/>
              <a:rect l="l" t="t" r="r" b="b"/>
              <a:pathLst>
                <a:path w="1739" h="2941" extrusionOk="0">
                  <a:moveTo>
                    <a:pt x="768" y="1"/>
                  </a:moveTo>
                  <a:cubicBezTo>
                    <a:pt x="416" y="343"/>
                    <a:pt x="126" y="872"/>
                    <a:pt x="65" y="1358"/>
                  </a:cubicBezTo>
                  <a:cubicBezTo>
                    <a:pt x="0" y="1843"/>
                    <a:pt x="44" y="2338"/>
                    <a:pt x="74" y="2827"/>
                  </a:cubicBezTo>
                  <a:cubicBezTo>
                    <a:pt x="78" y="2836"/>
                    <a:pt x="78" y="2845"/>
                    <a:pt x="83" y="2849"/>
                  </a:cubicBezTo>
                  <a:cubicBezTo>
                    <a:pt x="91" y="2858"/>
                    <a:pt x="100" y="2858"/>
                    <a:pt x="109" y="2858"/>
                  </a:cubicBezTo>
                  <a:cubicBezTo>
                    <a:pt x="499" y="2888"/>
                    <a:pt x="885" y="2914"/>
                    <a:pt x="1271" y="2940"/>
                  </a:cubicBezTo>
                  <a:cubicBezTo>
                    <a:pt x="1279" y="2940"/>
                    <a:pt x="1288" y="2941"/>
                    <a:pt x="1296" y="2941"/>
                  </a:cubicBezTo>
                  <a:cubicBezTo>
                    <a:pt x="1318" y="2941"/>
                    <a:pt x="1338" y="2938"/>
                    <a:pt x="1353" y="2923"/>
                  </a:cubicBezTo>
                  <a:cubicBezTo>
                    <a:pt x="1370" y="2906"/>
                    <a:pt x="1375" y="2879"/>
                    <a:pt x="1375" y="2853"/>
                  </a:cubicBezTo>
                  <a:cubicBezTo>
                    <a:pt x="1401" y="2528"/>
                    <a:pt x="1409" y="2186"/>
                    <a:pt x="1557" y="1891"/>
                  </a:cubicBezTo>
                  <a:cubicBezTo>
                    <a:pt x="1600" y="1804"/>
                    <a:pt x="1661" y="1718"/>
                    <a:pt x="1687" y="1622"/>
                  </a:cubicBezTo>
                  <a:cubicBezTo>
                    <a:pt x="1739" y="1453"/>
                    <a:pt x="1687" y="1271"/>
                    <a:pt x="1635" y="1098"/>
                  </a:cubicBezTo>
                  <a:cubicBezTo>
                    <a:pt x="1565" y="868"/>
                    <a:pt x="1487" y="642"/>
                    <a:pt x="1405" y="417"/>
                  </a:cubicBezTo>
                  <a:cubicBezTo>
                    <a:pt x="1396" y="391"/>
                    <a:pt x="1388" y="369"/>
                    <a:pt x="1366" y="352"/>
                  </a:cubicBezTo>
                  <a:cubicBezTo>
                    <a:pt x="1349" y="339"/>
                    <a:pt x="1323" y="330"/>
                    <a:pt x="1301" y="326"/>
                  </a:cubicBezTo>
                  <a:cubicBezTo>
                    <a:pt x="1084" y="278"/>
                    <a:pt x="937" y="144"/>
                    <a:pt x="76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52;p23">
              <a:extLst>
                <a:ext uri="{FF2B5EF4-FFF2-40B4-BE49-F238E27FC236}">
                  <a16:creationId xmlns:a16="http://schemas.microsoft.com/office/drawing/2014/main" id="{B0EA12D4-314A-495A-AD09-48B4C8D46626}"/>
                </a:ext>
              </a:extLst>
            </p:cNvPr>
            <p:cNvSpPr/>
            <p:nvPr/>
          </p:nvSpPr>
          <p:spPr>
            <a:xfrm>
              <a:off x="3403187" y="2944727"/>
              <a:ext cx="515203" cy="474355"/>
            </a:xfrm>
            <a:custGeom>
              <a:avLst/>
              <a:gdLst/>
              <a:ahLst/>
              <a:cxnLst/>
              <a:rect l="l" t="t" r="r" b="b"/>
              <a:pathLst>
                <a:path w="3140" h="2891" extrusionOk="0">
                  <a:moveTo>
                    <a:pt x="336" y="0"/>
                  </a:moveTo>
                  <a:cubicBezTo>
                    <a:pt x="308" y="0"/>
                    <a:pt x="280" y="4"/>
                    <a:pt x="252" y="11"/>
                  </a:cubicBezTo>
                  <a:lnTo>
                    <a:pt x="178" y="155"/>
                  </a:lnTo>
                  <a:cubicBezTo>
                    <a:pt x="91" y="202"/>
                    <a:pt x="35" y="298"/>
                    <a:pt x="18" y="397"/>
                  </a:cubicBezTo>
                  <a:cubicBezTo>
                    <a:pt x="0" y="493"/>
                    <a:pt x="13" y="597"/>
                    <a:pt x="26" y="692"/>
                  </a:cubicBezTo>
                  <a:cubicBezTo>
                    <a:pt x="113" y="1265"/>
                    <a:pt x="308" y="1841"/>
                    <a:pt x="711" y="2253"/>
                  </a:cubicBezTo>
                  <a:cubicBezTo>
                    <a:pt x="824" y="2370"/>
                    <a:pt x="958" y="2474"/>
                    <a:pt x="1110" y="2539"/>
                  </a:cubicBezTo>
                  <a:cubicBezTo>
                    <a:pt x="1249" y="2600"/>
                    <a:pt x="1401" y="2626"/>
                    <a:pt x="1548" y="2652"/>
                  </a:cubicBezTo>
                  <a:cubicBezTo>
                    <a:pt x="2008" y="2730"/>
                    <a:pt x="2467" y="2808"/>
                    <a:pt x="2927" y="2890"/>
                  </a:cubicBezTo>
                  <a:cubicBezTo>
                    <a:pt x="3009" y="2704"/>
                    <a:pt x="3079" y="2518"/>
                    <a:pt x="3139" y="2327"/>
                  </a:cubicBezTo>
                  <a:cubicBezTo>
                    <a:pt x="2836" y="2192"/>
                    <a:pt x="2528" y="2062"/>
                    <a:pt x="2203" y="1989"/>
                  </a:cubicBezTo>
                  <a:cubicBezTo>
                    <a:pt x="2029" y="1945"/>
                    <a:pt x="1843" y="1919"/>
                    <a:pt x="1687" y="1832"/>
                  </a:cubicBezTo>
                  <a:cubicBezTo>
                    <a:pt x="1409" y="1676"/>
                    <a:pt x="1258" y="1369"/>
                    <a:pt x="1127" y="1078"/>
                  </a:cubicBezTo>
                  <a:cubicBezTo>
                    <a:pt x="1036" y="887"/>
                    <a:pt x="950" y="692"/>
                    <a:pt x="859" y="501"/>
                  </a:cubicBezTo>
                  <a:cubicBezTo>
                    <a:pt x="802" y="371"/>
                    <a:pt x="742" y="237"/>
                    <a:pt x="638" y="137"/>
                  </a:cubicBezTo>
                  <a:cubicBezTo>
                    <a:pt x="558" y="58"/>
                    <a:pt x="448" y="0"/>
                    <a:pt x="33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53;p23">
              <a:extLst>
                <a:ext uri="{FF2B5EF4-FFF2-40B4-BE49-F238E27FC236}">
                  <a16:creationId xmlns:a16="http://schemas.microsoft.com/office/drawing/2014/main" id="{A05F497D-E3DA-443A-9261-F679083B2CB3}"/>
                </a:ext>
              </a:extLst>
            </p:cNvPr>
            <p:cNvSpPr/>
            <p:nvPr/>
          </p:nvSpPr>
          <p:spPr>
            <a:xfrm>
              <a:off x="3883281" y="3326376"/>
              <a:ext cx="78429" cy="95987"/>
            </a:xfrm>
            <a:custGeom>
              <a:avLst/>
              <a:gdLst/>
              <a:ahLst/>
              <a:cxnLst/>
              <a:rect l="l" t="t" r="r" b="b"/>
              <a:pathLst>
                <a:path w="478" h="585" extrusionOk="0">
                  <a:moveTo>
                    <a:pt x="213" y="1"/>
                  </a:moveTo>
                  <a:cubicBezTo>
                    <a:pt x="153" y="192"/>
                    <a:pt x="83" y="378"/>
                    <a:pt x="1" y="564"/>
                  </a:cubicBezTo>
                  <a:cubicBezTo>
                    <a:pt x="18" y="564"/>
                    <a:pt x="40" y="569"/>
                    <a:pt x="57" y="573"/>
                  </a:cubicBezTo>
                  <a:cubicBezTo>
                    <a:pt x="92" y="579"/>
                    <a:pt x="129" y="584"/>
                    <a:pt x="165" y="584"/>
                  </a:cubicBezTo>
                  <a:cubicBezTo>
                    <a:pt x="204" y="584"/>
                    <a:pt x="242" y="578"/>
                    <a:pt x="274" y="560"/>
                  </a:cubicBezTo>
                  <a:cubicBezTo>
                    <a:pt x="326" y="530"/>
                    <a:pt x="356" y="478"/>
                    <a:pt x="382" y="426"/>
                  </a:cubicBezTo>
                  <a:cubicBezTo>
                    <a:pt x="413" y="356"/>
                    <a:pt x="443" y="283"/>
                    <a:pt x="465" y="209"/>
                  </a:cubicBezTo>
                  <a:cubicBezTo>
                    <a:pt x="473" y="183"/>
                    <a:pt x="478" y="157"/>
                    <a:pt x="469" y="131"/>
                  </a:cubicBezTo>
                  <a:cubicBezTo>
                    <a:pt x="456" y="109"/>
                    <a:pt x="434" y="100"/>
                    <a:pt x="408" y="87"/>
                  </a:cubicBezTo>
                  <a:cubicBezTo>
                    <a:pt x="343" y="57"/>
                    <a:pt x="278" y="27"/>
                    <a:pt x="213" y="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854;p23">
              <a:extLst>
                <a:ext uri="{FF2B5EF4-FFF2-40B4-BE49-F238E27FC236}">
                  <a16:creationId xmlns:a16="http://schemas.microsoft.com/office/drawing/2014/main" id="{DBEB0152-2882-4C7B-9AF1-C360165B991C}"/>
                </a:ext>
              </a:extLst>
            </p:cNvPr>
            <p:cNvGrpSpPr/>
            <p:nvPr/>
          </p:nvGrpSpPr>
          <p:grpSpPr>
            <a:xfrm>
              <a:off x="3146388" y="3317953"/>
              <a:ext cx="460582" cy="610226"/>
              <a:chOff x="3315738" y="3295951"/>
              <a:chExt cx="367906" cy="487440"/>
            </a:xfrm>
          </p:grpSpPr>
          <p:sp>
            <p:nvSpPr>
              <p:cNvPr id="275" name="Google Shape;855;p23">
                <a:extLst>
                  <a:ext uri="{FF2B5EF4-FFF2-40B4-BE49-F238E27FC236}">
                    <a16:creationId xmlns:a16="http://schemas.microsoft.com/office/drawing/2014/main" id="{822977AD-4B39-4AC2-BC09-D2F30A216D9F}"/>
                  </a:ext>
                </a:extLst>
              </p:cNvPr>
              <p:cNvSpPr/>
              <p:nvPr/>
            </p:nvSpPr>
            <p:spPr>
              <a:xfrm>
                <a:off x="3322554" y="3295951"/>
                <a:ext cx="332649" cy="383110"/>
              </a:xfrm>
              <a:custGeom>
                <a:avLst/>
                <a:gdLst/>
                <a:ahLst/>
                <a:cxnLst/>
                <a:rect l="l" t="t" r="r" b="b"/>
                <a:pathLst>
                  <a:path w="2538" h="2923" extrusionOk="0">
                    <a:moveTo>
                      <a:pt x="1163" y="1"/>
                    </a:moveTo>
                    <a:cubicBezTo>
                      <a:pt x="729" y="443"/>
                      <a:pt x="435" y="1011"/>
                      <a:pt x="252" y="1601"/>
                    </a:cubicBezTo>
                    <a:cubicBezTo>
                      <a:pt x="127" y="2008"/>
                      <a:pt x="49" y="2429"/>
                      <a:pt x="1" y="2854"/>
                    </a:cubicBezTo>
                    <a:cubicBezTo>
                      <a:pt x="140" y="2901"/>
                      <a:pt x="283" y="2923"/>
                      <a:pt x="426" y="2923"/>
                    </a:cubicBezTo>
                    <a:cubicBezTo>
                      <a:pt x="938" y="2923"/>
                      <a:pt x="1423" y="2654"/>
                      <a:pt x="1779" y="2286"/>
                    </a:cubicBezTo>
                    <a:cubicBezTo>
                      <a:pt x="2217" y="1835"/>
                      <a:pt x="2485" y="1223"/>
                      <a:pt x="2537" y="595"/>
                    </a:cubicBezTo>
                    <a:cubicBezTo>
                      <a:pt x="2498" y="439"/>
                      <a:pt x="2459" y="278"/>
                      <a:pt x="2407" y="122"/>
                    </a:cubicBezTo>
                    <a:lnTo>
                      <a:pt x="1163" y="1"/>
                    </a:lnTo>
                    <a:close/>
                  </a:path>
                </a:pathLst>
              </a:custGeom>
              <a:solidFill>
                <a:srgbClr val="084868"/>
              </a:solidFill>
              <a:ln w="9525" cap="flat" cmpd="sng">
                <a:solidFill>
                  <a:srgbClr val="0848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56;p23">
                <a:extLst>
                  <a:ext uri="{FF2B5EF4-FFF2-40B4-BE49-F238E27FC236}">
                    <a16:creationId xmlns:a16="http://schemas.microsoft.com/office/drawing/2014/main" id="{ED5A7A0A-987D-4ACC-8797-CBCCE23BC2E9}"/>
                  </a:ext>
                </a:extLst>
              </p:cNvPr>
              <p:cNvSpPr/>
              <p:nvPr/>
            </p:nvSpPr>
            <p:spPr>
              <a:xfrm>
                <a:off x="3315738" y="3373805"/>
                <a:ext cx="367906" cy="409586"/>
              </a:xfrm>
              <a:custGeom>
                <a:avLst/>
                <a:gdLst/>
                <a:ahLst/>
                <a:cxnLst/>
                <a:rect l="l" t="t" r="r" b="b"/>
                <a:pathLst>
                  <a:path w="2807" h="3125" extrusionOk="0">
                    <a:moveTo>
                      <a:pt x="2589" y="1"/>
                    </a:moveTo>
                    <a:cubicBezTo>
                      <a:pt x="2537" y="629"/>
                      <a:pt x="2269" y="1241"/>
                      <a:pt x="1831" y="1692"/>
                    </a:cubicBezTo>
                    <a:cubicBezTo>
                      <a:pt x="1475" y="2060"/>
                      <a:pt x="990" y="2329"/>
                      <a:pt x="478" y="2329"/>
                    </a:cubicBezTo>
                    <a:cubicBezTo>
                      <a:pt x="335" y="2329"/>
                      <a:pt x="192" y="2307"/>
                      <a:pt x="53" y="2260"/>
                    </a:cubicBezTo>
                    <a:cubicBezTo>
                      <a:pt x="31" y="2455"/>
                      <a:pt x="14" y="2646"/>
                      <a:pt x="1" y="2841"/>
                    </a:cubicBezTo>
                    <a:cubicBezTo>
                      <a:pt x="1" y="2867"/>
                      <a:pt x="1" y="2893"/>
                      <a:pt x="14" y="2914"/>
                    </a:cubicBezTo>
                    <a:cubicBezTo>
                      <a:pt x="31" y="2936"/>
                      <a:pt x="66" y="2940"/>
                      <a:pt x="92" y="2940"/>
                    </a:cubicBezTo>
                    <a:cubicBezTo>
                      <a:pt x="924" y="3001"/>
                      <a:pt x="1761" y="3062"/>
                      <a:pt x="2594" y="3122"/>
                    </a:cubicBezTo>
                    <a:cubicBezTo>
                      <a:pt x="2605" y="3124"/>
                      <a:pt x="2616" y="3124"/>
                      <a:pt x="2628" y="3124"/>
                    </a:cubicBezTo>
                    <a:cubicBezTo>
                      <a:pt x="2663" y="3124"/>
                      <a:pt x="2700" y="3117"/>
                      <a:pt x="2719" y="3088"/>
                    </a:cubicBezTo>
                    <a:cubicBezTo>
                      <a:pt x="2737" y="3066"/>
                      <a:pt x="2737" y="3040"/>
                      <a:pt x="2737" y="3010"/>
                    </a:cubicBezTo>
                    <a:cubicBezTo>
                      <a:pt x="2776" y="2004"/>
                      <a:pt x="2806" y="981"/>
                      <a:pt x="2589" y="1"/>
                    </a:cubicBezTo>
                    <a:close/>
                  </a:path>
                </a:pathLst>
              </a:custGeom>
              <a:solidFill>
                <a:srgbClr val="084868"/>
              </a:solidFill>
              <a:ln w="9525" cap="flat" cmpd="sng">
                <a:solidFill>
                  <a:srgbClr val="0848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857;p23">
              <a:extLst>
                <a:ext uri="{FF2B5EF4-FFF2-40B4-BE49-F238E27FC236}">
                  <a16:creationId xmlns:a16="http://schemas.microsoft.com/office/drawing/2014/main" id="{287F4195-2CE1-491A-8629-B9EC16E851DA}"/>
                </a:ext>
              </a:extLst>
            </p:cNvPr>
            <p:cNvGrpSpPr/>
            <p:nvPr/>
          </p:nvGrpSpPr>
          <p:grpSpPr>
            <a:xfrm>
              <a:off x="2626705" y="4128949"/>
              <a:ext cx="605395" cy="616866"/>
              <a:chOff x="3006023" y="4109094"/>
              <a:chExt cx="504875" cy="514440"/>
            </a:xfrm>
          </p:grpSpPr>
          <p:sp>
            <p:nvSpPr>
              <p:cNvPr id="272" name="Google Shape;858;p23">
                <a:extLst>
                  <a:ext uri="{FF2B5EF4-FFF2-40B4-BE49-F238E27FC236}">
                    <a16:creationId xmlns:a16="http://schemas.microsoft.com/office/drawing/2014/main" id="{B8A05FF9-886E-4356-9054-33A74F12D25A}"/>
                  </a:ext>
                </a:extLst>
              </p:cNvPr>
              <p:cNvSpPr/>
              <p:nvPr/>
            </p:nvSpPr>
            <p:spPr>
              <a:xfrm>
                <a:off x="3006023" y="4109094"/>
                <a:ext cx="247455" cy="222159"/>
              </a:xfrm>
              <a:custGeom>
                <a:avLst/>
                <a:gdLst/>
                <a:ahLst/>
                <a:cxnLst/>
                <a:rect l="l" t="t" r="r" b="b"/>
                <a:pathLst>
                  <a:path w="1888" h="1695" extrusionOk="0">
                    <a:moveTo>
                      <a:pt x="946" y="0"/>
                    </a:moveTo>
                    <a:cubicBezTo>
                      <a:pt x="714" y="0"/>
                      <a:pt x="484" y="94"/>
                      <a:pt x="318" y="279"/>
                    </a:cubicBezTo>
                    <a:cubicBezTo>
                      <a:pt x="1" y="625"/>
                      <a:pt x="31" y="1163"/>
                      <a:pt x="378" y="1475"/>
                    </a:cubicBezTo>
                    <a:cubicBezTo>
                      <a:pt x="540" y="1623"/>
                      <a:pt x="742" y="1695"/>
                      <a:pt x="943" y="1695"/>
                    </a:cubicBezTo>
                    <a:cubicBezTo>
                      <a:pt x="1175" y="1695"/>
                      <a:pt x="1406" y="1600"/>
                      <a:pt x="1575" y="1415"/>
                    </a:cubicBezTo>
                    <a:cubicBezTo>
                      <a:pt x="1887" y="1068"/>
                      <a:pt x="1861" y="534"/>
                      <a:pt x="1514" y="218"/>
                    </a:cubicBezTo>
                    <a:cubicBezTo>
                      <a:pt x="1352" y="72"/>
                      <a:pt x="1148" y="0"/>
                      <a:pt x="946"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59;p23">
                <a:extLst>
                  <a:ext uri="{FF2B5EF4-FFF2-40B4-BE49-F238E27FC236}">
                    <a16:creationId xmlns:a16="http://schemas.microsoft.com/office/drawing/2014/main" id="{D45296B4-B960-4576-96A4-DC6F62257937}"/>
                  </a:ext>
                </a:extLst>
              </p:cNvPr>
              <p:cNvSpPr/>
              <p:nvPr/>
            </p:nvSpPr>
            <p:spPr>
              <a:xfrm>
                <a:off x="3404471" y="4528118"/>
                <a:ext cx="106427" cy="95417"/>
              </a:xfrm>
              <a:custGeom>
                <a:avLst/>
                <a:gdLst/>
                <a:ahLst/>
                <a:cxnLst/>
                <a:rect l="l" t="t" r="r" b="b"/>
                <a:pathLst>
                  <a:path w="812" h="728" extrusionOk="0">
                    <a:moveTo>
                      <a:pt x="405" y="0"/>
                    </a:moveTo>
                    <a:cubicBezTo>
                      <a:pt x="305" y="0"/>
                      <a:pt x="206" y="40"/>
                      <a:pt x="135" y="121"/>
                    </a:cubicBezTo>
                    <a:cubicBezTo>
                      <a:pt x="0" y="268"/>
                      <a:pt x="13" y="498"/>
                      <a:pt x="161" y="633"/>
                    </a:cubicBezTo>
                    <a:cubicBezTo>
                      <a:pt x="232" y="696"/>
                      <a:pt x="321" y="727"/>
                      <a:pt x="408" y="727"/>
                    </a:cubicBezTo>
                    <a:cubicBezTo>
                      <a:pt x="507" y="727"/>
                      <a:pt x="605" y="687"/>
                      <a:pt x="677" y="607"/>
                    </a:cubicBezTo>
                    <a:cubicBezTo>
                      <a:pt x="811" y="459"/>
                      <a:pt x="798" y="229"/>
                      <a:pt x="651" y="95"/>
                    </a:cubicBezTo>
                    <a:cubicBezTo>
                      <a:pt x="581" y="32"/>
                      <a:pt x="493" y="0"/>
                      <a:pt x="405"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60;p23">
                <a:extLst>
                  <a:ext uri="{FF2B5EF4-FFF2-40B4-BE49-F238E27FC236}">
                    <a16:creationId xmlns:a16="http://schemas.microsoft.com/office/drawing/2014/main" id="{AF2FA9EA-86B4-45C0-9B5D-D76B1761293E}"/>
                  </a:ext>
                </a:extLst>
              </p:cNvPr>
              <p:cNvSpPr/>
              <p:nvPr/>
            </p:nvSpPr>
            <p:spPr>
              <a:xfrm>
                <a:off x="3123199" y="4513176"/>
                <a:ext cx="69466" cy="62650"/>
              </a:xfrm>
              <a:custGeom>
                <a:avLst/>
                <a:gdLst/>
                <a:ahLst/>
                <a:cxnLst/>
                <a:rect l="l" t="t" r="r" b="b"/>
                <a:pathLst>
                  <a:path w="530" h="478" extrusionOk="0">
                    <a:moveTo>
                      <a:pt x="263" y="0"/>
                    </a:moveTo>
                    <a:cubicBezTo>
                      <a:pt x="199" y="0"/>
                      <a:pt x="135" y="26"/>
                      <a:pt x="87" y="79"/>
                    </a:cubicBezTo>
                    <a:cubicBezTo>
                      <a:pt x="0" y="174"/>
                      <a:pt x="9" y="326"/>
                      <a:pt x="104" y="417"/>
                    </a:cubicBezTo>
                    <a:cubicBezTo>
                      <a:pt x="151" y="457"/>
                      <a:pt x="207" y="477"/>
                      <a:pt x="264" y="477"/>
                    </a:cubicBezTo>
                    <a:cubicBezTo>
                      <a:pt x="329" y="477"/>
                      <a:pt x="394" y="451"/>
                      <a:pt x="442" y="400"/>
                    </a:cubicBezTo>
                    <a:cubicBezTo>
                      <a:pt x="529" y="300"/>
                      <a:pt x="525" y="148"/>
                      <a:pt x="425" y="62"/>
                    </a:cubicBezTo>
                    <a:cubicBezTo>
                      <a:pt x="378" y="21"/>
                      <a:pt x="321" y="0"/>
                      <a:pt x="26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874;p23">
            <a:extLst>
              <a:ext uri="{FF2B5EF4-FFF2-40B4-BE49-F238E27FC236}">
                <a16:creationId xmlns:a16="http://schemas.microsoft.com/office/drawing/2014/main" id="{2BEBC6C5-EDE3-431F-BD61-0E7FF27072A8}"/>
              </a:ext>
            </a:extLst>
          </p:cNvPr>
          <p:cNvGrpSpPr/>
          <p:nvPr/>
        </p:nvGrpSpPr>
        <p:grpSpPr>
          <a:xfrm>
            <a:off x="2181736" y="1995999"/>
            <a:ext cx="299606" cy="137663"/>
            <a:chOff x="4208485" y="2409173"/>
            <a:chExt cx="299606" cy="137663"/>
          </a:xfrm>
          <a:solidFill>
            <a:schemeClr val="accent6">
              <a:lumMod val="20000"/>
              <a:lumOff val="80000"/>
            </a:schemeClr>
          </a:solidFill>
        </p:grpSpPr>
        <p:sp>
          <p:nvSpPr>
            <p:cNvPr id="296" name="Google Shape;875;p23">
              <a:extLst>
                <a:ext uri="{FF2B5EF4-FFF2-40B4-BE49-F238E27FC236}">
                  <a16:creationId xmlns:a16="http://schemas.microsoft.com/office/drawing/2014/main" id="{1E7A12D4-FBC7-41EC-A3E7-B341DBCDD019}"/>
                </a:ext>
              </a:extLst>
            </p:cNvPr>
            <p:cNvSpPr/>
            <p:nvPr/>
          </p:nvSpPr>
          <p:spPr>
            <a:xfrm>
              <a:off x="4208485" y="2409173"/>
              <a:ext cx="299606" cy="129951"/>
            </a:xfrm>
            <a:custGeom>
              <a:avLst/>
              <a:gdLst/>
              <a:ahLst/>
              <a:cxnLst/>
              <a:rect l="l" t="t" r="r" b="b"/>
              <a:pathLst>
                <a:path w="1826" h="792" extrusionOk="0">
                  <a:moveTo>
                    <a:pt x="149" y="0"/>
                  </a:moveTo>
                  <a:cubicBezTo>
                    <a:pt x="125" y="0"/>
                    <a:pt x="101" y="14"/>
                    <a:pt x="87" y="37"/>
                  </a:cubicBezTo>
                  <a:cubicBezTo>
                    <a:pt x="57" y="93"/>
                    <a:pt x="9" y="193"/>
                    <a:pt x="5" y="323"/>
                  </a:cubicBezTo>
                  <a:cubicBezTo>
                    <a:pt x="0" y="353"/>
                    <a:pt x="22" y="384"/>
                    <a:pt x="57" y="388"/>
                  </a:cubicBezTo>
                  <a:cubicBezTo>
                    <a:pt x="182" y="423"/>
                    <a:pt x="516" y="527"/>
                    <a:pt x="850" y="778"/>
                  </a:cubicBezTo>
                  <a:cubicBezTo>
                    <a:pt x="859" y="787"/>
                    <a:pt x="876" y="791"/>
                    <a:pt x="889" y="791"/>
                  </a:cubicBezTo>
                  <a:lnTo>
                    <a:pt x="1739" y="791"/>
                  </a:lnTo>
                  <a:cubicBezTo>
                    <a:pt x="1791" y="791"/>
                    <a:pt x="1826" y="735"/>
                    <a:pt x="1800" y="691"/>
                  </a:cubicBezTo>
                  <a:cubicBezTo>
                    <a:pt x="1756" y="613"/>
                    <a:pt x="1652" y="518"/>
                    <a:pt x="1422" y="492"/>
                  </a:cubicBezTo>
                  <a:lnTo>
                    <a:pt x="1401" y="492"/>
                  </a:lnTo>
                  <a:cubicBezTo>
                    <a:pt x="1376" y="497"/>
                    <a:pt x="1302" y="508"/>
                    <a:pt x="1203" y="508"/>
                  </a:cubicBezTo>
                  <a:cubicBezTo>
                    <a:pt x="1023" y="508"/>
                    <a:pt x="759" y="471"/>
                    <a:pt x="546" y="293"/>
                  </a:cubicBezTo>
                  <a:cubicBezTo>
                    <a:pt x="351" y="123"/>
                    <a:pt x="243" y="45"/>
                    <a:pt x="182" y="11"/>
                  </a:cubicBezTo>
                  <a:cubicBezTo>
                    <a:pt x="172" y="3"/>
                    <a:pt x="161" y="0"/>
                    <a:pt x="1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876;p23">
              <a:extLst>
                <a:ext uri="{FF2B5EF4-FFF2-40B4-BE49-F238E27FC236}">
                  <a16:creationId xmlns:a16="http://schemas.microsoft.com/office/drawing/2014/main" id="{CF061919-D96C-4D7E-AA80-D293B6EE8D6B}"/>
                </a:ext>
              </a:extLst>
            </p:cNvPr>
            <p:cNvSpPr/>
            <p:nvPr/>
          </p:nvSpPr>
          <p:spPr>
            <a:xfrm>
              <a:off x="4209141" y="2462006"/>
              <a:ext cx="33636" cy="84829"/>
            </a:xfrm>
            <a:custGeom>
              <a:avLst/>
              <a:gdLst/>
              <a:ahLst/>
              <a:cxnLst/>
              <a:rect l="l" t="t" r="r" b="b"/>
              <a:pathLst>
                <a:path w="205" h="517" extrusionOk="0">
                  <a:moveTo>
                    <a:pt x="1" y="1"/>
                  </a:moveTo>
                  <a:lnTo>
                    <a:pt x="100" y="517"/>
                  </a:lnTo>
                  <a:lnTo>
                    <a:pt x="204" y="517"/>
                  </a:lnTo>
                  <a:lnTo>
                    <a:pt x="157" y="7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877;p23">
            <a:extLst>
              <a:ext uri="{FF2B5EF4-FFF2-40B4-BE49-F238E27FC236}">
                <a16:creationId xmlns:a16="http://schemas.microsoft.com/office/drawing/2014/main" id="{153DCFA3-11B5-4FEA-B8F0-C21170BEBF61}"/>
              </a:ext>
            </a:extLst>
          </p:cNvPr>
          <p:cNvSpPr/>
          <p:nvPr/>
        </p:nvSpPr>
        <p:spPr>
          <a:xfrm>
            <a:off x="2878086" y="1922983"/>
            <a:ext cx="149639" cy="232009"/>
          </a:xfrm>
          <a:custGeom>
            <a:avLst/>
            <a:gdLst/>
            <a:ahLst/>
            <a:cxnLst/>
            <a:rect l="l" t="t" r="r" b="b"/>
            <a:pathLst>
              <a:path w="912" h="1414" extrusionOk="0">
                <a:moveTo>
                  <a:pt x="213" y="0"/>
                </a:moveTo>
                <a:lnTo>
                  <a:pt x="66" y="13"/>
                </a:lnTo>
                <a:lnTo>
                  <a:pt x="187" y="482"/>
                </a:lnTo>
                <a:lnTo>
                  <a:pt x="1" y="1414"/>
                </a:lnTo>
                <a:lnTo>
                  <a:pt x="911" y="1414"/>
                </a:lnTo>
                <a:lnTo>
                  <a:pt x="708" y="508"/>
                </a:lnTo>
                <a:lnTo>
                  <a:pt x="838" y="22"/>
                </a:lnTo>
                <a:lnTo>
                  <a:pt x="690" y="13"/>
                </a:lnTo>
                <a:cubicBezTo>
                  <a:pt x="599" y="102"/>
                  <a:pt x="517" y="132"/>
                  <a:pt x="448" y="132"/>
                </a:cubicBezTo>
                <a:cubicBezTo>
                  <a:pt x="303" y="132"/>
                  <a:pt x="213" y="0"/>
                  <a:pt x="21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878;p23">
            <a:extLst>
              <a:ext uri="{FF2B5EF4-FFF2-40B4-BE49-F238E27FC236}">
                <a16:creationId xmlns:a16="http://schemas.microsoft.com/office/drawing/2014/main" id="{4FBCE2EC-04B9-46D4-A73E-04BD0973B603}"/>
              </a:ext>
            </a:extLst>
          </p:cNvPr>
          <p:cNvSpPr/>
          <p:nvPr/>
        </p:nvSpPr>
        <p:spPr>
          <a:xfrm>
            <a:off x="2234405" y="2531881"/>
            <a:ext cx="188525" cy="266302"/>
          </a:xfrm>
          <a:custGeom>
            <a:avLst/>
            <a:gdLst/>
            <a:ahLst/>
            <a:cxnLst/>
            <a:rect l="l" t="t" r="r" b="b"/>
            <a:pathLst>
              <a:path w="1149" h="1623" extrusionOk="0">
                <a:moveTo>
                  <a:pt x="121" y="1"/>
                </a:moveTo>
                <a:lnTo>
                  <a:pt x="0" y="1622"/>
                </a:lnTo>
                <a:lnTo>
                  <a:pt x="295" y="1622"/>
                </a:lnTo>
                <a:lnTo>
                  <a:pt x="538" y="452"/>
                </a:lnTo>
                <a:lnTo>
                  <a:pt x="902" y="1622"/>
                </a:lnTo>
                <a:lnTo>
                  <a:pt x="1149" y="1622"/>
                </a:lnTo>
                <a:lnTo>
                  <a:pt x="911" y="1"/>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879;p23">
            <a:extLst>
              <a:ext uri="{FF2B5EF4-FFF2-40B4-BE49-F238E27FC236}">
                <a16:creationId xmlns:a16="http://schemas.microsoft.com/office/drawing/2014/main" id="{B2D97CC0-F608-41A3-BCF7-43C7650A74D6}"/>
              </a:ext>
            </a:extLst>
          </p:cNvPr>
          <p:cNvGrpSpPr/>
          <p:nvPr/>
        </p:nvGrpSpPr>
        <p:grpSpPr>
          <a:xfrm>
            <a:off x="2833292" y="2590294"/>
            <a:ext cx="251585" cy="101340"/>
            <a:chOff x="4860041" y="3003468"/>
            <a:chExt cx="251585" cy="101340"/>
          </a:xfrm>
        </p:grpSpPr>
        <p:grpSp>
          <p:nvGrpSpPr>
            <p:cNvPr id="301" name="Google Shape;880;p23">
              <a:extLst>
                <a:ext uri="{FF2B5EF4-FFF2-40B4-BE49-F238E27FC236}">
                  <a16:creationId xmlns:a16="http://schemas.microsoft.com/office/drawing/2014/main" id="{73D6E4E5-4518-4AD4-A4C7-1FF198D382DB}"/>
                </a:ext>
              </a:extLst>
            </p:cNvPr>
            <p:cNvGrpSpPr/>
            <p:nvPr/>
          </p:nvGrpSpPr>
          <p:grpSpPr>
            <a:xfrm>
              <a:off x="4860251" y="3031955"/>
              <a:ext cx="251376" cy="72853"/>
              <a:chOff x="4684747" y="3067500"/>
              <a:chExt cx="200795" cy="58194"/>
            </a:xfrm>
          </p:grpSpPr>
          <p:sp>
            <p:nvSpPr>
              <p:cNvPr id="304" name="Google Shape;881;p23">
                <a:extLst>
                  <a:ext uri="{FF2B5EF4-FFF2-40B4-BE49-F238E27FC236}">
                    <a16:creationId xmlns:a16="http://schemas.microsoft.com/office/drawing/2014/main" id="{F0255AAA-7093-45E3-8191-414E86B232EE}"/>
                  </a:ext>
                </a:extLst>
              </p:cNvPr>
              <p:cNvSpPr/>
              <p:nvPr/>
            </p:nvSpPr>
            <p:spPr>
              <a:xfrm>
                <a:off x="4705849" y="3068155"/>
                <a:ext cx="158592" cy="8650"/>
              </a:xfrm>
              <a:custGeom>
                <a:avLst/>
                <a:gdLst/>
                <a:ahLst/>
                <a:cxnLst/>
                <a:rect l="l" t="t" r="r" b="b"/>
                <a:pathLst>
                  <a:path w="1210" h="66" extrusionOk="0">
                    <a:moveTo>
                      <a:pt x="30" y="0"/>
                    </a:moveTo>
                    <a:lnTo>
                      <a:pt x="0" y="48"/>
                    </a:lnTo>
                    <a:lnTo>
                      <a:pt x="1210" y="65"/>
                    </a:lnTo>
                    <a:lnTo>
                      <a:pt x="11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882;p23">
                <a:extLst>
                  <a:ext uri="{FF2B5EF4-FFF2-40B4-BE49-F238E27FC236}">
                    <a16:creationId xmlns:a16="http://schemas.microsoft.com/office/drawing/2014/main" id="{6622E48B-BE03-41CC-8100-9A162282CC3C}"/>
                  </a:ext>
                </a:extLst>
              </p:cNvPr>
              <p:cNvSpPr/>
              <p:nvPr/>
            </p:nvSpPr>
            <p:spPr>
              <a:xfrm>
                <a:off x="4684747" y="3067500"/>
                <a:ext cx="200795" cy="58194"/>
              </a:xfrm>
              <a:custGeom>
                <a:avLst/>
                <a:gdLst/>
                <a:ahLst/>
                <a:cxnLst/>
                <a:rect l="l" t="t" r="r" b="b"/>
                <a:pathLst>
                  <a:path w="1532" h="444" extrusionOk="0">
                    <a:moveTo>
                      <a:pt x="18" y="1"/>
                    </a:moveTo>
                    <a:lnTo>
                      <a:pt x="1" y="74"/>
                    </a:lnTo>
                    <a:lnTo>
                      <a:pt x="1514" y="443"/>
                    </a:lnTo>
                    <a:lnTo>
                      <a:pt x="1531" y="374"/>
                    </a:lnTo>
                    <a:lnTo>
                      <a:pt x="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883;p23">
                <a:extLst>
                  <a:ext uri="{FF2B5EF4-FFF2-40B4-BE49-F238E27FC236}">
                    <a16:creationId xmlns:a16="http://schemas.microsoft.com/office/drawing/2014/main" id="{356D3B6B-54C0-4786-96EA-4E0C977C9C07}"/>
                  </a:ext>
                </a:extLst>
              </p:cNvPr>
              <p:cNvSpPr/>
              <p:nvPr/>
            </p:nvSpPr>
            <p:spPr>
              <a:xfrm>
                <a:off x="4684747" y="3067500"/>
                <a:ext cx="200795" cy="58194"/>
              </a:xfrm>
              <a:custGeom>
                <a:avLst/>
                <a:gdLst/>
                <a:ahLst/>
                <a:cxnLst/>
                <a:rect l="l" t="t" r="r" b="b"/>
                <a:pathLst>
                  <a:path w="1532" h="444" extrusionOk="0">
                    <a:moveTo>
                      <a:pt x="1514" y="1"/>
                    </a:moveTo>
                    <a:lnTo>
                      <a:pt x="1" y="374"/>
                    </a:lnTo>
                    <a:lnTo>
                      <a:pt x="18" y="443"/>
                    </a:lnTo>
                    <a:lnTo>
                      <a:pt x="1531" y="74"/>
                    </a:lnTo>
                    <a:lnTo>
                      <a:pt x="15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884;p23">
              <a:extLst>
                <a:ext uri="{FF2B5EF4-FFF2-40B4-BE49-F238E27FC236}">
                  <a16:creationId xmlns:a16="http://schemas.microsoft.com/office/drawing/2014/main" id="{BE700C9A-E598-4A01-AED0-F9E7EAAC52BD}"/>
                </a:ext>
              </a:extLst>
            </p:cNvPr>
            <p:cNvSpPr/>
            <p:nvPr/>
          </p:nvSpPr>
          <p:spPr>
            <a:xfrm>
              <a:off x="4860041" y="3003468"/>
              <a:ext cx="116167" cy="86962"/>
            </a:xfrm>
            <a:custGeom>
              <a:avLst/>
              <a:gdLst/>
              <a:ahLst/>
              <a:cxnLst/>
              <a:rect l="l" t="t" r="r" b="b"/>
              <a:pathLst>
                <a:path w="708" h="530" extrusionOk="0">
                  <a:moveTo>
                    <a:pt x="356" y="0"/>
                  </a:moveTo>
                  <a:cubicBezTo>
                    <a:pt x="157" y="0"/>
                    <a:pt x="1" y="117"/>
                    <a:pt x="1" y="265"/>
                  </a:cubicBezTo>
                  <a:cubicBezTo>
                    <a:pt x="1" y="412"/>
                    <a:pt x="157" y="529"/>
                    <a:pt x="356" y="529"/>
                  </a:cubicBezTo>
                  <a:cubicBezTo>
                    <a:pt x="551" y="529"/>
                    <a:pt x="707" y="412"/>
                    <a:pt x="707" y="265"/>
                  </a:cubicBezTo>
                  <a:cubicBezTo>
                    <a:pt x="707" y="117"/>
                    <a:pt x="551" y="0"/>
                    <a:pt x="356" y="0"/>
                  </a:cubicBezTo>
                  <a:close/>
                </a:path>
              </a:pathLst>
            </a:custGeom>
            <a:solidFill>
              <a:srgbClr val="08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885;p23">
              <a:extLst>
                <a:ext uri="{FF2B5EF4-FFF2-40B4-BE49-F238E27FC236}">
                  <a16:creationId xmlns:a16="http://schemas.microsoft.com/office/drawing/2014/main" id="{AA05D372-783E-4E33-A0FC-C50358986C16}"/>
                </a:ext>
              </a:extLst>
            </p:cNvPr>
            <p:cNvSpPr/>
            <p:nvPr/>
          </p:nvSpPr>
          <p:spPr>
            <a:xfrm>
              <a:off x="4995242" y="3003468"/>
              <a:ext cx="116167" cy="86962"/>
            </a:xfrm>
            <a:custGeom>
              <a:avLst/>
              <a:gdLst/>
              <a:ahLst/>
              <a:cxnLst/>
              <a:rect l="l" t="t" r="r" b="b"/>
              <a:pathLst>
                <a:path w="708" h="530" extrusionOk="0">
                  <a:moveTo>
                    <a:pt x="356" y="0"/>
                  </a:moveTo>
                  <a:cubicBezTo>
                    <a:pt x="161" y="0"/>
                    <a:pt x="1" y="117"/>
                    <a:pt x="1" y="265"/>
                  </a:cubicBezTo>
                  <a:cubicBezTo>
                    <a:pt x="1" y="412"/>
                    <a:pt x="161" y="529"/>
                    <a:pt x="356" y="529"/>
                  </a:cubicBezTo>
                  <a:cubicBezTo>
                    <a:pt x="551" y="529"/>
                    <a:pt x="707" y="412"/>
                    <a:pt x="707" y="265"/>
                  </a:cubicBezTo>
                  <a:cubicBezTo>
                    <a:pt x="707" y="117"/>
                    <a:pt x="551" y="0"/>
                    <a:pt x="356" y="0"/>
                  </a:cubicBezTo>
                  <a:close/>
                </a:path>
              </a:pathLst>
            </a:custGeom>
            <a:solidFill>
              <a:srgbClr val="08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320;p35">
            <a:extLst>
              <a:ext uri="{FF2B5EF4-FFF2-40B4-BE49-F238E27FC236}">
                <a16:creationId xmlns:a16="http://schemas.microsoft.com/office/drawing/2014/main" id="{72598E7F-D7BB-48DF-A9F5-5CACDC0D5CAE}"/>
              </a:ext>
            </a:extLst>
          </p:cNvPr>
          <p:cNvSpPr txBox="1">
            <a:spLocks/>
          </p:cNvSpPr>
          <p:nvPr/>
        </p:nvSpPr>
        <p:spPr>
          <a:xfrm>
            <a:off x="4726081" y="4322975"/>
            <a:ext cx="4260991" cy="60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300" b="1">
                <a:solidFill>
                  <a:srgbClr val="002060"/>
                </a:solidFill>
                <a:latin typeface="Roboto Condensed" panose="02000000000000000000" pitchFamily="2" charset="0"/>
                <a:ea typeface="Roboto Condensed" panose="02000000000000000000" pitchFamily="2" charset="0"/>
              </a:rPr>
              <a:t>Giới thiệu ASP.Net Core và mô hình MVC</a:t>
            </a:r>
          </a:p>
        </p:txBody>
      </p:sp>
    </p:spTree>
    <p:extLst>
      <p:ext uri="{BB962C8B-B14F-4D97-AF65-F5344CB8AC3E}">
        <p14:creationId xmlns:p14="http://schemas.microsoft.com/office/powerpoint/2010/main" val="212332448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2206BF-AE83-4C78-A6BD-AF80EF93FC9E}"/>
              </a:ext>
            </a:extLst>
          </p:cNvPr>
          <p:cNvSpPr txBox="1">
            <a:spLocks/>
          </p:cNvSpPr>
          <p:nvPr/>
        </p:nvSpPr>
        <p:spPr>
          <a:xfrm>
            <a:off x="713250" y="144377"/>
            <a:ext cx="7717500" cy="62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Arial"/>
              <a:buNone/>
              <a:defRPr sz="3000" b="1" i="0" u="none" strike="noStrike" cap="none">
                <a:solidFill>
                  <a:schemeClr val="lt2"/>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NGÔN NGỮ VÀ CÔNG NGHỆ XÂY DỰNG WEBSITE</a:t>
            </a:r>
          </a:p>
        </p:txBody>
      </p:sp>
      <p:sp>
        <p:nvSpPr>
          <p:cNvPr id="4" name="TextBox 3">
            <a:extLst>
              <a:ext uri="{FF2B5EF4-FFF2-40B4-BE49-F238E27FC236}">
                <a16:creationId xmlns:a16="http://schemas.microsoft.com/office/drawing/2014/main" id="{F566EC49-4BA1-439F-BC9B-E66BCA919C85}"/>
              </a:ext>
            </a:extLst>
          </p:cNvPr>
          <p:cNvSpPr txBox="1"/>
          <p:nvPr/>
        </p:nvSpPr>
        <p:spPr>
          <a:xfrm>
            <a:off x="4270585" y="952944"/>
            <a:ext cx="5235787" cy="3889526"/>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n-US" sz="1800">
                <a:solidFill>
                  <a:srgbClr val="002060"/>
                </a:solidFill>
                <a:latin typeface="Roboto Condensed" panose="02000000000000000000" pitchFamily="2" charset="0"/>
                <a:ea typeface="Roboto Condensed" panose="02000000000000000000" pitchFamily="2" charset="0"/>
              </a:rPr>
              <a:t>Font-end: </a:t>
            </a:r>
            <a:r>
              <a:rPr lang="en-US" sz="1800">
                <a:solidFill>
                  <a:schemeClr val="tx1"/>
                </a:solidFill>
                <a:latin typeface="Roboto Condensed" panose="02000000000000000000" pitchFamily="2" charset="0"/>
                <a:ea typeface="Roboto Condensed" panose="02000000000000000000" pitchFamily="2" charset="0"/>
              </a:rPr>
              <a:t>HTML, SCSS ,Bootstrap, Jquery, AJAX</a:t>
            </a:r>
            <a:r>
              <a:rPr lang="vi-VN" sz="1800">
                <a:solidFill>
                  <a:schemeClr val="tx1"/>
                </a:solidFill>
                <a:latin typeface="Roboto Condensed" panose="02000000000000000000" pitchFamily="2" charset="0"/>
                <a:ea typeface="Roboto Condensed" panose="02000000000000000000" pitchFamily="2" charset="0"/>
              </a:rPr>
              <a:t>.</a:t>
            </a:r>
            <a:endParaRPr lang="en-US" sz="1800">
              <a:solidFill>
                <a:schemeClr val="tx1"/>
              </a:solidFill>
              <a:latin typeface="Roboto Condensed" panose="02000000000000000000" pitchFamily="2" charset="0"/>
              <a:ea typeface="Roboto Condensed" panose="02000000000000000000" pitchFamily="2" charset="0"/>
            </a:endParaRPr>
          </a:p>
          <a:p>
            <a:pPr marL="285750" indent="-285750">
              <a:lnSpc>
                <a:spcPct val="200000"/>
              </a:lnSpc>
              <a:buFont typeface="Wingdings" panose="05000000000000000000" pitchFamily="2" charset="2"/>
              <a:buChar char="q"/>
            </a:pPr>
            <a:r>
              <a:rPr lang="en-US" sz="1800">
                <a:solidFill>
                  <a:srgbClr val="002060"/>
                </a:solidFill>
                <a:latin typeface="Roboto Condensed" panose="02000000000000000000" pitchFamily="2" charset="0"/>
                <a:ea typeface="Roboto Condensed" panose="02000000000000000000" pitchFamily="2" charset="0"/>
              </a:rPr>
              <a:t>Back-end: .NET Core &amp; MSSQL</a:t>
            </a:r>
          </a:p>
          <a:p>
            <a:pPr marL="285750" indent="-285750">
              <a:lnSpc>
                <a:spcPct val="200000"/>
              </a:lnSpc>
              <a:buFont typeface="Wingdings" panose="05000000000000000000" pitchFamily="2" charset="2"/>
              <a:buChar char="q"/>
            </a:pPr>
            <a:r>
              <a:rPr lang="en-US" sz="1800">
                <a:solidFill>
                  <a:srgbClr val="002060"/>
                </a:solidFill>
                <a:latin typeface="Roboto Condensed" panose="02000000000000000000" pitchFamily="2" charset="0"/>
                <a:ea typeface="Roboto Condensed" panose="02000000000000000000" pitchFamily="2" charset="0"/>
              </a:rPr>
              <a:t>Mô hình: MVC</a:t>
            </a:r>
          </a:p>
          <a:p>
            <a:pPr marL="285750" indent="-285750">
              <a:lnSpc>
                <a:spcPct val="200000"/>
              </a:lnSpc>
              <a:buFont typeface="Wingdings" panose="05000000000000000000" pitchFamily="2" charset="2"/>
              <a:buChar char="q"/>
            </a:pPr>
            <a:r>
              <a:rPr lang="en-US" sz="1800">
                <a:solidFill>
                  <a:srgbClr val="002060"/>
                </a:solidFill>
                <a:latin typeface="Roboto Condensed" panose="02000000000000000000" pitchFamily="2" charset="0"/>
                <a:ea typeface="Roboto Condensed" panose="02000000000000000000" pitchFamily="2" charset="0"/>
              </a:rPr>
              <a:t>Framework: ASP.Net Core MVC (.NET 6) </a:t>
            </a:r>
          </a:p>
          <a:p>
            <a:pPr marL="285750" indent="-285750">
              <a:lnSpc>
                <a:spcPct val="200000"/>
              </a:lnSpc>
              <a:buFont typeface="Wingdings" panose="05000000000000000000" pitchFamily="2" charset="2"/>
              <a:buChar char="q"/>
            </a:pPr>
            <a:r>
              <a:rPr lang="en-US" sz="1800">
                <a:solidFill>
                  <a:srgbClr val="002060"/>
                </a:solidFill>
                <a:latin typeface="Roboto Condensed" panose="02000000000000000000" pitchFamily="2" charset="0"/>
                <a:ea typeface="Roboto Condensed" panose="02000000000000000000" pitchFamily="2" charset="0"/>
              </a:rPr>
              <a:t>Hệ quản trị cơ sở dữ liệu: SQL Server 2019</a:t>
            </a:r>
          </a:p>
          <a:p>
            <a:pPr marL="285750" indent="-285750">
              <a:lnSpc>
                <a:spcPct val="200000"/>
              </a:lnSpc>
              <a:buFont typeface="Wingdings" panose="05000000000000000000" pitchFamily="2" charset="2"/>
              <a:buChar char="q"/>
            </a:pPr>
            <a:r>
              <a:rPr lang="en-US" sz="1800">
                <a:solidFill>
                  <a:srgbClr val="002060"/>
                </a:solidFill>
                <a:latin typeface="Roboto Condensed" panose="02000000000000000000" pitchFamily="2" charset="0"/>
                <a:ea typeface="Roboto Condensed" panose="02000000000000000000" pitchFamily="2" charset="0"/>
              </a:rPr>
              <a:t>Nuget: Pagedlist Core , Toast Notifications….</a:t>
            </a:r>
            <a:br>
              <a:rPr lang="en-US" sz="2400"/>
            </a:br>
            <a:r>
              <a:rPr lang="en-US" sz="1800">
                <a:solidFill>
                  <a:srgbClr val="002060"/>
                </a:solidFill>
                <a:latin typeface="Roboto Condensed" panose="02000000000000000000" pitchFamily="2" charset="0"/>
                <a:ea typeface="Roboto Condensed" panose="02000000000000000000" pitchFamily="2" charset="0"/>
              </a:rPr>
              <a:t> </a:t>
            </a:r>
          </a:p>
        </p:txBody>
      </p:sp>
      <p:grpSp>
        <p:nvGrpSpPr>
          <p:cNvPr id="5" name="Google Shape;7058;p40">
            <a:extLst>
              <a:ext uri="{FF2B5EF4-FFF2-40B4-BE49-F238E27FC236}">
                <a16:creationId xmlns:a16="http://schemas.microsoft.com/office/drawing/2014/main" id="{1F2479D6-F488-46EF-A4FF-B3C05AD4B9F7}"/>
              </a:ext>
            </a:extLst>
          </p:cNvPr>
          <p:cNvGrpSpPr/>
          <p:nvPr/>
        </p:nvGrpSpPr>
        <p:grpSpPr>
          <a:xfrm>
            <a:off x="1170610" y="3951425"/>
            <a:ext cx="2879019" cy="160898"/>
            <a:chOff x="1315807" y="4053025"/>
            <a:chExt cx="2879019" cy="160898"/>
          </a:xfrm>
        </p:grpSpPr>
        <p:sp>
          <p:nvSpPr>
            <p:cNvPr id="6" name="Google Shape;7059;p40">
              <a:extLst>
                <a:ext uri="{FF2B5EF4-FFF2-40B4-BE49-F238E27FC236}">
                  <a16:creationId xmlns:a16="http://schemas.microsoft.com/office/drawing/2014/main" id="{3F0B73B3-DB4B-4AF0-ADD4-62A0741FEB79}"/>
                </a:ext>
              </a:extLst>
            </p:cNvPr>
            <p:cNvSpPr/>
            <p:nvPr/>
          </p:nvSpPr>
          <p:spPr>
            <a:xfrm rot="5400000">
              <a:off x="2674870" y="2693966"/>
              <a:ext cx="160894" cy="2879019"/>
            </a:xfrm>
            <a:custGeom>
              <a:avLst/>
              <a:gdLst/>
              <a:ahLst/>
              <a:cxnLst/>
              <a:rect l="l" t="t" r="r" b="b"/>
              <a:pathLst>
                <a:path w="1297" h="6476" extrusionOk="0">
                  <a:moveTo>
                    <a:pt x="0" y="0"/>
                  </a:moveTo>
                  <a:lnTo>
                    <a:pt x="0" y="6475"/>
                  </a:lnTo>
                  <a:lnTo>
                    <a:pt x="1297" y="6475"/>
                  </a:lnTo>
                  <a:lnTo>
                    <a:pt x="1297" y="0"/>
                  </a:lnTo>
                  <a:close/>
                </a:path>
              </a:pathLst>
            </a:custGeom>
            <a:solidFill>
              <a:srgbClr val="C4E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060;p40">
              <a:extLst>
                <a:ext uri="{FF2B5EF4-FFF2-40B4-BE49-F238E27FC236}">
                  <a16:creationId xmlns:a16="http://schemas.microsoft.com/office/drawing/2014/main" id="{ED4EC0D6-0D11-4E36-A3D1-2155A46300E8}"/>
                </a:ext>
              </a:extLst>
            </p:cNvPr>
            <p:cNvSpPr/>
            <p:nvPr/>
          </p:nvSpPr>
          <p:spPr>
            <a:xfrm rot="5400000">
              <a:off x="1575110" y="3793723"/>
              <a:ext cx="160898" cy="679502"/>
            </a:xfrm>
            <a:custGeom>
              <a:avLst/>
              <a:gdLst/>
              <a:ahLst/>
              <a:cxnLst/>
              <a:rect l="l" t="t" r="r" b="b"/>
              <a:pathLst>
                <a:path w="1297" h="5567" extrusionOk="0">
                  <a:moveTo>
                    <a:pt x="0" y="0"/>
                  </a:moveTo>
                  <a:lnTo>
                    <a:pt x="0" y="5566"/>
                  </a:lnTo>
                  <a:lnTo>
                    <a:pt x="1297" y="5566"/>
                  </a:lnTo>
                  <a:lnTo>
                    <a:pt x="1297" y="0"/>
                  </a:lnTo>
                  <a:close/>
                </a:path>
              </a:pathLst>
            </a:custGeom>
            <a:solidFill>
              <a:srgbClr val="03ABEB"/>
            </a:solidFill>
            <a:ln>
              <a:solidFill>
                <a:srgbClr val="00AAE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061;p40">
              <a:extLst>
                <a:ext uri="{FF2B5EF4-FFF2-40B4-BE49-F238E27FC236}">
                  <a16:creationId xmlns:a16="http://schemas.microsoft.com/office/drawing/2014/main" id="{7E08D605-BB97-4E19-A5E3-CE46331ABAE9}"/>
                </a:ext>
              </a:extLst>
            </p:cNvPr>
            <p:cNvSpPr/>
            <p:nvPr/>
          </p:nvSpPr>
          <p:spPr>
            <a:xfrm rot="5400000">
              <a:off x="3681452" y="3784352"/>
              <a:ext cx="142145" cy="679502"/>
            </a:xfrm>
            <a:custGeom>
              <a:avLst/>
              <a:gdLst/>
              <a:ahLst/>
              <a:cxnLst/>
              <a:rect l="l" t="t" r="r" b="b"/>
              <a:pathLst>
                <a:path w="1297" h="2704" extrusionOk="0">
                  <a:moveTo>
                    <a:pt x="1297" y="1"/>
                  </a:moveTo>
                  <a:lnTo>
                    <a:pt x="0" y="1291"/>
                  </a:lnTo>
                  <a:lnTo>
                    <a:pt x="0" y="2704"/>
                  </a:lnTo>
                  <a:lnTo>
                    <a:pt x="1297" y="1414"/>
                  </a:lnTo>
                  <a:lnTo>
                    <a:pt x="1297"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7086;p40">
            <a:extLst>
              <a:ext uri="{FF2B5EF4-FFF2-40B4-BE49-F238E27FC236}">
                <a16:creationId xmlns:a16="http://schemas.microsoft.com/office/drawing/2014/main" id="{82C2A9E3-4D53-4F58-A88A-CAC389284D4D}"/>
              </a:ext>
            </a:extLst>
          </p:cNvPr>
          <p:cNvGrpSpPr/>
          <p:nvPr/>
        </p:nvGrpSpPr>
        <p:grpSpPr>
          <a:xfrm>
            <a:off x="1170602" y="3300266"/>
            <a:ext cx="2879028" cy="160907"/>
            <a:chOff x="1315799" y="3401866"/>
            <a:chExt cx="2879028" cy="160907"/>
          </a:xfrm>
        </p:grpSpPr>
        <p:sp>
          <p:nvSpPr>
            <p:cNvPr id="34" name="Google Shape;7087;p40">
              <a:extLst>
                <a:ext uri="{FF2B5EF4-FFF2-40B4-BE49-F238E27FC236}">
                  <a16:creationId xmlns:a16="http://schemas.microsoft.com/office/drawing/2014/main" id="{E891BA8B-D0F2-4161-AFF8-3BF0681C23D9}"/>
                </a:ext>
              </a:extLst>
            </p:cNvPr>
            <p:cNvSpPr/>
            <p:nvPr/>
          </p:nvSpPr>
          <p:spPr>
            <a:xfrm rot="5400000">
              <a:off x="2684245" y="2033429"/>
              <a:ext cx="142145" cy="2879019"/>
            </a:xfrm>
            <a:custGeom>
              <a:avLst/>
              <a:gdLst/>
              <a:ahLst/>
              <a:cxnLst/>
              <a:rect l="l" t="t" r="r" b="b"/>
              <a:pathLst>
                <a:path w="1297" h="6476" extrusionOk="0">
                  <a:moveTo>
                    <a:pt x="0" y="0"/>
                  </a:moveTo>
                  <a:lnTo>
                    <a:pt x="0" y="6475"/>
                  </a:lnTo>
                  <a:lnTo>
                    <a:pt x="1297" y="6475"/>
                  </a:lnTo>
                  <a:lnTo>
                    <a:pt x="1297" y="0"/>
                  </a:lnTo>
                  <a:close/>
                </a:path>
              </a:pathLst>
            </a:custGeom>
            <a:solidFill>
              <a:srgbClr val="C4E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088;p40">
              <a:extLst>
                <a:ext uri="{FF2B5EF4-FFF2-40B4-BE49-F238E27FC236}">
                  <a16:creationId xmlns:a16="http://schemas.microsoft.com/office/drawing/2014/main" id="{57231FDD-747E-4FA1-AE0B-8B58AEEE2705}"/>
                </a:ext>
              </a:extLst>
            </p:cNvPr>
            <p:cNvSpPr/>
            <p:nvPr/>
          </p:nvSpPr>
          <p:spPr>
            <a:xfrm rot="5400000">
              <a:off x="2140182" y="2577492"/>
              <a:ext cx="160898" cy="1809664"/>
            </a:xfrm>
            <a:custGeom>
              <a:avLst/>
              <a:gdLst/>
              <a:ahLst/>
              <a:cxnLst/>
              <a:rect l="l" t="t" r="r" b="b"/>
              <a:pathLst>
                <a:path w="1297" h="5567" extrusionOk="0">
                  <a:moveTo>
                    <a:pt x="0" y="0"/>
                  </a:moveTo>
                  <a:lnTo>
                    <a:pt x="0" y="5566"/>
                  </a:lnTo>
                  <a:lnTo>
                    <a:pt x="1297" y="5566"/>
                  </a:lnTo>
                  <a:lnTo>
                    <a:pt x="1297" y="0"/>
                  </a:lnTo>
                  <a:close/>
                </a:path>
              </a:pathLst>
            </a:custGeom>
            <a:solidFill>
              <a:srgbClr val="48A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089;p40">
              <a:extLst>
                <a:ext uri="{FF2B5EF4-FFF2-40B4-BE49-F238E27FC236}">
                  <a16:creationId xmlns:a16="http://schemas.microsoft.com/office/drawing/2014/main" id="{62C6900A-DBF7-46F8-8024-0CA979C3CEE2}"/>
                </a:ext>
              </a:extLst>
            </p:cNvPr>
            <p:cNvSpPr/>
            <p:nvPr/>
          </p:nvSpPr>
          <p:spPr>
            <a:xfrm rot="5400000">
              <a:off x="3681452" y="3133188"/>
              <a:ext cx="142145" cy="679502"/>
            </a:xfrm>
            <a:custGeom>
              <a:avLst/>
              <a:gdLst/>
              <a:ahLst/>
              <a:cxnLst/>
              <a:rect l="l" t="t" r="r" b="b"/>
              <a:pathLst>
                <a:path w="1297" h="2704" extrusionOk="0">
                  <a:moveTo>
                    <a:pt x="1297" y="1"/>
                  </a:moveTo>
                  <a:lnTo>
                    <a:pt x="0" y="1291"/>
                  </a:lnTo>
                  <a:lnTo>
                    <a:pt x="0" y="2704"/>
                  </a:lnTo>
                  <a:lnTo>
                    <a:pt x="1297" y="1414"/>
                  </a:lnTo>
                  <a:lnTo>
                    <a:pt x="1297"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7090;p40">
            <a:extLst>
              <a:ext uri="{FF2B5EF4-FFF2-40B4-BE49-F238E27FC236}">
                <a16:creationId xmlns:a16="http://schemas.microsoft.com/office/drawing/2014/main" id="{685E1FD6-4FC4-4A66-99EB-5E94683D6ED7}"/>
              </a:ext>
            </a:extLst>
          </p:cNvPr>
          <p:cNvGrpSpPr/>
          <p:nvPr/>
        </p:nvGrpSpPr>
        <p:grpSpPr>
          <a:xfrm>
            <a:off x="1170601" y="2632168"/>
            <a:ext cx="2879029" cy="159072"/>
            <a:chOff x="1315798" y="2733768"/>
            <a:chExt cx="2879029" cy="142159"/>
          </a:xfrm>
        </p:grpSpPr>
        <p:sp>
          <p:nvSpPr>
            <p:cNvPr id="38" name="Google Shape;7091;p40">
              <a:extLst>
                <a:ext uri="{FF2B5EF4-FFF2-40B4-BE49-F238E27FC236}">
                  <a16:creationId xmlns:a16="http://schemas.microsoft.com/office/drawing/2014/main" id="{AA2F0749-B8DC-49EA-80A5-9B1B5F622129}"/>
                </a:ext>
              </a:extLst>
            </p:cNvPr>
            <p:cNvSpPr/>
            <p:nvPr/>
          </p:nvSpPr>
          <p:spPr>
            <a:xfrm rot="5400000">
              <a:off x="2684245" y="1365340"/>
              <a:ext cx="142145" cy="2879019"/>
            </a:xfrm>
            <a:custGeom>
              <a:avLst/>
              <a:gdLst/>
              <a:ahLst/>
              <a:cxnLst/>
              <a:rect l="l" t="t" r="r" b="b"/>
              <a:pathLst>
                <a:path w="1297" h="6476" extrusionOk="0">
                  <a:moveTo>
                    <a:pt x="0" y="0"/>
                  </a:moveTo>
                  <a:lnTo>
                    <a:pt x="0" y="6475"/>
                  </a:lnTo>
                  <a:lnTo>
                    <a:pt x="1297" y="6475"/>
                  </a:lnTo>
                  <a:lnTo>
                    <a:pt x="1297" y="0"/>
                  </a:lnTo>
                  <a:close/>
                </a:path>
              </a:pathLst>
            </a:custGeom>
            <a:solidFill>
              <a:srgbClr val="C4E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092;p40">
              <a:extLst>
                <a:ext uri="{FF2B5EF4-FFF2-40B4-BE49-F238E27FC236}">
                  <a16:creationId xmlns:a16="http://schemas.microsoft.com/office/drawing/2014/main" id="{FFA9314A-04A4-403B-A02E-632739E55F85}"/>
                </a:ext>
              </a:extLst>
            </p:cNvPr>
            <p:cNvSpPr/>
            <p:nvPr/>
          </p:nvSpPr>
          <p:spPr>
            <a:xfrm rot="5400000">
              <a:off x="1902324" y="2147242"/>
              <a:ext cx="142159" cy="1315212"/>
            </a:xfrm>
            <a:custGeom>
              <a:avLst/>
              <a:gdLst/>
              <a:ahLst/>
              <a:cxnLst/>
              <a:rect l="l" t="t" r="r" b="b"/>
              <a:pathLst>
                <a:path w="1297" h="5567" extrusionOk="0">
                  <a:moveTo>
                    <a:pt x="0" y="0"/>
                  </a:moveTo>
                  <a:lnTo>
                    <a:pt x="0" y="5566"/>
                  </a:lnTo>
                  <a:lnTo>
                    <a:pt x="1297" y="5566"/>
                  </a:lnTo>
                  <a:lnTo>
                    <a:pt x="1297" y="0"/>
                  </a:lnTo>
                  <a:close/>
                </a:path>
              </a:pathLst>
            </a:custGeom>
            <a:solidFill>
              <a:srgbClr val="7B1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093;p40">
              <a:extLst>
                <a:ext uri="{FF2B5EF4-FFF2-40B4-BE49-F238E27FC236}">
                  <a16:creationId xmlns:a16="http://schemas.microsoft.com/office/drawing/2014/main" id="{FB18354A-E483-4B05-B1A0-100B39C48329}"/>
                </a:ext>
              </a:extLst>
            </p:cNvPr>
            <p:cNvSpPr/>
            <p:nvPr/>
          </p:nvSpPr>
          <p:spPr>
            <a:xfrm rot="5400000">
              <a:off x="3681452" y="2465099"/>
              <a:ext cx="142145" cy="679502"/>
            </a:xfrm>
            <a:custGeom>
              <a:avLst/>
              <a:gdLst/>
              <a:ahLst/>
              <a:cxnLst/>
              <a:rect l="l" t="t" r="r" b="b"/>
              <a:pathLst>
                <a:path w="1297" h="2704" extrusionOk="0">
                  <a:moveTo>
                    <a:pt x="1297" y="1"/>
                  </a:moveTo>
                  <a:lnTo>
                    <a:pt x="0" y="1291"/>
                  </a:lnTo>
                  <a:lnTo>
                    <a:pt x="0" y="2704"/>
                  </a:lnTo>
                  <a:lnTo>
                    <a:pt x="1297" y="1414"/>
                  </a:lnTo>
                  <a:lnTo>
                    <a:pt x="1297"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094;p40">
            <a:extLst>
              <a:ext uri="{FF2B5EF4-FFF2-40B4-BE49-F238E27FC236}">
                <a16:creationId xmlns:a16="http://schemas.microsoft.com/office/drawing/2014/main" id="{46079642-562A-4F45-B773-6625C494441B}"/>
              </a:ext>
            </a:extLst>
          </p:cNvPr>
          <p:cNvGrpSpPr/>
          <p:nvPr/>
        </p:nvGrpSpPr>
        <p:grpSpPr>
          <a:xfrm>
            <a:off x="1170607" y="1972550"/>
            <a:ext cx="2879023" cy="142146"/>
            <a:chOff x="1315804" y="2074150"/>
            <a:chExt cx="2879023" cy="142146"/>
          </a:xfrm>
        </p:grpSpPr>
        <p:sp>
          <p:nvSpPr>
            <p:cNvPr id="42" name="Google Shape;7095;p40">
              <a:extLst>
                <a:ext uri="{FF2B5EF4-FFF2-40B4-BE49-F238E27FC236}">
                  <a16:creationId xmlns:a16="http://schemas.microsoft.com/office/drawing/2014/main" id="{72C0FDC9-E021-44D1-B45C-46AB6791DA49}"/>
                </a:ext>
              </a:extLst>
            </p:cNvPr>
            <p:cNvSpPr/>
            <p:nvPr/>
          </p:nvSpPr>
          <p:spPr>
            <a:xfrm rot="5400000">
              <a:off x="2684245" y="705714"/>
              <a:ext cx="142145" cy="2879019"/>
            </a:xfrm>
            <a:custGeom>
              <a:avLst/>
              <a:gdLst/>
              <a:ahLst/>
              <a:cxnLst/>
              <a:rect l="l" t="t" r="r" b="b"/>
              <a:pathLst>
                <a:path w="1297" h="6476" extrusionOk="0">
                  <a:moveTo>
                    <a:pt x="0" y="0"/>
                  </a:moveTo>
                  <a:lnTo>
                    <a:pt x="0" y="6475"/>
                  </a:lnTo>
                  <a:lnTo>
                    <a:pt x="1297" y="6475"/>
                  </a:lnTo>
                  <a:lnTo>
                    <a:pt x="1297" y="0"/>
                  </a:lnTo>
                  <a:close/>
                </a:path>
              </a:pathLst>
            </a:custGeom>
            <a:solidFill>
              <a:srgbClr val="C4E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096;p40">
              <a:extLst>
                <a:ext uri="{FF2B5EF4-FFF2-40B4-BE49-F238E27FC236}">
                  <a16:creationId xmlns:a16="http://schemas.microsoft.com/office/drawing/2014/main" id="{6C871397-1CED-4B89-8E90-9EAAE6E11882}"/>
                </a:ext>
              </a:extLst>
            </p:cNvPr>
            <p:cNvSpPr/>
            <p:nvPr/>
          </p:nvSpPr>
          <p:spPr>
            <a:xfrm rot="5400000">
              <a:off x="2246174" y="1143780"/>
              <a:ext cx="133677" cy="1994417"/>
            </a:xfrm>
            <a:custGeom>
              <a:avLst/>
              <a:gdLst/>
              <a:ahLst/>
              <a:cxnLst/>
              <a:rect l="l" t="t" r="r" b="b"/>
              <a:pathLst>
                <a:path w="1297" h="5567" extrusionOk="0">
                  <a:moveTo>
                    <a:pt x="0" y="0"/>
                  </a:moveTo>
                  <a:lnTo>
                    <a:pt x="0" y="5566"/>
                  </a:lnTo>
                  <a:lnTo>
                    <a:pt x="1297" y="5566"/>
                  </a:lnTo>
                  <a:lnTo>
                    <a:pt x="1297"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097;p40">
              <a:extLst>
                <a:ext uri="{FF2B5EF4-FFF2-40B4-BE49-F238E27FC236}">
                  <a16:creationId xmlns:a16="http://schemas.microsoft.com/office/drawing/2014/main" id="{EE10CE58-C476-46F4-8F30-7E6CE51514A5}"/>
                </a:ext>
              </a:extLst>
            </p:cNvPr>
            <p:cNvSpPr/>
            <p:nvPr/>
          </p:nvSpPr>
          <p:spPr>
            <a:xfrm rot="5400000">
              <a:off x="3681452" y="1805473"/>
              <a:ext cx="142145" cy="679502"/>
            </a:xfrm>
            <a:custGeom>
              <a:avLst/>
              <a:gdLst/>
              <a:ahLst/>
              <a:cxnLst/>
              <a:rect l="l" t="t" r="r" b="b"/>
              <a:pathLst>
                <a:path w="1297" h="2704" extrusionOk="0">
                  <a:moveTo>
                    <a:pt x="1297" y="1"/>
                  </a:moveTo>
                  <a:lnTo>
                    <a:pt x="0" y="1291"/>
                  </a:lnTo>
                  <a:lnTo>
                    <a:pt x="0" y="2704"/>
                  </a:lnTo>
                  <a:lnTo>
                    <a:pt x="1297" y="1414"/>
                  </a:lnTo>
                  <a:lnTo>
                    <a:pt x="1297"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098;p40">
            <a:extLst>
              <a:ext uri="{FF2B5EF4-FFF2-40B4-BE49-F238E27FC236}">
                <a16:creationId xmlns:a16="http://schemas.microsoft.com/office/drawing/2014/main" id="{3772773A-9783-4D8D-A546-0A40FD65F853}"/>
              </a:ext>
            </a:extLst>
          </p:cNvPr>
          <p:cNvGrpSpPr/>
          <p:nvPr/>
        </p:nvGrpSpPr>
        <p:grpSpPr>
          <a:xfrm>
            <a:off x="1194042" y="1335187"/>
            <a:ext cx="2879021" cy="142145"/>
            <a:chOff x="1315806" y="1414525"/>
            <a:chExt cx="2879021" cy="142145"/>
          </a:xfrm>
        </p:grpSpPr>
        <p:sp>
          <p:nvSpPr>
            <p:cNvPr id="46" name="Google Shape;7099;p40">
              <a:extLst>
                <a:ext uri="{FF2B5EF4-FFF2-40B4-BE49-F238E27FC236}">
                  <a16:creationId xmlns:a16="http://schemas.microsoft.com/office/drawing/2014/main" id="{6583322A-246B-4205-83DA-38E2E330811D}"/>
                </a:ext>
              </a:extLst>
            </p:cNvPr>
            <p:cNvSpPr/>
            <p:nvPr/>
          </p:nvSpPr>
          <p:spPr>
            <a:xfrm rot="5400000">
              <a:off x="2684245" y="46088"/>
              <a:ext cx="142145" cy="2879019"/>
            </a:xfrm>
            <a:custGeom>
              <a:avLst/>
              <a:gdLst/>
              <a:ahLst/>
              <a:cxnLst/>
              <a:rect l="l" t="t" r="r" b="b"/>
              <a:pathLst>
                <a:path w="1297" h="6476" extrusionOk="0">
                  <a:moveTo>
                    <a:pt x="0" y="0"/>
                  </a:moveTo>
                  <a:lnTo>
                    <a:pt x="0" y="6475"/>
                  </a:lnTo>
                  <a:lnTo>
                    <a:pt x="1297" y="6475"/>
                  </a:lnTo>
                  <a:lnTo>
                    <a:pt x="1297" y="0"/>
                  </a:lnTo>
                  <a:close/>
                </a:path>
              </a:pathLst>
            </a:custGeom>
            <a:solidFill>
              <a:srgbClr val="C4E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100;p40">
              <a:extLst>
                <a:ext uri="{FF2B5EF4-FFF2-40B4-BE49-F238E27FC236}">
                  <a16:creationId xmlns:a16="http://schemas.microsoft.com/office/drawing/2014/main" id="{2BC818DD-EC15-4213-8F4F-E293F6F24CC9}"/>
                </a:ext>
              </a:extLst>
            </p:cNvPr>
            <p:cNvSpPr/>
            <p:nvPr/>
          </p:nvSpPr>
          <p:spPr>
            <a:xfrm rot="5400000">
              <a:off x="2043152" y="687179"/>
              <a:ext cx="128334" cy="1583025"/>
            </a:xfrm>
            <a:custGeom>
              <a:avLst/>
              <a:gdLst/>
              <a:ahLst/>
              <a:cxnLst/>
              <a:rect l="l" t="t" r="r" b="b"/>
              <a:pathLst>
                <a:path w="1297" h="5567" extrusionOk="0">
                  <a:moveTo>
                    <a:pt x="0" y="0"/>
                  </a:moveTo>
                  <a:lnTo>
                    <a:pt x="0" y="5566"/>
                  </a:lnTo>
                  <a:lnTo>
                    <a:pt x="1297" y="5566"/>
                  </a:lnTo>
                  <a:lnTo>
                    <a:pt x="1297"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101;p40">
              <a:extLst>
                <a:ext uri="{FF2B5EF4-FFF2-40B4-BE49-F238E27FC236}">
                  <a16:creationId xmlns:a16="http://schemas.microsoft.com/office/drawing/2014/main" id="{5DBB92D8-E441-4903-9EB8-D4EF7ED6C1AB}"/>
                </a:ext>
              </a:extLst>
            </p:cNvPr>
            <p:cNvSpPr/>
            <p:nvPr/>
          </p:nvSpPr>
          <p:spPr>
            <a:xfrm rot="5400000">
              <a:off x="3681452" y="1145847"/>
              <a:ext cx="142145" cy="679502"/>
            </a:xfrm>
            <a:custGeom>
              <a:avLst/>
              <a:gdLst/>
              <a:ahLst/>
              <a:cxnLst/>
              <a:rect l="l" t="t" r="r" b="b"/>
              <a:pathLst>
                <a:path w="1297" h="2704" extrusionOk="0">
                  <a:moveTo>
                    <a:pt x="1297" y="1"/>
                  </a:moveTo>
                  <a:lnTo>
                    <a:pt x="0" y="1291"/>
                  </a:lnTo>
                  <a:lnTo>
                    <a:pt x="0" y="2704"/>
                  </a:lnTo>
                  <a:lnTo>
                    <a:pt x="1297" y="1414"/>
                  </a:lnTo>
                  <a:lnTo>
                    <a:pt x="1297"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Picture 53">
            <a:extLst>
              <a:ext uri="{FF2B5EF4-FFF2-40B4-BE49-F238E27FC236}">
                <a16:creationId xmlns:a16="http://schemas.microsoft.com/office/drawing/2014/main" id="{EBCA1CDC-C879-4A7F-831F-B7F6E9C5246B}"/>
              </a:ext>
            </a:extLst>
          </p:cNvPr>
          <p:cNvPicPr>
            <a:picLocks noChangeAspect="1"/>
          </p:cNvPicPr>
          <p:nvPr/>
        </p:nvPicPr>
        <p:blipFill>
          <a:blip r:embed="rId2"/>
          <a:stretch>
            <a:fillRect/>
          </a:stretch>
        </p:blipFill>
        <p:spPr>
          <a:xfrm>
            <a:off x="407885" y="2588863"/>
            <a:ext cx="387570" cy="308844"/>
          </a:xfrm>
          <a:prstGeom prst="rect">
            <a:avLst/>
          </a:prstGeom>
        </p:spPr>
      </p:pic>
      <p:pic>
        <p:nvPicPr>
          <p:cNvPr id="55" name="Picture 54">
            <a:extLst>
              <a:ext uri="{FF2B5EF4-FFF2-40B4-BE49-F238E27FC236}">
                <a16:creationId xmlns:a16="http://schemas.microsoft.com/office/drawing/2014/main" id="{84C22CC1-9C34-4CF2-AF37-A220B83C9E26}"/>
              </a:ext>
            </a:extLst>
          </p:cNvPr>
          <p:cNvPicPr>
            <a:picLocks noChangeAspect="1"/>
          </p:cNvPicPr>
          <p:nvPr/>
        </p:nvPicPr>
        <p:blipFill>
          <a:blip r:embed="rId3"/>
          <a:stretch>
            <a:fillRect/>
          </a:stretch>
        </p:blipFill>
        <p:spPr>
          <a:xfrm>
            <a:off x="460252" y="1244184"/>
            <a:ext cx="389628" cy="338666"/>
          </a:xfrm>
          <a:prstGeom prst="rect">
            <a:avLst/>
          </a:prstGeom>
        </p:spPr>
      </p:pic>
      <p:pic>
        <p:nvPicPr>
          <p:cNvPr id="56" name="Picture 55">
            <a:extLst>
              <a:ext uri="{FF2B5EF4-FFF2-40B4-BE49-F238E27FC236}">
                <a16:creationId xmlns:a16="http://schemas.microsoft.com/office/drawing/2014/main" id="{92132826-1206-4EF2-BB2A-6663E6D3A769}"/>
              </a:ext>
            </a:extLst>
          </p:cNvPr>
          <p:cNvPicPr>
            <a:picLocks noChangeAspect="1"/>
          </p:cNvPicPr>
          <p:nvPr/>
        </p:nvPicPr>
        <p:blipFill>
          <a:blip r:embed="rId4"/>
          <a:stretch>
            <a:fillRect/>
          </a:stretch>
        </p:blipFill>
        <p:spPr>
          <a:xfrm>
            <a:off x="424084" y="1861920"/>
            <a:ext cx="417301" cy="383874"/>
          </a:xfrm>
          <a:prstGeom prst="rect">
            <a:avLst/>
          </a:prstGeom>
        </p:spPr>
      </p:pic>
      <p:pic>
        <p:nvPicPr>
          <p:cNvPr id="57" name="Picture 56">
            <a:extLst>
              <a:ext uri="{FF2B5EF4-FFF2-40B4-BE49-F238E27FC236}">
                <a16:creationId xmlns:a16="http://schemas.microsoft.com/office/drawing/2014/main" id="{4994E008-AFC8-467C-9BA6-7FC3CA9C058B}"/>
              </a:ext>
            </a:extLst>
          </p:cNvPr>
          <p:cNvPicPr>
            <a:picLocks noChangeAspect="1"/>
          </p:cNvPicPr>
          <p:nvPr/>
        </p:nvPicPr>
        <p:blipFill>
          <a:blip r:embed="rId5"/>
          <a:stretch>
            <a:fillRect/>
          </a:stretch>
        </p:blipFill>
        <p:spPr>
          <a:xfrm>
            <a:off x="439580" y="3190027"/>
            <a:ext cx="372628" cy="372628"/>
          </a:xfrm>
          <a:prstGeom prst="rect">
            <a:avLst/>
          </a:prstGeom>
        </p:spPr>
      </p:pic>
      <p:pic>
        <p:nvPicPr>
          <p:cNvPr id="58" name="Picture 57">
            <a:extLst>
              <a:ext uri="{FF2B5EF4-FFF2-40B4-BE49-F238E27FC236}">
                <a16:creationId xmlns:a16="http://schemas.microsoft.com/office/drawing/2014/main" id="{41964827-8EDC-49C1-9DDF-C2C37A6E10B4}"/>
              </a:ext>
            </a:extLst>
          </p:cNvPr>
          <p:cNvPicPr>
            <a:picLocks noChangeAspect="1"/>
          </p:cNvPicPr>
          <p:nvPr/>
        </p:nvPicPr>
        <p:blipFill>
          <a:blip r:embed="rId6"/>
          <a:stretch>
            <a:fillRect/>
          </a:stretch>
        </p:blipFill>
        <p:spPr>
          <a:xfrm>
            <a:off x="479809" y="3899316"/>
            <a:ext cx="361576" cy="379351"/>
          </a:xfrm>
          <a:prstGeom prst="rect">
            <a:avLst/>
          </a:prstGeom>
        </p:spPr>
      </p:pic>
    </p:spTree>
    <p:extLst>
      <p:ext uri="{BB962C8B-B14F-4D97-AF65-F5344CB8AC3E}">
        <p14:creationId xmlns:p14="http://schemas.microsoft.com/office/powerpoint/2010/main" val="1336741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9041-031F-4F74-BCF1-5AB8B9A274BF}"/>
              </a:ext>
            </a:extLst>
          </p:cNvPr>
          <p:cNvSpPr>
            <a:spLocks noGrp="1"/>
          </p:cNvSpPr>
          <p:nvPr>
            <p:ph type="title"/>
          </p:nvPr>
        </p:nvSpPr>
        <p:spPr>
          <a:xfrm>
            <a:off x="793089" y="122720"/>
            <a:ext cx="7717500" cy="628800"/>
          </a:xfrm>
        </p:spPr>
        <p:txBody>
          <a:bodyPr/>
          <a:lstStyle/>
          <a:p>
            <a:r>
              <a:rPr lang="en-US">
                <a:latin typeface="Roboto Condensed" panose="02000000000000000000" pitchFamily="2" charset="0"/>
                <a:ea typeface="Roboto Condensed" panose="02000000000000000000" pitchFamily="2" charset="0"/>
              </a:rPr>
              <a:t>CẤU TRÚC MVC</a:t>
            </a:r>
          </a:p>
        </p:txBody>
      </p:sp>
      <p:grpSp>
        <p:nvGrpSpPr>
          <p:cNvPr id="5" name="Google Shape;1706;p32">
            <a:extLst>
              <a:ext uri="{FF2B5EF4-FFF2-40B4-BE49-F238E27FC236}">
                <a16:creationId xmlns:a16="http://schemas.microsoft.com/office/drawing/2014/main" id="{6718F09A-0AF5-492C-8DE1-389685E8D303}"/>
              </a:ext>
            </a:extLst>
          </p:cNvPr>
          <p:cNvGrpSpPr/>
          <p:nvPr/>
        </p:nvGrpSpPr>
        <p:grpSpPr>
          <a:xfrm>
            <a:off x="3444845" y="1165690"/>
            <a:ext cx="2463820" cy="1216059"/>
            <a:chOff x="6706499" y="1171575"/>
            <a:chExt cx="2021179" cy="2689164"/>
          </a:xfrm>
        </p:grpSpPr>
        <p:sp>
          <p:nvSpPr>
            <p:cNvPr id="7" name="Google Shape;1707;p32">
              <a:extLst>
                <a:ext uri="{FF2B5EF4-FFF2-40B4-BE49-F238E27FC236}">
                  <a16:creationId xmlns:a16="http://schemas.microsoft.com/office/drawing/2014/main" id="{358A603D-2F63-40E1-8104-7B3275673D99}"/>
                </a:ext>
              </a:extLst>
            </p:cNvPr>
            <p:cNvSpPr/>
            <p:nvPr/>
          </p:nvSpPr>
          <p:spPr>
            <a:xfrm>
              <a:off x="6706499" y="1171575"/>
              <a:ext cx="1980300" cy="2569464"/>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Condensed" panose="02000000000000000000" pitchFamily="2" charset="0"/>
                <a:ea typeface="Roboto Condensed" panose="02000000000000000000" pitchFamily="2" charset="0"/>
              </a:endParaRPr>
            </a:p>
          </p:txBody>
        </p:sp>
        <p:grpSp>
          <p:nvGrpSpPr>
            <p:cNvPr id="8" name="Google Shape;1708;p32">
              <a:extLst>
                <a:ext uri="{FF2B5EF4-FFF2-40B4-BE49-F238E27FC236}">
                  <a16:creationId xmlns:a16="http://schemas.microsoft.com/office/drawing/2014/main" id="{0C7D40B8-30A9-4109-B7E9-1B1987FF82E7}"/>
                </a:ext>
              </a:extLst>
            </p:cNvPr>
            <p:cNvGrpSpPr/>
            <p:nvPr/>
          </p:nvGrpSpPr>
          <p:grpSpPr>
            <a:xfrm>
              <a:off x="6706499" y="1350959"/>
              <a:ext cx="2021179" cy="2509780"/>
              <a:chOff x="-2082439" y="1536281"/>
              <a:chExt cx="2021179" cy="2509780"/>
            </a:xfrm>
          </p:grpSpPr>
          <p:sp>
            <p:nvSpPr>
              <p:cNvPr id="9" name="Google Shape;1709;p32">
                <a:extLst>
                  <a:ext uri="{FF2B5EF4-FFF2-40B4-BE49-F238E27FC236}">
                    <a16:creationId xmlns:a16="http://schemas.microsoft.com/office/drawing/2014/main" id="{364DDC76-2214-4D36-8A66-99BACCC4BDDF}"/>
                  </a:ext>
                </a:extLst>
              </p:cNvPr>
              <p:cNvSpPr txBox="1"/>
              <p:nvPr/>
            </p:nvSpPr>
            <p:spPr>
              <a:xfrm>
                <a:off x="-2082439" y="1536281"/>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rPr>
                  <a:t>View</a:t>
                </a:r>
                <a:endParaRPr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0" name="Google Shape;1710;p32">
                <a:extLst>
                  <a:ext uri="{FF2B5EF4-FFF2-40B4-BE49-F238E27FC236}">
                    <a16:creationId xmlns:a16="http://schemas.microsoft.com/office/drawing/2014/main" id="{5BE1C784-80ED-4811-8737-17119E2B34CA}"/>
                  </a:ext>
                </a:extLst>
              </p:cNvPr>
              <p:cNvSpPr txBox="1"/>
              <p:nvPr/>
            </p:nvSpPr>
            <p:spPr>
              <a:xfrm>
                <a:off x="-2041560" y="2184176"/>
                <a:ext cx="1980300" cy="186188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lt1"/>
                    </a:solidFill>
                    <a:latin typeface="Roboto Condensed" panose="02000000000000000000" pitchFamily="2" charset="0"/>
                    <a:ea typeface="Roboto Condensed" panose="02000000000000000000" pitchFamily="2" charset="0"/>
                    <a:cs typeface="Roboto"/>
                    <a:sym typeface="Roboto"/>
                  </a:rPr>
                  <a:t>Là phần đảm nhận việc hiển thị thông tin, tương tác với</a:t>
                </a:r>
                <a:r>
                  <a:rPr lang="en-US" sz="1200">
                    <a:solidFill>
                      <a:schemeClr val="lt1"/>
                    </a:solidFill>
                    <a:latin typeface="Roboto Condensed" panose="02000000000000000000" pitchFamily="2" charset="0"/>
                    <a:ea typeface="Roboto Condensed" panose="02000000000000000000" pitchFamily="2" charset="0"/>
                    <a:cs typeface="Roboto"/>
                    <a:sym typeface="Roboto"/>
                  </a:rPr>
                  <a:t> </a:t>
                </a:r>
                <a:br>
                  <a:rPr lang="en-US" sz="1200">
                    <a:solidFill>
                      <a:schemeClr val="lt1"/>
                    </a:solidFill>
                    <a:latin typeface="Roboto Condensed" panose="02000000000000000000" pitchFamily="2" charset="0"/>
                    <a:ea typeface="Roboto Condensed" panose="02000000000000000000" pitchFamily="2" charset="0"/>
                    <a:cs typeface="Roboto"/>
                    <a:sym typeface="Roboto"/>
                  </a:rPr>
                </a:br>
                <a:r>
                  <a:rPr lang="vi-VN" sz="1200">
                    <a:solidFill>
                      <a:schemeClr val="lt1"/>
                    </a:solidFill>
                    <a:latin typeface="Roboto Condensed" panose="02000000000000000000" pitchFamily="2" charset="0"/>
                    <a:ea typeface="Roboto Condensed" panose="02000000000000000000" pitchFamily="2" charset="0"/>
                    <a:cs typeface="Roboto"/>
                    <a:sym typeface="Roboto"/>
                  </a:rPr>
                  <a:t>người dùng. </a:t>
                </a:r>
                <a:endParaRPr sz="1200">
                  <a:solidFill>
                    <a:schemeClr val="lt1"/>
                  </a:solidFill>
                  <a:latin typeface="Roboto Condensed" panose="02000000000000000000" pitchFamily="2" charset="0"/>
                  <a:ea typeface="Roboto Condensed" panose="02000000000000000000" pitchFamily="2" charset="0"/>
                  <a:cs typeface="Roboto"/>
                  <a:sym typeface="Roboto"/>
                </a:endParaRPr>
              </a:p>
            </p:txBody>
          </p:sp>
        </p:grpSp>
      </p:grpSp>
      <p:grpSp>
        <p:nvGrpSpPr>
          <p:cNvPr id="11" name="Google Shape;1716;p32">
            <a:extLst>
              <a:ext uri="{FF2B5EF4-FFF2-40B4-BE49-F238E27FC236}">
                <a16:creationId xmlns:a16="http://schemas.microsoft.com/office/drawing/2014/main" id="{50FDF164-D955-4BA6-8922-DC74F3DBF1AA}"/>
              </a:ext>
            </a:extLst>
          </p:cNvPr>
          <p:cNvGrpSpPr/>
          <p:nvPr/>
        </p:nvGrpSpPr>
        <p:grpSpPr>
          <a:xfrm>
            <a:off x="450426" y="1168299"/>
            <a:ext cx="3735494" cy="2823348"/>
            <a:chOff x="457199" y="744966"/>
            <a:chExt cx="3495037" cy="2823348"/>
          </a:xfrm>
        </p:grpSpPr>
        <p:grpSp>
          <p:nvGrpSpPr>
            <p:cNvPr id="12" name="Google Shape;1717;p32">
              <a:extLst>
                <a:ext uri="{FF2B5EF4-FFF2-40B4-BE49-F238E27FC236}">
                  <a16:creationId xmlns:a16="http://schemas.microsoft.com/office/drawing/2014/main" id="{B0825AD8-555E-4AD7-BA02-B51C71FEEA17}"/>
                </a:ext>
              </a:extLst>
            </p:cNvPr>
            <p:cNvGrpSpPr/>
            <p:nvPr/>
          </p:nvGrpSpPr>
          <p:grpSpPr>
            <a:xfrm>
              <a:off x="457199" y="744966"/>
              <a:ext cx="2256731" cy="1202368"/>
              <a:chOff x="457199" y="821166"/>
              <a:chExt cx="2256731" cy="1202368"/>
            </a:xfrm>
          </p:grpSpPr>
          <p:sp>
            <p:nvSpPr>
              <p:cNvPr id="14" name="Google Shape;1718;p32">
                <a:extLst>
                  <a:ext uri="{FF2B5EF4-FFF2-40B4-BE49-F238E27FC236}">
                    <a16:creationId xmlns:a16="http://schemas.microsoft.com/office/drawing/2014/main" id="{15B44C7E-D763-4E2B-8466-14567846FE35}"/>
                  </a:ext>
                </a:extLst>
              </p:cNvPr>
              <p:cNvSpPr/>
              <p:nvPr/>
            </p:nvSpPr>
            <p:spPr>
              <a:xfrm>
                <a:off x="457199" y="821166"/>
                <a:ext cx="2256730" cy="1202368"/>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Condensed" panose="02000000000000000000" pitchFamily="2" charset="0"/>
                  <a:ea typeface="Roboto Condensed" panose="02000000000000000000" pitchFamily="2" charset="0"/>
                </a:endParaRPr>
              </a:p>
            </p:txBody>
          </p:sp>
          <p:grpSp>
            <p:nvGrpSpPr>
              <p:cNvPr id="15" name="Google Shape;1719;p32">
                <a:extLst>
                  <a:ext uri="{FF2B5EF4-FFF2-40B4-BE49-F238E27FC236}">
                    <a16:creationId xmlns:a16="http://schemas.microsoft.com/office/drawing/2014/main" id="{0D280A48-3A02-479B-BD3C-3166AB2907A0}"/>
                  </a:ext>
                </a:extLst>
              </p:cNvPr>
              <p:cNvGrpSpPr/>
              <p:nvPr/>
            </p:nvGrpSpPr>
            <p:grpSpPr>
              <a:xfrm>
                <a:off x="466138" y="915432"/>
                <a:ext cx="2247792" cy="1108102"/>
                <a:chOff x="-2073500" y="1100754"/>
                <a:chExt cx="2247792" cy="1108102"/>
              </a:xfrm>
            </p:grpSpPr>
            <p:sp>
              <p:nvSpPr>
                <p:cNvPr id="16" name="Google Shape;1720;p32">
                  <a:extLst>
                    <a:ext uri="{FF2B5EF4-FFF2-40B4-BE49-F238E27FC236}">
                      <a16:creationId xmlns:a16="http://schemas.microsoft.com/office/drawing/2014/main" id="{F827555B-E53D-4BA4-A41F-4C45B9F5A150}"/>
                    </a:ext>
                  </a:extLst>
                </p:cNvPr>
                <p:cNvSpPr txBox="1"/>
                <p:nvPr/>
              </p:nvSpPr>
              <p:spPr>
                <a:xfrm>
                  <a:off x="-1972432" y="1100754"/>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rPr>
                    <a:t>Model</a:t>
                  </a:r>
                  <a:endParaRPr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7" name="Google Shape;1721;p32">
                  <a:extLst>
                    <a:ext uri="{FF2B5EF4-FFF2-40B4-BE49-F238E27FC236}">
                      <a16:creationId xmlns:a16="http://schemas.microsoft.com/office/drawing/2014/main" id="{9D612AE8-EF58-4CB3-93CB-3D13C8C2FF24}"/>
                    </a:ext>
                  </a:extLst>
                </p:cNvPr>
                <p:cNvSpPr txBox="1"/>
                <p:nvPr/>
              </p:nvSpPr>
              <p:spPr>
                <a:xfrm>
                  <a:off x="-2073500" y="1466089"/>
                  <a:ext cx="2247792" cy="74276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vi-VN" sz="1200">
                      <a:solidFill>
                        <a:schemeClr val="lt1"/>
                      </a:solidFill>
                      <a:latin typeface="Roboto Condensed" panose="02000000000000000000" pitchFamily="2" charset="0"/>
                      <a:ea typeface="Roboto Condensed" panose="02000000000000000000" pitchFamily="2" charset="0"/>
                      <a:cs typeface="Roboto"/>
                      <a:sym typeface="Roboto"/>
                    </a:rPr>
                    <a:t>là thành phần chứa tất cả các phương thức xử lỷ, truy</a:t>
                  </a:r>
                  <a:r>
                    <a:rPr lang="en-US" sz="1200">
                      <a:solidFill>
                        <a:schemeClr val="lt1"/>
                      </a:solidFill>
                      <a:latin typeface="Roboto Condensed" panose="02000000000000000000" pitchFamily="2" charset="0"/>
                      <a:ea typeface="Roboto Condensed" panose="02000000000000000000" pitchFamily="2" charset="0"/>
                      <a:cs typeface="Roboto"/>
                      <a:sym typeface="Roboto"/>
                    </a:rPr>
                    <a:t> </a:t>
                  </a:r>
                  <a:r>
                    <a:rPr lang="vi-VN" sz="1200">
                      <a:solidFill>
                        <a:schemeClr val="lt1"/>
                      </a:solidFill>
                      <a:latin typeface="Roboto Condensed" panose="02000000000000000000" pitchFamily="2" charset="0"/>
                      <a:ea typeface="Roboto Condensed" panose="02000000000000000000" pitchFamily="2" charset="0"/>
                      <a:cs typeface="Roboto"/>
                      <a:sym typeface="Roboto"/>
                    </a:rPr>
                    <a:t>xuất database</a:t>
                  </a:r>
                  <a:endParaRPr sz="1200">
                    <a:solidFill>
                      <a:schemeClr val="lt1"/>
                    </a:solidFill>
                    <a:latin typeface="Roboto Condensed" panose="02000000000000000000" pitchFamily="2" charset="0"/>
                    <a:ea typeface="Roboto Condensed" panose="02000000000000000000" pitchFamily="2" charset="0"/>
                    <a:cs typeface="Roboto"/>
                    <a:sym typeface="Roboto"/>
                  </a:endParaRPr>
                </a:p>
              </p:txBody>
            </p:sp>
          </p:grpSp>
        </p:grpSp>
        <p:cxnSp>
          <p:nvCxnSpPr>
            <p:cNvPr id="13" name="Google Shape;1722;p32">
              <a:extLst>
                <a:ext uri="{FF2B5EF4-FFF2-40B4-BE49-F238E27FC236}">
                  <a16:creationId xmlns:a16="http://schemas.microsoft.com/office/drawing/2014/main" id="{EF1A73AA-74A3-4D87-8E9F-B7D1288F94ED}"/>
                </a:ext>
              </a:extLst>
            </p:cNvPr>
            <p:cNvCxnSpPr>
              <a:cxnSpLocks/>
              <a:stCxn id="14" idx="2"/>
            </p:cNvCxnSpPr>
            <p:nvPr/>
          </p:nvCxnSpPr>
          <p:spPr>
            <a:xfrm rot="16200000" flipH="1">
              <a:off x="1958410" y="1574488"/>
              <a:ext cx="1620980" cy="2366672"/>
            </a:xfrm>
            <a:prstGeom prst="bentConnector2">
              <a:avLst/>
            </a:prstGeom>
            <a:noFill/>
            <a:ln w="9525" cap="flat" cmpd="sng">
              <a:solidFill>
                <a:schemeClr val="dk1"/>
              </a:solidFill>
              <a:prstDash val="solid"/>
              <a:round/>
              <a:headEnd type="none" w="med" len="med"/>
              <a:tailEnd type="triangle" w="med" len="med"/>
            </a:ln>
          </p:spPr>
        </p:cxnSp>
      </p:grpSp>
      <p:grpSp>
        <p:nvGrpSpPr>
          <p:cNvPr id="18" name="Google Shape;1723;p32">
            <a:extLst>
              <a:ext uri="{FF2B5EF4-FFF2-40B4-BE49-F238E27FC236}">
                <a16:creationId xmlns:a16="http://schemas.microsoft.com/office/drawing/2014/main" id="{16CA59A4-0572-40BB-B033-6AA79725B1C5}"/>
              </a:ext>
            </a:extLst>
          </p:cNvPr>
          <p:cNvGrpSpPr/>
          <p:nvPr/>
        </p:nvGrpSpPr>
        <p:grpSpPr>
          <a:xfrm>
            <a:off x="5144197" y="1159497"/>
            <a:ext cx="3732179" cy="2832152"/>
            <a:chOff x="3097137" y="839531"/>
            <a:chExt cx="3732179" cy="2832152"/>
          </a:xfrm>
        </p:grpSpPr>
        <p:grpSp>
          <p:nvGrpSpPr>
            <p:cNvPr id="19" name="Google Shape;1724;p32">
              <a:extLst>
                <a:ext uri="{FF2B5EF4-FFF2-40B4-BE49-F238E27FC236}">
                  <a16:creationId xmlns:a16="http://schemas.microsoft.com/office/drawing/2014/main" id="{7513B22D-BFBE-4C4A-94EC-22DDE40E27B0}"/>
                </a:ext>
              </a:extLst>
            </p:cNvPr>
            <p:cNvGrpSpPr/>
            <p:nvPr/>
          </p:nvGrpSpPr>
          <p:grpSpPr>
            <a:xfrm>
              <a:off x="4361259" y="839531"/>
              <a:ext cx="2468057" cy="1378867"/>
              <a:chOff x="6444359" y="915731"/>
              <a:chExt cx="2468057" cy="1378867"/>
            </a:xfrm>
          </p:grpSpPr>
          <p:sp>
            <p:nvSpPr>
              <p:cNvPr id="21" name="Google Shape;1725;p32">
                <a:extLst>
                  <a:ext uri="{FF2B5EF4-FFF2-40B4-BE49-F238E27FC236}">
                    <a16:creationId xmlns:a16="http://schemas.microsoft.com/office/drawing/2014/main" id="{61AA7A96-53E7-4716-A59B-268FE9D6B405}"/>
                  </a:ext>
                </a:extLst>
              </p:cNvPr>
              <p:cNvSpPr/>
              <p:nvPr/>
            </p:nvSpPr>
            <p:spPr>
              <a:xfrm>
                <a:off x="6444359" y="915731"/>
                <a:ext cx="2414016" cy="116193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Condensed" panose="02000000000000000000" pitchFamily="2" charset="0"/>
                  <a:ea typeface="Roboto Condensed" panose="02000000000000000000" pitchFamily="2" charset="0"/>
                </a:endParaRPr>
              </a:p>
            </p:txBody>
          </p:sp>
          <p:grpSp>
            <p:nvGrpSpPr>
              <p:cNvPr id="22" name="Google Shape;1726;p32">
                <a:extLst>
                  <a:ext uri="{FF2B5EF4-FFF2-40B4-BE49-F238E27FC236}">
                    <a16:creationId xmlns:a16="http://schemas.microsoft.com/office/drawing/2014/main" id="{3CD3DFC5-DDFC-4155-8F68-67883C9DD4B6}"/>
                  </a:ext>
                </a:extLst>
              </p:cNvPr>
              <p:cNvGrpSpPr/>
              <p:nvPr/>
            </p:nvGrpSpPr>
            <p:grpSpPr>
              <a:xfrm>
                <a:off x="6444359" y="959776"/>
                <a:ext cx="2468057" cy="1334822"/>
                <a:chOff x="-2344579" y="1145098"/>
                <a:chExt cx="2468057" cy="1334822"/>
              </a:xfrm>
            </p:grpSpPr>
            <p:sp>
              <p:nvSpPr>
                <p:cNvPr id="23" name="Google Shape;1727;p32">
                  <a:extLst>
                    <a:ext uri="{FF2B5EF4-FFF2-40B4-BE49-F238E27FC236}">
                      <a16:creationId xmlns:a16="http://schemas.microsoft.com/office/drawing/2014/main" id="{25F7806F-FC70-406A-BBE1-81C0FF011CB6}"/>
                    </a:ext>
                  </a:extLst>
                </p:cNvPr>
                <p:cNvSpPr txBox="1"/>
                <p:nvPr/>
              </p:nvSpPr>
              <p:spPr>
                <a:xfrm>
                  <a:off x="-2151079" y="1145098"/>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rPr>
                    <a:t>Controller</a:t>
                  </a:r>
                  <a:endParaRPr sz="1800" b="1">
                    <a:solidFill>
                      <a:schemeClr val="lt1"/>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24" name="Google Shape;1728;p32">
                  <a:extLst>
                    <a:ext uri="{FF2B5EF4-FFF2-40B4-BE49-F238E27FC236}">
                      <a16:creationId xmlns:a16="http://schemas.microsoft.com/office/drawing/2014/main" id="{E622847E-8187-463A-98BC-7766AD82B874}"/>
                    </a:ext>
                  </a:extLst>
                </p:cNvPr>
                <p:cNvSpPr txBox="1"/>
                <p:nvPr/>
              </p:nvSpPr>
              <p:spPr>
                <a:xfrm>
                  <a:off x="-2344579" y="1468330"/>
                  <a:ext cx="2468057" cy="10115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lt1"/>
                      </a:solidFill>
                      <a:latin typeface="Roboto Condensed" panose="02000000000000000000" pitchFamily="2" charset="0"/>
                      <a:ea typeface="Roboto Condensed" panose="02000000000000000000" pitchFamily="2" charset="0"/>
                      <a:cs typeface="Roboto"/>
                      <a:sym typeface="Roboto"/>
                    </a:rPr>
                    <a:t>là phần xử và điều hướng các hành</a:t>
                  </a:r>
                  <a:r>
                    <a:rPr lang="en-US" sz="1200">
                      <a:solidFill>
                        <a:schemeClr val="lt1"/>
                      </a:solidFill>
                      <a:latin typeface="Roboto Condensed" panose="02000000000000000000" pitchFamily="2" charset="0"/>
                      <a:ea typeface="Roboto Condensed" panose="02000000000000000000" pitchFamily="2" charset="0"/>
                      <a:cs typeface="Roboto"/>
                      <a:sym typeface="Roboto"/>
                    </a:rPr>
                    <a:t> </a:t>
                  </a:r>
                  <a:r>
                    <a:rPr lang="vi-VN" sz="1200">
                      <a:solidFill>
                        <a:schemeClr val="lt1"/>
                      </a:solidFill>
                      <a:latin typeface="Roboto Condensed" panose="02000000000000000000" pitchFamily="2" charset="0"/>
                      <a:ea typeface="Roboto Condensed" panose="02000000000000000000" pitchFamily="2" charset="0"/>
                      <a:cs typeface="Roboto"/>
                      <a:sym typeface="Roboto"/>
                    </a:rPr>
                    <a:t>động của client, từ đó đưa ra các xử lỷ với database nếu có.</a:t>
                  </a:r>
                </a:p>
              </p:txBody>
            </p:sp>
          </p:grpSp>
        </p:grpSp>
        <p:cxnSp>
          <p:nvCxnSpPr>
            <p:cNvPr id="20" name="Google Shape;1729;p32">
              <a:extLst>
                <a:ext uri="{FF2B5EF4-FFF2-40B4-BE49-F238E27FC236}">
                  <a16:creationId xmlns:a16="http://schemas.microsoft.com/office/drawing/2014/main" id="{031B5A99-10A1-487A-A906-6578663747BF}"/>
                </a:ext>
              </a:extLst>
            </p:cNvPr>
            <p:cNvCxnSpPr>
              <a:cxnSpLocks/>
              <a:stCxn id="21" idx="2"/>
            </p:cNvCxnSpPr>
            <p:nvPr/>
          </p:nvCxnSpPr>
          <p:spPr>
            <a:xfrm rot="5400000">
              <a:off x="3497591" y="1601007"/>
              <a:ext cx="1670222" cy="2471130"/>
            </a:xfrm>
            <a:prstGeom prst="bentConnector2">
              <a:avLst/>
            </a:prstGeom>
            <a:noFill/>
            <a:ln w="9525" cap="flat" cmpd="sng">
              <a:solidFill>
                <a:schemeClr val="dk1"/>
              </a:solidFill>
              <a:prstDash val="solid"/>
              <a:round/>
              <a:headEnd type="none" w="med" len="med"/>
              <a:tailEnd type="triangle" w="med" len="med"/>
            </a:ln>
          </p:spPr>
        </p:cxnSp>
      </p:grpSp>
      <p:cxnSp>
        <p:nvCxnSpPr>
          <p:cNvPr id="32" name="Google Shape;1711;p32">
            <a:extLst>
              <a:ext uri="{FF2B5EF4-FFF2-40B4-BE49-F238E27FC236}">
                <a16:creationId xmlns:a16="http://schemas.microsoft.com/office/drawing/2014/main" id="{D671097D-70EC-4100-92C7-BD21AEB00FC7}"/>
              </a:ext>
            </a:extLst>
          </p:cNvPr>
          <p:cNvCxnSpPr>
            <a:cxnSpLocks/>
          </p:cNvCxnSpPr>
          <p:nvPr/>
        </p:nvCxnSpPr>
        <p:spPr>
          <a:xfrm rot="16200000" flipH="1">
            <a:off x="3999106" y="2800352"/>
            <a:ext cx="1511552" cy="365761"/>
          </a:xfrm>
          <a:prstGeom prst="bentConnector3">
            <a:avLst>
              <a:gd name="adj1" fmla="val 50000"/>
            </a:avLst>
          </a:prstGeom>
          <a:noFill/>
          <a:ln w="9525" cap="flat" cmpd="sng">
            <a:solidFill>
              <a:schemeClr val="dk1"/>
            </a:solidFill>
            <a:prstDash val="solid"/>
            <a:round/>
            <a:headEnd type="none" w="med" len="med"/>
            <a:tailEnd type="triangle" w="med" len="med"/>
          </a:ln>
        </p:spPr>
      </p:cxnSp>
      <p:pic>
        <p:nvPicPr>
          <p:cNvPr id="90" name="Picture 89">
            <a:extLst>
              <a:ext uri="{FF2B5EF4-FFF2-40B4-BE49-F238E27FC236}">
                <a16:creationId xmlns:a16="http://schemas.microsoft.com/office/drawing/2014/main" id="{949497BC-689B-47BD-B03C-28EAF41AC19A}"/>
              </a:ext>
            </a:extLst>
          </p:cNvPr>
          <p:cNvPicPr>
            <a:picLocks noChangeAspect="1"/>
          </p:cNvPicPr>
          <p:nvPr/>
        </p:nvPicPr>
        <p:blipFill>
          <a:blip r:embed="rId2"/>
          <a:stretch>
            <a:fillRect/>
          </a:stretch>
        </p:blipFill>
        <p:spPr>
          <a:xfrm>
            <a:off x="4120546" y="3246478"/>
            <a:ext cx="1261816" cy="1261816"/>
          </a:xfrm>
          <a:prstGeom prst="ellipse">
            <a:avLst/>
          </a:prstGeom>
          <a:ln w="63500" cap="rnd">
            <a:solidFill>
              <a:schemeClr val="accent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1730319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99" name="Google Shape;299;p35"/>
          <p:cNvGrpSpPr/>
          <p:nvPr/>
        </p:nvGrpSpPr>
        <p:grpSpPr>
          <a:xfrm>
            <a:off x="5035736" y="3192890"/>
            <a:ext cx="2593546" cy="1407660"/>
            <a:chOff x="1036250" y="238125"/>
            <a:chExt cx="3015050" cy="1591475"/>
          </a:xfrm>
        </p:grpSpPr>
        <p:sp>
          <p:nvSpPr>
            <p:cNvPr id="300" name="Google Shape;300;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01" name="Google Shape;301;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02" name="Google Shape;302;p35"/>
          <p:cNvSpPr/>
          <p:nvPr/>
        </p:nvSpPr>
        <p:spPr>
          <a:xfrm>
            <a:off x="7256363" y="29141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nvGrpSpPr>
          <p:cNvPr id="303" name="Google Shape;303;p35"/>
          <p:cNvGrpSpPr/>
          <p:nvPr/>
        </p:nvGrpSpPr>
        <p:grpSpPr>
          <a:xfrm>
            <a:off x="5035736" y="1309390"/>
            <a:ext cx="2593546" cy="1407660"/>
            <a:chOff x="1036250" y="238125"/>
            <a:chExt cx="3015050" cy="1591475"/>
          </a:xfrm>
        </p:grpSpPr>
        <p:sp>
          <p:nvSpPr>
            <p:cNvPr id="304" name="Google Shape;304;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05" name="Google Shape;305;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06" name="Google Shape;306;p35"/>
          <p:cNvSpPr/>
          <p:nvPr/>
        </p:nvSpPr>
        <p:spPr>
          <a:xfrm>
            <a:off x="7256363"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nvGrpSpPr>
          <p:cNvPr id="307" name="Google Shape;307;p35"/>
          <p:cNvGrpSpPr/>
          <p:nvPr/>
        </p:nvGrpSpPr>
        <p:grpSpPr>
          <a:xfrm>
            <a:off x="1459549" y="3181740"/>
            <a:ext cx="2593546" cy="1407660"/>
            <a:chOff x="1036250" y="238125"/>
            <a:chExt cx="3015050" cy="1591475"/>
          </a:xfrm>
        </p:grpSpPr>
        <p:sp>
          <p:nvSpPr>
            <p:cNvPr id="308" name="Google Shape;308;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09" name="Google Shape;309;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10" name="Google Shape;310;p35"/>
          <p:cNvSpPr/>
          <p:nvPr/>
        </p:nvSpPr>
        <p:spPr>
          <a:xfrm>
            <a:off x="1187125" y="290295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nvGrpSpPr>
          <p:cNvPr id="311" name="Google Shape;311;p35"/>
          <p:cNvGrpSpPr/>
          <p:nvPr/>
        </p:nvGrpSpPr>
        <p:grpSpPr>
          <a:xfrm>
            <a:off x="1459549" y="1309390"/>
            <a:ext cx="2593546" cy="1407660"/>
            <a:chOff x="1036250" y="238125"/>
            <a:chExt cx="3015050" cy="1591475"/>
          </a:xfrm>
        </p:grpSpPr>
        <p:sp>
          <p:nvSpPr>
            <p:cNvPr id="312" name="Google Shape;312;p35"/>
            <p:cNvSpPr/>
            <p:nvPr/>
          </p:nvSpPr>
          <p:spPr>
            <a:xfrm>
              <a:off x="1036250" y="526325"/>
              <a:ext cx="3015050" cy="1303275"/>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3" name="Google Shape;313;p35"/>
            <p:cNvSpPr/>
            <p:nvPr/>
          </p:nvSpPr>
          <p:spPr>
            <a:xfrm>
              <a:off x="1036250" y="238125"/>
              <a:ext cx="3015050"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14" name="Google Shape;314;p35"/>
          <p:cNvSpPr/>
          <p:nvPr/>
        </p:nvSpPr>
        <p:spPr>
          <a:xfrm>
            <a:off x="1187125" y="1030600"/>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5" name="Google Shape;315;p35"/>
          <p:cNvSpPr txBox="1">
            <a:spLocks noGrp="1"/>
          </p:cNvSpPr>
          <p:nvPr>
            <p:ph type="title"/>
          </p:nvPr>
        </p:nvSpPr>
        <p:spPr>
          <a:xfrm>
            <a:off x="713250" y="219887"/>
            <a:ext cx="7717500" cy="6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Nội dung trình bày</a:t>
            </a:r>
            <a:endParaRPr>
              <a:latin typeface="Roboto Condensed" panose="02000000000000000000" pitchFamily="2" charset="0"/>
              <a:ea typeface="Roboto Condensed" panose="02000000000000000000" pitchFamily="2" charset="0"/>
            </a:endParaRPr>
          </a:p>
        </p:txBody>
      </p:sp>
      <p:sp>
        <p:nvSpPr>
          <p:cNvPr id="316" name="Google Shape;316;p35"/>
          <p:cNvSpPr txBox="1">
            <a:spLocks noGrp="1"/>
          </p:cNvSpPr>
          <p:nvPr>
            <p:ph type="subTitle" idx="1"/>
          </p:nvPr>
        </p:nvSpPr>
        <p:spPr>
          <a:xfrm>
            <a:off x="1627417" y="1610875"/>
            <a:ext cx="2257800" cy="1023952"/>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Roboto Condensed" panose="02000000000000000000" pitchFamily="2" charset="0"/>
                <a:ea typeface="Roboto Condensed" panose="02000000000000000000" pitchFamily="2" charset="0"/>
              </a:rPr>
              <a:t>Giới thiệu</a:t>
            </a:r>
            <a:endParaRPr>
              <a:latin typeface="Roboto Condensed" panose="02000000000000000000" pitchFamily="2" charset="0"/>
              <a:ea typeface="Roboto Condensed" panose="02000000000000000000" pitchFamily="2" charset="0"/>
            </a:endParaRPr>
          </a:p>
        </p:txBody>
      </p:sp>
      <p:sp>
        <p:nvSpPr>
          <p:cNvPr id="318" name="Google Shape;318;p35"/>
          <p:cNvSpPr txBox="1">
            <a:spLocks noGrp="1"/>
          </p:cNvSpPr>
          <p:nvPr>
            <p:ph type="title" idx="3"/>
          </p:nvPr>
        </p:nvSpPr>
        <p:spPr>
          <a:xfrm>
            <a:off x="12292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01</a:t>
            </a:r>
            <a:endParaRPr>
              <a:latin typeface="Roboto Condensed" panose="02000000000000000000" pitchFamily="2" charset="0"/>
              <a:ea typeface="Roboto Condensed" panose="02000000000000000000" pitchFamily="2" charset="0"/>
            </a:endParaRPr>
          </a:p>
        </p:txBody>
      </p:sp>
      <p:sp>
        <p:nvSpPr>
          <p:cNvPr id="319" name="Google Shape;319;p35"/>
          <p:cNvSpPr txBox="1">
            <a:spLocks noGrp="1"/>
          </p:cNvSpPr>
          <p:nvPr>
            <p:ph type="subTitle" idx="4"/>
          </p:nvPr>
        </p:nvSpPr>
        <p:spPr>
          <a:xfrm>
            <a:off x="1420451" y="3475383"/>
            <a:ext cx="2698102" cy="700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Roboto Condensed" panose="02000000000000000000" pitchFamily="2" charset="0"/>
                <a:ea typeface="Roboto Condensed" panose="02000000000000000000" pitchFamily="2" charset="0"/>
              </a:rPr>
              <a:t>Giới thiệu công nghệ</a:t>
            </a:r>
            <a:endParaRPr>
              <a:latin typeface="Roboto Condensed" panose="02000000000000000000" pitchFamily="2" charset="0"/>
              <a:ea typeface="Roboto Condensed" panose="02000000000000000000" pitchFamily="2" charset="0"/>
            </a:endParaRPr>
          </a:p>
        </p:txBody>
      </p:sp>
      <p:sp>
        <p:nvSpPr>
          <p:cNvPr id="320" name="Google Shape;320;p35"/>
          <p:cNvSpPr txBox="1">
            <a:spLocks noGrp="1"/>
          </p:cNvSpPr>
          <p:nvPr>
            <p:ph type="subTitle" idx="5"/>
          </p:nvPr>
        </p:nvSpPr>
        <p:spPr>
          <a:xfrm>
            <a:off x="1477736" y="3992850"/>
            <a:ext cx="2593038" cy="6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300">
                <a:latin typeface="Roboto Condensed" panose="02000000000000000000" pitchFamily="2" charset="0"/>
                <a:ea typeface="Roboto Condensed" panose="02000000000000000000" pitchFamily="2" charset="0"/>
              </a:rPr>
              <a:t>Giới thiệu ASP.Net Core </a:t>
            </a:r>
            <a:br>
              <a:rPr lang="en-US" sz="1300">
                <a:latin typeface="Roboto Condensed" panose="02000000000000000000" pitchFamily="2" charset="0"/>
                <a:ea typeface="Roboto Condensed" panose="02000000000000000000" pitchFamily="2" charset="0"/>
              </a:rPr>
            </a:br>
            <a:r>
              <a:rPr lang="en-US" sz="1300">
                <a:latin typeface="Roboto Condensed" panose="02000000000000000000" pitchFamily="2" charset="0"/>
                <a:ea typeface="Roboto Condensed" panose="02000000000000000000" pitchFamily="2" charset="0"/>
              </a:rPr>
              <a:t>và mô hình MVC</a:t>
            </a:r>
            <a:endParaRPr sz="1300">
              <a:latin typeface="Roboto Condensed" panose="02000000000000000000" pitchFamily="2" charset="0"/>
              <a:ea typeface="Roboto Condensed" panose="02000000000000000000" pitchFamily="2" charset="0"/>
            </a:endParaRPr>
          </a:p>
        </p:txBody>
      </p:sp>
      <p:sp>
        <p:nvSpPr>
          <p:cNvPr id="321" name="Google Shape;321;p35"/>
          <p:cNvSpPr txBox="1">
            <a:spLocks noGrp="1"/>
          </p:cNvSpPr>
          <p:nvPr>
            <p:ph type="title" idx="6"/>
          </p:nvPr>
        </p:nvSpPr>
        <p:spPr>
          <a:xfrm>
            <a:off x="1229275" y="29618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03</a:t>
            </a:r>
            <a:endParaRPr>
              <a:latin typeface="Roboto Condensed" panose="02000000000000000000" pitchFamily="2" charset="0"/>
              <a:ea typeface="Roboto Condensed" panose="02000000000000000000" pitchFamily="2" charset="0"/>
            </a:endParaRPr>
          </a:p>
        </p:txBody>
      </p:sp>
      <p:sp>
        <p:nvSpPr>
          <p:cNvPr id="323" name="Google Shape;323;p35"/>
          <p:cNvSpPr txBox="1">
            <a:spLocks noGrp="1"/>
          </p:cNvSpPr>
          <p:nvPr>
            <p:ph type="subTitle" idx="8"/>
          </p:nvPr>
        </p:nvSpPr>
        <p:spPr>
          <a:xfrm>
            <a:off x="5013067" y="3962314"/>
            <a:ext cx="2593546" cy="63820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300">
                <a:latin typeface="Roboto Condensed" panose="02000000000000000000" pitchFamily="2" charset="0"/>
                <a:ea typeface="Roboto Condensed" panose="02000000000000000000" pitchFamily="2" charset="0"/>
              </a:rPr>
              <a:t>Hướng phát triển hệ thống </a:t>
            </a:r>
            <a:br>
              <a:rPr lang="en-US" sz="1300">
                <a:latin typeface="Roboto Condensed" panose="02000000000000000000" pitchFamily="2" charset="0"/>
                <a:ea typeface="Roboto Condensed" panose="02000000000000000000" pitchFamily="2" charset="0"/>
              </a:rPr>
            </a:br>
            <a:r>
              <a:rPr lang="en-US" sz="1300">
                <a:latin typeface="Roboto Condensed" panose="02000000000000000000" pitchFamily="2" charset="0"/>
                <a:ea typeface="Roboto Condensed" panose="02000000000000000000" pitchFamily="2" charset="0"/>
              </a:rPr>
              <a:t>đi chợ online trong tương lai</a:t>
            </a:r>
          </a:p>
        </p:txBody>
      </p:sp>
      <p:sp>
        <p:nvSpPr>
          <p:cNvPr id="324" name="Google Shape;324;p35"/>
          <p:cNvSpPr txBox="1">
            <a:spLocks noGrp="1"/>
          </p:cNvSpPr>
          <p:nvPr>
            <p:ph type="title" idx="9"/>
          </p:nvPr>
        </p:nvSpPr>
        <p:spPr>
          <a:xfrm>
            <a:off x="7306575" y="10783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02</a:t>
            </a:r>
            <a:endParaRPr>
              <a:latin typeface="Roboto Condensed" panose="02000000000000000000" pitchFamily="2" charset="0"/>
              <a:ea typeface="Roboto Condensed" panose="02000000000000000000" pitchFamily="2" charset="0"/>
            </a:endParaRPr>
          </a:p>
        </p:txBody>
      </p:sp>
      <p:sp>
        <p:nvSpPr>
          <p:cNvPr id="325" name="Google Shape;325;p35"/>
          <p:cNvSpPr txBox="1">
            <a:spLocks noGrp="1"/>
          </p:cNvSpPr>
          <p:nvPr>
            <p:ph type="subTitle" idx="13"/>
          </p:nvPr>
        </p:nvSpPr>
        <p:spPr>
          <a:xfrm>
            <a:off x="4993093" y="1590188"/>
            <a:ext cx="2691358" cy="666294"/>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latin typeface="Roboto Condensed" panose="02000000000000000000" pitchFamily="2" charset="0"/>
                <a:ea typeface="Roboto Condensed" panose="02000000000000000000" pitchFamily="2" charset="0"/>
              </a:rPr>
              <a:t>Phân tích và thiết kế</a:t>
            </a:r>
            <a:endParaRPr>
              <a:latin typeface="Roboto Condensed" panose="02000000000000000000" pitchFamily="2" charset="0"/>
              <a:ea typeface="Roboto Condensed" panose="02000000000000000000" pitchFamily="2" charset="0"/>
            </a:endParaRPr>
          </a:p>
        </p:txBody>
      </p:sp>
      <p:sp>
        <p:nvSpPr>
          <p:cNvPr id="326" name="Google Shape;326;p35"/>
          <p:cNvSpPr txBox="1">
            <a:spLocks noGrp="1"/>
          </p:cNvSpPr>
          <p:nvPr>
            <p:ph type="subTitle" idx="14"/>
          </p:nvPr>
        </p:nvSpPr>
        <p:spPr>
          <a:xfrm>
            <a:off x="5030607" y="2094491"/>
            <a:ext cx="2681041" cy="60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latin typeface="Roboto Condensed" panose="02000000000000000000" pitchFamily="2" charset="0"/>
                <a:ea typeface="Roboto Condensed" panose="02000000000000000000" pitchFamily="2" charset="0"/>
              </a:rPr>
              <a:t>Phân tích và thiết kế hệ thống wesbite đi chợ online</a:t>
            </a:r>
            <a:endParaRPr>
              <a:latin typeface="Roboto Condensed" panose="02000000000000000000" pitchFamily="2" charset="0"/>
              <a:ea typeface="Roboto Condensed" panose="02000000000000000000" pitchFamily="2" charset="0"/>
            </a:endParaRPr>
          </a:p>
        </p:txBody>
      </p:sp>
      <p:sp>
        <p:nvSpPr>
          <p:cNvPr id="327" name="Google Shape;327;p35"/>
          <p:cNvSpPr txBox="1">
            <a:spLocks noGrp="1"/>
          </p:cNvSpPr>
          <p:nvPr>
            <p:ph type="title" idx="15"/>
          </p:nvPr>
        </p:nvSpPr>
        <p:spPr>
          <a:xfrm>
            <a:off x="7306575" y="2961804"/>
            <a:ext cx="616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04</a:t>
            </a:r>
            <a:endParaRPr>
              <a:latin typeface="Roboto Condensed" panose="02000000000000000000" pitchFamily="2" charset="0"/>
              <a:ea typeface="Roboto Condensed" panose="02000000000000000000" pitchFamily="2" charset="0"/>
            </a:endParaRPr>
          </a:p>
        </p:txBody>
      </p:sp>
      <p:sp>
        <p:nvSpPr>
          <p:cNvPr id="33" name="Google Shape;317;p35">
            <a:extLst>
              <a:ext uri="{FF2B5EF4-FFF2-40B4-BE49-F238E27FC236}">
                <a16:creationId xmlns:a16="http://schemas.microsoft.com/office/drawing/2014/main" id="{744F2712-35E1-49A1-8858-45D7D94CC9EA}"/>
              </a:ext>
            </a:extLst>
          </p:cNvPr>
          <p:cNvSpPr txBox="1">
            <a:spLocks noGrp="1"/>
          </p:cNvSpPr>
          <p:nvPr>
            <p:ph type="subTitle" idx="2"/>
          </p:nvPr>
        </p:nvSpPr>
        <p:spPr>
          <a:xfrm>
            <a:off x="1477736" y="2077194"/>
            <a:ext cx="2593038" cy="60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300">
                <a:latin typeface="Roboto Condensed" panose="02000000000000000000" pitchFamily="2" charset="0"/>
                <a:ea typeface="Roboto Condensed" panose="02000000000000000000" pitchFamily="2" charset="0"/>
              </a:rPr>
              <a:t>Phân tích thực trạng và lý do </a:t>
            </a:r>
            <a:br>
              <a:rPr lang="en-US" sz="1300">
                <a:latin typeface="Roboto Condensed" panose="02000000000000000000" pitchFamily="2" charset="0"/>
                <a:ea typeface="Roboto Condensed" panose="02000000000000000000" pitchFamily="2" charset="0"/>
              </a:rPr>
            </a:br>
            <a:r>
              <a:rPr lang="en-US" sz="1300">
                <a:latin typeface="Roboto Condensed" panose="02000000000000000000" pitchFamily="2" charset="0"/>
                <a:ea typeface="Roboto Condensed" panose="02000000000000000000" pitchFamily="2" charset="0"/>
              </a:rPr>
              <a:t>chọn đề tài</a:t>
            </a:r>
          </a:p>
        </p:txBody>
      </p:sp>
      <p:sp>
        <p:nvSpPr>
          <p:cNvPr id="31" name="Google Shape;319;p35">
            <a:extLst>
              <a:ext uri="{FF2B5EF4-FFF2-40B4-BE49-F238E27FC236}">
                <a16:creationId xmlns:a16="http://schemas.microsoft.com/office/drawing/2014/main" id="{D6B84834-4E61-4B9A-97DC-2D09DE56C89E}"/>
              </a:ext>
            </a:extLst>
          </p:cNvPr>
          <p:cNvSpPr txBox="1">
            <a:spLocks/>
          </p:cNvSpPr>
          <p:nvPr/>
        </p:nvSpPr>
        <p:spPr>
          <a:xfrm>
            <a:off x="4960789" y="3461400"/>
            <a:ext cx="2698102" cy="70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lt2"/>
              </a:buClr>
              <a:buSzPts val="2400"/>
              <a:buFont typeface="Roboto Condensed"/>
              <a:buNone/>
              <a:defRPr sz="2400" b="1" i="0" u="none" strike="noStrike" cap="none">
                <a:solidFill>
                  <a:schemeClr val="lt2"/>
                </a:solidFill>
                <a:latin typeface="Roboto Condensed"/>
                <a:ea typeface="Roboto Condensed"/>
                <a:cs typeface="Roboto Condensed"/>
                <a:sym typeface="Roboto Condensed"/>
              </a:defRPr>
            </a:lvl1pPr>
            <a:lvl2pPr marL="914400" marR="0" lvl="1" indent="-317500" algn="l" rtl="0">
              <a:lnSpc>
                <a:spcPct val="115000"/>
              </a:lnSpc>
              <a:spcBef>
                <a:spcPts val="0"/>
              </a:spcBef>
              <a:spcAft>
                <a:spcPts val="0"/>
              </a:spcAft>
              <a:buClr>
                <a:schemeClr val="lt2"/>
              </a:buClr>
              <a:buSzPts val="2400"/>
              <a:buFont typeface="Roboto Condensed"/>
              <a:buNone/>
              <a:defRPr sz="2400" b="1" i="0" u="none" strike="noStrike" cap="none">
                <a:solidFill>
                  <a:schemeClr val="lt2"/>
                </a:solidFill>
                <a:latin typeface="Roboto Condensed"/>
                <a:ea typeface="Roboto Condensed"/>
                <a:cs typeface="Roboto Condensed"/>
                <a:sym typeface="Roboto Condensed"/>
              </a:defRPr>
            </a:lvl2pPr>
            <a:lvl3pPr marL="1371600" marR="0" lvl="2" indent="-317500" algn="l" rtl="0">
              <a:lnSpc>
                <a:spcPct val="115000"/>
              </a:lnSpc>
              <a:spcBef>
                <a:spcPts val="0"/>
              </a:spcBef>
              <a:spcAft>
                <a:spcPts val="0"/>
              </a:spcAft>
              <a:buClr>
                <a:schemeClr val="lt2"/>
              </a:buClr>
              <a:buSzPts val="2400"/>
              <a:buFont typeface="Roboto Condensed"/>
              <a:buNone/>
              <a:defRPr sz="2400" b="1" i="0" u="none" strike="noStrike" cap="none">
                <a:solidFill>
                  <a:schemeClr val="lt2"/>
                </a:solidFill>
                <a:latin typeface="Roboto Condensed"/>
                <a:ea typeface="Roboto Condensed"/>
                <a:cs typeface="Roboto Condensed"/>
                <a:sym typeface="Roboto Condensed"/>
              </a:defRPr>
            </a:lvl3pPr>
            <a:lvl4pPr marL="1828800" marR="0" lvl="3" indent="-317500" algn="l" rtl="0">
              <a:lnSpc>
                <a:spcPct val="115000"/>
              </a:lnSpc>
              <a:spcBef>
                <a:spcPts val="0"/>
              </a:spcBef>
              <a:spcAft>
                <a:spcPts val="0"/>
              </a:spcAft>
              <a:buClr>
                <a:schemeClr val="lt2"/>
              </a:buClr>
              <a:buSzPts val="2400"/>
              <a:buFont typeface="Roboto Condensed"/>
              <a:buNone/>
              <a:defRPr sz="2400" b="1" i="0" u="none" strike="noStrike" cap="none">
                <a:solidFill>
                  <a:schemeClr val="lt2"/>
                </a:solidFill>
                <a:latin typeface="Roboto Condensed"/>
                <a:ea typeface="Roboto Condensed"/>
                <a:cs typeface="Roboto Condensed"/>
                <a:sym typeface="Roboto Condensed"/>
              </a:defRPr>
            </a:lvl4pPr>
            <a:lvl5pPr marL="2286000" marR="0" lvl="4" indent="-317500" algn="l" rtl="0">
              <a:lnSpc>
                <a:spcPct val="115000"/>
              </a:lnSpc>
              <a:spcBef>
                <a:spcPts val="0"/>
              </a:spcBef>
              <a:spcAft>
                <a:spcPts val="0"/>
              </a:spcAft>
              <a:buClr>
                <a:schemeClr val="lt2"/>
              </a:buClr>
              <a:buSzPts val="2400"/>
              <a:buFont typeface="Roboto Condensed"/>
              <a:buNone/>
              <a:defRPr sz="2400" b="1" i="0" u="none" strike="noStrike" cap="none">
                <a:solidFill>
                  <a:schemeClr val="lt2"/>
                </a:solidFill>
                <a:latin typeface="Roboto Condensed"/>
                <a:ea typeface="Roboto Condensed"/>
                <a:cs typeface="Roboto Condensed"/>
                <a:sym typeface="Roboto Condensed"/>
              </a:defRPr>
            </a:lvl5pPr>
            <a:lvl6pPr marL="2743200" marR="0" lvl="5" indent="-317500" algn="l" rtl="0">
              <a:lnSpc>
                <a:spcPct val="115000"/>
              </a:lnSpc>
              <a:spcBef>
                <a:spcPts val="0"/>
              </a:spcBef>
              <a:spcAft>
                <a:spcPts val="0"/>
              </a:spcAft>
              <a:buClr>
                <a:schemeClr val="lt2"/>
              </a:buClr>
              <a:buSzPts val="2400"/>
              <a:buFont typeface="Roboto Condensed"/>
              <a:buNone/>
              <a:defRPr sz="2400" b="1" i="0" u="none" strike="noStrike" cap="none">
                <a:solidFill>
                  <a:schemeClr val="lt2"/>
                </a:solidFill>
                <a:latin typeface="Roboto Condensed"/>
                <a:ea typeface="Roboto Condensed"/>
                <a:cs typeface="Roboto Condensed"/>
                <a:sym typeface="Roboto Condensed"/>
              </a:defRPr>
            </a:lvl6pPr>
            <a:lvl7pPr marL="3200400" marR="0" lvl="6" indent="-317500" algn="l" rtl="0">
              <a:lnSpc>
                <a:spcPct val="115000"/>
              </a:lnSpc>
              <a:spcBef>
                <a:spcPts val="0"/>
              </a:spcBef>
              <a:spcAft>
                <a:spcPts val="0"/>
              </a:spcAft>
              <a:buClr>
                <a:schemeClr val="lt2"/>
              </a:buClr>
              <a:buSzPts val="2400"/>
              <a:buFont typeface="Roboto Condensed"/>
              <a:buNone/>
              <a:defRPr sz="2400" b="1" i="0" u="none" strike="noStrike" cap="none">
                <a:solidFill>
                  <a:schemeClr val="lt2"/>
                </a:solidFill>
                <a:latin typeface="Roboto Condensed"/>
                <a:ea typeface="Roboto Condensed"/>
                <a:cs typeface="Roboto Condensed"/>
                <a:sym typeface="Roboto Condensed"/>
              </a:defRPr>
            </a:lvl7pPr>
            <a:lvl8pPr marL="3657600" marR="0" lvl="7" indent="-317500" algn="l" rtl="0">
              <a:lnSpc>
                <a:spcPct val="115000"/>
              </a:lnSpc>
              <a:spcBef>
                <a:spcPts val="0"/>
              </a:spcBef>
              <a:spcAft>
                <a:spcPts val="0"/>
              </a:spcAft>
              <a:buClr>
                <a:schemeClr val="lt2"/>
              </a:buClr>
              <a:buSzPts val="2400"/>
              <a:buFont typeface="Roboto Condensed"/>
              <a:buNone/>
              <a:defRPr sz="2400" b="1" i="0" u="none" strike="noStrike" cap="none">
                <a:solidFill>
                  <a:schemeClr val="lt2"/>
                </a:solidFill>
                <a:latin typeface="Roboto Condensed"/>
                <a:ea typeface="Roboto Condensed"/>
                <a:cs typeface="Roboto Condensed"/>
                <a:sym typeface="Roboto Condensed"/>
              </a:defRPr>
            </a:lvl8pPr>
            <a:lvl9pPr marL="4114800" marR="0" lvl="8" indent="-317500" algn="l" rtl="0">
              <a:lnSpc>
                <a:spcPct val="115000"/>
              </a:lnSpc>
              <a:spcBef>
                <a:spcPts val="0"/>
              </a:spcBef>
              <a:spcAft>
                <a:spcPts val="0"/>
              </a:spcAft>
              <a:buClr>
                <a:schemeClr val="lt2"/>
              </a:buClr>
              <a:buSzPts val="2400"/>
              <a:buFont typeface="Roboto Condensed"/>
              <a:buNone/>
              <a:defRPr sz="2400" b="1" i="0" u="none" strike="noStrike" cap="none">
                <a:solidFill>
                  <a:schemeClr val="lt2"/>
                </a:solidFill>
                <a:latin typeface="Roboto Condensed"/>
                <a:ea typeface="Roboto Condensed"/>
                <a:cs typeface="Roboto Condensed"/>
                <a:sym typeface="Roboto Condensed"/>
              </a:defRPr>
            </a:lvl9pPr>
          </a:lstStyle>
          <a:p>
            <a:pPr marL="0" indent="0">
              <a:spcAft>
                <a:spcPts val="1200"/>
              </a:spcAft>
            </a:pPr>
            <a:r>
              <a:rPr lang="en-US">
                <a:latin typeface="Roboto Condensed" panose="02000000000000000000" pitchFamily="2" charset="0"/>
                <a:ea typeface="Roboto Condensed" panose="02000000000000000000" pitchFamily="2" charset="0"/>
              </a:rPr>
              <a:t>Nâng cấp hệ thống</a:t>
            </a: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D9B3EA-AA16-4BFB-8A3C-2C9454B51A3A}"/>
              </a:ext>
            </a:extLst>
          </p:cNvPr>
          <p:cNvSpPr>
            <a:spLocks noGrp="1"/>
          </p:cNvSpPr>
          <p:nvPr>
            <p:ph type="title"/>
          </p:nvPr>
        </p:nvSpPr>
        <p:spPr>
          <a:xfrm>
            <a:off x="813410" y="278508"/>
            <a:ext cx="7717500" cy="628800"/>
          </a:xfrm>
        </p:spPr>
        <p:txBody>
          <a:bodyPr/>
          <a:lstStyle/>
          <a:p>
            <a:r>
              <a:rPr lang="en-US" sz="3000" dirty="0" err="1">
                <a:solidFill>
                  <a:schemeClr val="tx2"/>
                </a:solidFill>
                <a:latin typeface="Roboto Condensed" panose="02000000000000000000" pitchFamily="2" charset="0"/>
                <a:ea typeface="Roboto Condensed" panose="02000000000000000000" pitchFamily="2" charset="0"/>
              </a:rPr>
              <a:t>LUỒNG</a:t>
            </a:r>
            <a:r>
              <a:rPr lang="en-US" sz="3000">
                <a:solidFill>
                  <a:schemeClr val="tx2"/>
                </a:solidFill>
                <a:latin typeface="Roboto Condensed" panose="02000000000000000000" pitchFamily="2" charset="0"/>
                <a:ea typeface="Roboto Condensed" panose="02000000000000000000" pitchFamily="2" charset="0"/>
              </a:rPr>
              <a:t> XỬ LÝ MÔ HÌNH MVC</a:t>
            </a:r>
          </a:p>
        </p:txBody>
      </p:sp>
      <p:sp>
        <p:nvSpPr>
          <p:cNvPr id="9" name="Flowchart: Preparation 8">
            <a:extLst>
              <a:ext uri="{FF2B5EF4-FFF2-40B4-BE49-F238E27FC236}">
                <a16:creationId xmlns:a16="http://schemas.microsoft.com/office/drawing/2014/main" id="{68F10E04-A480-48C2-887B-70FAD5A64A9F}"/>
              </a:ext>
            </a:extLst>
          </p:cNvPr>
          <p:cNvSpPr/>
          <p:nvPr/>
        </p:nvSpPr>
        <p:spPr>
          <a:xfrm>
            <a:off x="1143505" y="2569633"/>
            <a:ext cx="1422401" cy="612648"/>
          </a:xfrm>
          <a:prstGeom prst="flowChartPreparation">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Condensed" panose="02000000000000000000" pitchFamily="2" charset="0"/>
                <a:ea typeface="Roboto Condensed" panose="02000000000000000000" pitchFamily="2" charset="0"/>
              </a:rPr>
              <a:t>Client</a:t>
            </a:r>
          </a:p>
        </p:txBody>
      </p:sp>
      <p:sp>
        <p:nvSpPr>
          <p:cNvPr id="10" name="Rectangle: Rounded Corners 9">
            <a:extLst>
              <a:ext uri="{FF2B5EF4-FFF2-40B4-BE49-F238E27FC236}">
                <a16:creationId xmlns:a16="http://schemas.microsoft.com/office/drawing/2014/main" id="{CD4AE5E2-3AE8-46EA-B906-D86078CFC07A}"/>
              </a:ext>
            </a:extLst>
          </p:cNvPr>
          <p:cNvSpPr/>
          <p:nvPr/>
        </p:nvSpPr>
        <p:spPr>
          <a:xfrm>
            <a:off x="4001599" y="1423002"/>
            <a:ext cx="1426464" cy="630936"/>
          </a:xfrm>
          <a:prstGeom prst="roundRect">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Condensed" panose="02000000000000000000" pitchFamily="2" charset="0"/>
                <a:ea typeface="Roboto Condensed" panose="02000000000000000000" pitchFamily="2" charset="0"/>
              </a:rPr>
              <a:t>Model</a:t>
            </a:r>
          </a:p>
        </p:txBody>
      </p:sp>
      <p:sp>
        <p:nvSpPr>
          <p:cNvPr id="11" name="Rectangle: Rounded Corners 10">
            <a:extLst>
              <a:ext uri="{FF2B5EF4-FFF2-40B4-BE49-F238E27FC236}">
                <a16:creationId xmlns:a16="http://schemas.microsoft.com/office/drawing/2014/main" id="{3A8A806D-7441-42AA-9D5A-00E9ED235EC2}"/>
              </a:ext>
            </a:extLst>
          </p:cNvPr>
          <p:cNvSpPr/>
          <p:nvPr/>
        </p:nvSpPr>
        <p:spPr>
          <a:xfrm>
            <a:off x="4005662" y="2490470"/>
            <a:ext cx="1422401" cy="6288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Condensed" panose="02000000000000000000" pitchFamily="2" charset="0"/>
                <a:ea typeface="Roboto Condensed" panose="02000000000000000000" pitchFamily="2" charset="0"/>
              </a:rPr>
              <a:t>Controller</a:t>
            </a:r>
          </a:p>
        </p:txBody>
      </p:sp>
      <p:sp>
        <p:nvSpPr>
          <p:cNvPr id="12" name="Rectangle: Rounded Corners 11">
            <a:extLst>
              <a:ext uri="{FF2B5EF4-FFF2-40B4-BE49-F238E27FC236}">
                <a16:creationId xmlns:a16="http://schemas.microsoft.com/office/drawing/2014/main" id="{AD597E32-2C7D-4472-91CF-6A00E7311678}"/>
              </a:ext>
            </a:extLst>
          </p:cNvPr>
          <p:cNvSpPr/>
          <p:nvPr/>
        </p:nvSpPr>
        <p:spPr>
          <a:xfrm>
            <a:off x="4001599" y="3645176"/>
            <a:ext cx="1426464" cy="63093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Roboto Condensed" panose="02000000000000000000" pitchFamily="2" charset="0"/>
                <a:ea typeface="Roboto Condensed" panose="02000000000000000000" pitchFamily="2" charset="0"/>
              </a:rPr>
              <a:t>View</a:t>
            </a:r>
          </a:p>
        </p:txBody>
      </p:sp>
      <p:sp>
        <p:nvSpPr>
          <p:cNvPr id="13" name="Flowchart: Magnetic Disk 12">
            <a:extLst>
              <a:ext uri="{FF2B5EF4-FFF2-40B4-BE49-F238E27FC236}">
                <a16:creationId xmlns:a16="http://schemas.microsoft.com/office/drawing/2014/main" id="{7E7C03F1-8FDC-4460-9ADE-B3578C235BFA}"/>
              </a:ext>
            </a:extLst>
          </p:cNvPr>
          <p:cNvSpPr/>
          <p:nvPr/>
        </p:nvSpPr>
        <p:spPr>
          <a:xfrm>
            <a:off x="7265335" y="2578344"/>
            <a:ext cx="1222082" cy="61264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Roboto Condensed" panose="02000000000000000000" pitchFamily="2" charset="0"/>
                <a:ea typeface="Roboto Condensed" panose="02000000000000000000" pitchFamily="2" charset="0"/>
              </a:rPr>
              <a:t>Database</a:t>
            </a:r>
          </a:p>
        </p:txBody>
      </p:sp>
      <p:cxnSp>
        <p:nvCxnSpPr>
          <p:cNvPr id="15" name="Straight Arrow Connector 14">
            <a:extLst>
              <a:ext uri="{FF2B5EF4-FFF2-40B4-BE49-F238E27FC236}">
                <a16:creationId xmlns:a16="http://schemas.microsoft.com/office/drawing/2014/main" id="{AABA8F09-1077-41C1-A367-7FD8833F51A8}"/>
              </a:ext>
            </a:extLst>
          </p:cNvPr>
          <p:cNvCxnSpPr/>
          <p:nvPr/>
        </p:nvCxnSpPr>
        <p:spPr>
          <a:xfrm>
            <a:off x="2377440" y="2675467"/>
            <a:ext cx="1624159"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A1EA96B9-AF1D-4402-8067-ED1F3EF55E33}"/>
              </a:ext>
            </a:extLst>
          </p:cNvPr>
          <p:cNvSpPr txBox="1"/>
          <p:nvPr/>
        </p:nvSpPr>
        <p:spPr>
          <a:xfrm>
            <a:off x="3004015" y="2318630"/>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1</a:t>
            </a:r>
          </a:p>
        </p:txBody>
      </p:sp>
      <p:cxnSp>
        <p:nvCxnSpPr>
          <p:cNvPr id="17" name="Straight Arrow Connector 16">
            <a:extLst>
              <a:ext uri="{FF2B5EF4-FFF2-40B4-BE49-F238E27FC236}">
                <a16:creationId xmlns:a16="http://schemas.microsoft.com/office/drawing/2014/main" id="{97AD5411-46A6-4F01-B3BA-4565CBD7D58D}"/>
              </a:ext>
            </a:extLst>
          </p:cNvPr>
          <p:cNvCxnSpPr>
            <a:cxnSpLocks/>
          </p:cNvCxnSpPr>
          <p:nvPr/>
        </p:nvCxnSpPr>
        <p:spPr>
          <a:xfrm flipV="1">
            <a:off x="4460240" y="2053938"/>
            <a:ext cx="0" cy="41858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99EB79A7-A853-4B52-A56A-384F06EDE154}"/>
              </a:ext>
            </a:extLst>
          </p:cNvPr>
          <p:cNvSpPr txBox="1"/>
          <p:nvPr/>
        </p:nvSpPr>
        <p:spPr>
          <a:xfrm>
            <a:off x="4101254" y="2134485"/>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2</a:t>
            </a:r>
          </a:p>
        </p:txBody>
      </p:sp>
      <p:cxnSp>
        <p:nvCxnSpPr>
          <p:cNvPr id="20" name="Straight Arrow Connector 19">
            <a:extLst>
              <a:ext uri="{FF2B5EF4-FFF2-40B4-BE49-F238E27FC236}">
                <a16:creationId xmlns:a16="http://schemas.microsoft.com/office/drawing/2014/main" id="{512B3040-39BB-41D5-A3F5-F77E51E6DB1E}"/>
              </a:ext>
            </a:extLst>
          </p:cNvPr>
          <p:cNvCxnSpPr>
            <a:cxnSpLocks/>
          </p:cNvCxnSpPr>
          <p:nvPr/>
        </p:nvCxnSpPr>
        <p:spPr>
          <a:xfrm>
            <a:off x="5488174" y="1598393"/>
            <a:ext cx="2408983" cy="973357"/>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0C513EB3-EDE6-49CA-B923-3273BE11D0CB}"/>
              </a:ext>
            </a:extLst>
          </p:cNvPr>
          <p:cNvSpPr txBox="1"/>
          <p:nvPr/>
        </p:nvSpPr>
        <p:spPr>
          <a:xfrm>
            <a:off x="6556373" y="1738470"/>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3</a:t>
            </a:r>
          </a:p>
        </p:txBody>
      </p:sp>
      <p:cxnSp>
        <p:nvCxnSpPr>
          <p:cNvPr id="23" name="Straight Arrow Connector 22">
            <a:extLst>
              <a:ext uri="{FF2B5EF4-FFF2-40B4-BE49-F238E27FC236}">
                <a16:creationId xmlns:a16="http://schemas.microsoft.com/office/drawing/2014/main" id="{951FE347-9100-4B4A-9B90-E71590256CFA}"/>
              </a:ext>
            </a:extLst>
          </p:cNvPr>
          <p:cNvCxnSpPr>
            <a:cxnSpLocks/>
          </p:cNvCxnSpPr>
          <p:nvPr/>
        </p:nvCxnSpPr>
        <p:spPr>
          <a:xfrm flipH="1" flipV="1">
            <a:off x="5408398" y="1924289"/>
            <a:ext cx="1854863" cy="787538"/>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43FD4BEF-80BA-41B9-8655-A07D5419F6CE}"/>
              </a:ext>
            </a:extLst>
          </p:cNvPr>
          <p:cNvSpPr txBox="1"/>
          <p:nvPr/>
        </p:nvSpPr>
        <p:spPr>
          <a:xfrm>
            <a:off x="6058873" y="2479089"/>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4</a:t>
            </a:r>
          </a:p>
        </p:txBody>
      </p:sp>
      <p:cxnSp>
        <p:nvCxnSpPr>
          <p:cNvPr id="27" name="Straight Arrow Connector 26">
            <a:extLst>
              <a:ext uri="{FF2B5EF4-FFF2-40B4-BE49-F238E27FC236}">
                <a16:creationId xmlns:a16="http://schemas.microsoft.com/office/drawing/2014/main" id="{1D7E71F4-3930-4DB7-8E62-68FF1B800EDD}"/>
              </a:ext>
            </a:extLst>
          </p:cNvPr>
          <p:cNvCxnSpPr>
            <a:cxnSpLocks/>
          </p:cNvCxnSpPr>
          <p:nvPr/>
        </p:nvCxnSpPr>
        <p:spPr>
          <a:xfrm>
            <a:off x="4912876" y="2053939"/>
            <a:ext cx="11845" cy="418579"/>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75BBBABC-71CA-4ED2-83C1-2627A3306021}"/>
              </a:ext>
            </a:extLst>
          </p:cNvPr>
          <p:cNvSpPr txBox="1"/>
          <p:nvPr/>
        </p:nvSpPr>
        <p:spPr>
          <a:xfrm>
            <a:off x="5012014" y="2137025"/>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5</a:t>
            </a:r>
          </a:p>
        </p:txBody>
      </p:sp>
      <p:cxnSp>
        <p:nvCxnSpPr>
          <p:cNvPr id="30" name="Straight Arrow Connector 29">
            <a:extLst>
              <a:ext uri="{FF2B5EF4-FFF2-40B4-BE49-F238E27FC236}">
                <a16:creationId xmlns:a16="http://schemas.microsoft.com/office/drawing/2014/main" id="{270DC217-3284-46C6-A1CC-EAAE18F072A2}"/>
              </a:ext>
            </a:extLst>
          </p:cNvPr>
          <p:cNvCxnSpPr>
            <a:cxnSpLocks/>
          </p:cNvCxnSpPr>
          <p:nvPr/>
        </p:nvCxnSpPr>
        <p:spPr>
          <a:xfrm>
            <a:off x="4915620" y="3111194"/>
            <a:ext cx="9101" cy="533982"/>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2" name="TextBox 31">
            <a:extLst>
              <a:ext uri="{FF2B5EF4-FFF2-40B4-BE49-F238E27FC236}">
                <a16:creationId xmlns:a16="http://schemas.microsoft.com/office/drawing/2014/main" id="{273BBE94-21F2-4C19-9018-F5E1BD2298F3}"/>
              </a:ext>
            </a:extLst>
          </p:cNvPr>
          <p:cNvSpPr txBox="1"/>
          <p:nvPr/>
        </p:nvSpPr>
        <p:spPr>
          <a:xfrm>
            <a:off x="5013960" y="3232227"/>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6</a:t>
            </a:r>
          </a:p>
        </p:txBody>
      </p:sp>
      <p:cxnSp>
        <p:nvCxnSpPr>
          <p:cNvPr id="33" name="Straight Arrow Connector 32">
            <a:extLst>
              <a:ext uri="{FF2B5EF4-FFF2-40B4-BE49-F238E27FC236}">
                <a16:creationId xmlns:a16="http://schemas.microsoft.com/office/drawing/2014/main" id="{6E03F56B-DC19-49D9-94E7-F17B2D49180C}"/>
              </a:ext>
            </a:extLst>
          </p:cNvPr>
          <p:cNvCxnSpPr>
            <a:cxnSpLocks/>
          </p:cNvCxnSpPr>
          <p:nvPr/>
        </p:nvCxnSpPr>
        <p:spPr>
          <a:xfrm flipV="1">
            <a:off x="4460240" y="3125492"/>
            <a:ext cx="0" cy="525906"/>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0F55A85E-59D6-4E25-B874-18F396705E0C}"/>
              </a:ext>
            </a:extLst>
          </p:cNvPr>
          <p:cNvSpPr txBox="1"/>
          <p:nvPr/>
        </p:nvSpPr>
        <p:spPr>
          <a:xfrm>
            <a:off x="4064047" y="3242510"/>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7</a:t>
            </a:r>
          </a:p>
        </p:txBody>
      </p:sp>
      <p:cxnSp>
        <p:nvCxnSpPr>
          <p:cNvPr id="36" name="Straight Arrow Connector 35">
            <a:extLst>
              <a:ext uri="{FF2B5EF4-FFF2-40B4-BE49-F238E27FC236}">
                <a16:creationId xmlns:a16="http://schemas.microsoft.com/office/drawing/2014/main" id="{AD28C085-4304-4E2F-877A-D4822108A39E}"/>
              </a:ext>
            </a:extLst>
          </p:cNvPr>
          <p:cNvCxnSpPr>
            <a:cxnSpLocks/>
          </p:cNvCxnSpPr>
          <p:nvPr/>
        </p:nvCxnSpPr>
        <p:spPr>
          <a:xfrm flipH="1">
            <a:off x="2387682" y="3037841"/>
            <a:ext cx="1617345"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B3B2722C-CE0A-445C-BF06-252CC2DD87F8}"/>
              </a:ext>
            </a:extLst>
          </p:cNvPr>
          <p:cNvSpPr txBox="1"/>
          <p:nvPr/>
        </p:nvSpPr>
        <p:spPr>
          <a:xfrm>
            <a:off x="3053656" y="3173778"/>
            <a:ext cx="358986" cy="307777"/>
          </a:xfrm>
          <a:prstGeom prst="rect">
            <a:avLst/>
          </a:prstGeom>
          <a:noFill/>
        </p:spPr>
        <p:txBody>
          <a:bodyPr wrap="square" rtlCol="0">
            <a:spAutoFit/>
          </a:bodyPr>
          <a:lstStyle/>
          <a:p>
            <a:r>
              <a:rPr lang="en-US">
                <a:solidFill>
                  <a:schemeClr val="tx1"/>
                </a:solidFill>
                <a:latin typeface="Roboto Condensed" panose="02000000000000000000" pitchFamily="2" charset="0"/>
                <a:ea typeface="Roboto Condensed" panose="02000000000000000000" pitchFamily="2" charset="0"/>
              </a:rPr>
              <a:t>8</a:t>
            </a:r>
          </a:p>
        </p:txBody>
      </p:sp>
    </p:spTree>
    <p:extLst>
      <p:ext uri="{BB962C8B-B14F-4D97-AF65-F5344CB8AC3E}">
        <p14:creationId xmlns:p14="http://schemas.microsoft.com/office/powerpoint/2010/main" val="64179119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75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50"/>
                                        <p:tgtEl>
                                          <p:spTgt spid="16"/>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750"/>
                                        <p:tgtEl>
                                          <p:spTgt spid="17"/>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750"/>
                                        <p:tgtEl>
                                          <p:spTgt spid="20"/>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750"/>
                                        <p:tgtEl>
                                          <p:spTgt spid="22"/>
                                        </p:tgtEl>
                                      </p:cBhvr>
                                    </p:animEffect>
                                  </p:childTnLst>
                                </p:cTn>
                              </p:par>
                            </p:childTnLst>
                          </p:cTn>
                        </p:par>
                        <p:par>
                          <p:cTn id="28" fill="hold">
                            <p:stCondLst>
                              <p:cond delay="4500"/>
                            </p:stCondLst>
                            <p:childTnLst>
                              <p:par>
                                <p:cTn id="29" presetID="22" presetClass="entr" presetSubtype="4"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750"/>
                                        <p:tgtEl>
                                          <p:spTgt spid="23"/>
                                        </p:tgtEl>
                                      </p:cBhvr>
                                    </p:animEffect>
                                  </p:childTnLst>
                                </p:cTn>
                              </p:par>
                            </p:childTnLst>
                          </p:cTn>
                        </p:par>
                        <p:par>
                          <p:cTn id="32" fill="hold">
                            <p:stCondLst>
                              <p:cond delay="525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750"/>
                                        <p:tgtEl>
                                          <p:spTgt spid="25"/>
                                        </p:tgtEl>
                                      </p:cBhvr>
                                    </p:animEffect>
                                  </p:childTnLst>
                                </p:cTn>
                              </p:par>
                            </p:childTnLst>
                          </p:cTn>
                        </p:par>
                        <p:par>
                          <p:cTn id="36" fill="hold">
                            <p:stCondLst>
                              <p:cond delay="6000"/>
                            </p:stCondLst>
                            <p:childTnLst>
                              <p:par>
                                <p:cTn id="37" presetID="22" presetClass="entr" presetSubtype="1"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750"/>
                                        <p:tgtEl>
                                          <p:spTgt spid="27"/>
                                        </p:tgtEl>
                                      </p:cBhvr>
                                    </p:animEffect>
                                  </p:childTnLst>
                                </p:cTn>
                              </p:par>
                            </p:childTnLst>
                          </p:cTn>
                        </p:par>
                        <p:par>
                          <p:cTn id="40" fill="hold">
                            <p:stCondLst>
                              <p:cond delay="6750"/>
                            </p:stCondLst>
                            <p:childTnLst>
                              <p:par>
                                <p:cTn id="41" presetID="10"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750"/>
                                        <p:tgtEl>
                                          <p:spTgt spid="29"/>
                                        </p:tgtEl>
                                      </p:cBhvr>
                                    </p:animEffect>
                                  </p:childTnLst>
                                </p:cTn>
                              </p:par>
                            </p:childTnLst>
                          </p:cTn>
                        </p:par>
                        <p:par>
                          <p:cTn id="44" fill="hold">
                            <p:stCondLst>
                              <p:cond delay="7500"/>
                            </p:stCondLst>
                            <p:childTnLst>
                              <p:par>
                                <p:cTn id="45" presetID="22" presetClass="entr" presetSubtype="4"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750"/>
                                        <p:tgtEl>
                                          <p:spTgt spid="30"/>
                                        </p:tgtEl>
                                      </p:cBhvr>
                                    </p:animEffect>
                                  </p:childTnLst>
                                </p:cTn>
                              </p:par>
                            </p:childTnLst>
                          </p:cTn>
                        </p:par>
                        <p:par>
                          <p:cTn id="48" fill="hold">
                            <p:stCondLst>
                              <p:cond delay="825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750"/>
                                        <p:tgtEl>
                                          <p:spTgt spid="32"/>
                                        </p:tgtEl>
                                      </p:cBhvr>
                                    </p:animEffect>
                                  </p:childTnLst>
                                </p:cTn>
                              </p:par>
                            </p:childTnLst>
                          </p:cTn>
                        </p:par>
                        <p:par>
                          <p:cTn id="52" fill="hold">
                            <p:stCondLst>
                              <p:cond delay="9000"/>
                            </p:stCondLst>
                            <p:childTnLst>
                              <p:par>
                                <p:cTn id="53" presetID="22" presetClass="entr" presetSubtype="4"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750"/>
                                        <p:tgtEl>
                                          <p:spTgt spid="33"/>
                                        </p:tgtEl>
                                      </p:cBhvr>
                                    </p:animEffect>
                                  </p:childTnLst>
                                </p:cTn>
                              </p:par>
                            </p:childTnLst>
                          </p:cTn>
                        </p:par>
                        <p:par>
                          <p:cTn id="56" fill="hold">
                            <p:stCondLst>
                              <p:cond delay="9750"/>
                            </p:stCondLst>
                            <p:childTnLst>
                              <p:par>
                                <p:cTn id="57" presetID="10" presetClass="entr" presetSubtype="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750"/>
                                        <p:tgtEl>
                                          <p:spTgt spid="35"/>
                                        </p:tgtEl>
                                      </p:cBhvr>
                                    </p:animEffect>
                                  </p:childTnLst>
                                </p:cTn>
                              </p:par>
                            </p:childTnLst>
                          </p:cTn>
                        </p:par>
                        <p:par>
                          <p:cTn id="60" fill="hold">
                            <p:stCondLst>
                              <p:cond delay="10500"/>
                            </p:stCondLst>
                            <p:childTnLst>
                              <p:par>
                                <p:cTn id="61" presetID="22" presetClass="entr" presetSubtype="2"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right)">
                                      <p:cBhvr>
                                        <p:cTn id="63" dur="750"/>
                                        <p:tgtEl>
                                          <p:spTgt spid="36"/>
                                        </p:tgtEl>
                                      </p:cBhvr>
                                    </p:animEffect>
                                  </p:childTnLst>
                                </p:cTn>
                              </p:par>
                            </p:childTnLst>
                          </p:cTn>
                        </p:par>
                        <p:par>
                          <p:cTn id="64" fill="hold">
                            <p:stCondLst>
                              <p:cond delay="1125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5" grpId="0"/>
      <p:bldP spid="29" grpId="0"/>
      <p:bldP spid="32" grpId="0"/>
      <p:bldP spid="35"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58029-2FF3-4678-80E5-510681411584}"/>
              </a:ext>
            </a:extLst>
          </p:cNvPr>
          <p:cNvSpPr>
            <a:spLocks noGrp="1"/>
          </p:cNvSpPr>
          <p:nvPr>
            <p:ph type="title"/>
          </p:nvPr>
        </p:nvSpPr>
        <p:spPr>
          <a:xfrm>
            <a:off x="713250" y="166967"/>
            <a:ext cx="7717500" cy="628800"/>
          </a:xfrm>
        </p:spPr>
        <p:txBody>
          <a:bodyPr/>
          <a:lstStyle/>
          <a:p>
            <a:r>
              <a:rPr lang="en-US"/>
              <a:t>ASP.NET CORE LÀ GÌ ?</a:t>
            </a:r>
          </a:p>
        </p:txBody>
      </p:sp>
      <p:sp>
        <p:nvSpPr>
          <p:cNvPr id="3" name="TextBox 2">
            <a:extLst>
              <a:ext uri="{FF2B5EF4-FFF2-40B4-BE49-F238E27FC236}">
                <a16:creationId xmlns:a16="http://schemas.microsoft.com/office/drawing/2014/main" id="{F81889D6-169F-4A0B-8379-72554AE8974F}"/>
              </a:ext>
            </a:extLst>
          </p:cNvPr>
          <p:cNvSpPr txBox="1"/>
          <p:nvPr/>
        </p:nvSpPr>
        <p:spPr>
          <a:xfrm>
            <a:off x="414198" y="1237317"/>
            <a:ext cx="5573429" cy="2954655"/>
          </a:xfrm>
          <a:prstGeom prst="rect">
            <a:avLst/>
          </a:prstGeom>
          <a:noFill/>
        </p:spPr>
        <p:txBody>
          <a:bodyPr wrap="square" rtlCol="0">
            <a:spAutoFit/>
          </a:bodyPr>
          <a:lstStyle/>
          <a:p>
            <a:pPr>
              <a:lnSpc>
                <a:spcPct val="150000"/>
              </a:lnSpc>
            </a:pPr>
            <a:r>
              <a:rPr lang="vi-VN" sz="1800">
                <a:solidFill>
                  <a:srgbClr val="002060"/>
                </a:solidFill>
                <a:latin typeface="Roboto Condensed" panose="02000000000000000000" pitchFamily="2" charset="0"/>
                <a:ea typeface="Roboto Condensed" panose="02000000000000000000" pitchFamily="2" charset="0"/>
              </a:rPr>
              <a:t>• ASP.NET </a:t>
            </a:r>
            <a:r>
              <a:rPr lang="en-US" sz="1800">
                <a:solidFill>
                  <a:srgbClr val="002060"/>
                </a:solidFill>
                <a:latin typeface="Roboto Condensed" panose="02000000000000000000" pitchFamily="2" charset="0"/>
                <a:ea typeface="Roboto Condensed" panose="02000000000000000000" pitchFamily="2" charset="0"/>
              </a:rPr>
              <a:t>Core </a:t>
            </a:r>
            <a:r>
              <a:rPr lang="vi-VN" sz="1800">
                <a:solidFill>
                  <a:srgbClr val="002060"/>
                </a:solidFill>
                <a:latin typeface="Roboto Condensed" panose="02000000000000000000" pitchFamily="2" charset="0"/>
                <a:ea typeface="Roboto Condensed" panose="02000000000000000000" pitchFamily="2" charset="0"/>
              </a:rPr>
              <a:t>là một</a:t>
            </a:r>
            <a:r>
              <a:rPr lang="en-US" sz="1800">
                <a:solidFill>
                  <a:srgbClr val="002060"/>
                </a:solidFill>
                <a:latin typeface="Roboto Condensed" panose="02000000000000000000" pitchFamily="2" charset="0"/>
                <a:ea typeface="Roboto Condensed" panose="02000000000000000000" pitchFamily="2" charset="0"/>
              </a:rPr>
              <a:t> tập hợp </a:t>
            </a:r>
            <a:r>
              <a:rPr lang="vi-VN" sz="1800">
                <a:solidFill>
                  <a:srgbClr val="002060"/>
                </a:solidFill>
                <a:latin typeface="Roboto Condensed" panose="02000000000000000000" pitchFamily="2" charset="0"/>
                <a:ea typeface="Roboto Condensed" panose="02000000000000000000" pitchFamily="2" charset="0"/>
              </a:rPr>
              <a:t>thư viện tạo thành một </a:t>
            </a:r>
            <a:r>
              <a:rPr lang="en-US" sz="1800">
                <a:solidFill>
                  <a:srgbClr val="002060"/>
                </a:solidFill>
                <a:latin typeface="Roboto Condensed" panose="02000000000000000000" pitchFamily="2" charset="0"/>
                <a:ea typeface="Roboto Condensed" panose="02000000000000000000" pitchFamily="2" charset="0"/>
              </a:rPr>
              <a:t>k</a:t>
            </a:r>
            <a:r>
              <a:rPr lang="vi-VN" sz="1800">
                <a:solidFill>
                  <a:srgbClr val="002060"/>
                </a:solidFill>
                <a:latin typeface="Roboto Condensed" panose="02000000000000000000" pitchFamily="2" charset="0"/>
                <a:ea typeface="Roboto Condensed" panose="02000000000000000000" pitchFamily="2" charset="0"/>
              </a:rPr>
              <a:t>hung</a:t>
            </a:r>
            <a:r>
              <a:rPr lang="en-US" sz="1800">
                <a:solidFill>
                  <a:srgbClr val="002060"/>
                </a:solidFill>
                <a:latin typeface="Roboto Condensed" panose="02000000000000000000" pitchFamily="2" charset="0"/>
                <a:ea typeface="Roboto Condensed" panose="02000000000000000000" pitchFamily="2" charset="0"/>
              </a:rPr>
              <a:t> </a:t>
            </a:r>
            <a:r>
              <a:rPr lang="vi-VN" sz="1800">
                <a:solidFill>
                  <a:srgbClr val="002060"/>
                </a:solidFill>
                <a:latin typeface="Roboto Condensed" panose="02000000000000000000" pitchFamily="2" charset="0"/>
                <a:ea typeface="Roboto Condensed" panose="02000000000000000000" pitchFamily="2" charset="0"/>
              </a:rPr>
              <a:t>xây dựng các ứng dụng web.</a:t>
            </a:r>
            <a:endParaRPr lang="en-US" sz="1800">
              <a:solidFill>
                <a:srgbClr val="002060"/>
              </a:solidFill>
              <a:latin typeface="Roboto Condensed" panose="02000000000000000000" pitchFamily="2" charset="0"/>
              <a:ea typeface="Roboto Condensed" panose="02000000000000000000" pitchFamily="2" charset="0"/>
            </a:endParaRPr>
          </a:p>
          <a:p>
            <a:pPr>
              <a:lnSpc>
                <a:spcPct val="150000"/>
              </a:lnSpc>
            </a:pPr>
            <a:r>
              <a:rPr lang="vi-VN" sz="1800">
                <a:solidFill>
                  <a:srgbClr val="002060"/>
                </a:solidFill>
                <a:latin typeface="Roboto Condensed" panose="02000000000000000000" pitchFamily="2" charset="0"/>
                <a:ea typeface="Roboto Condensed" panose="02000000000000000000" pitchFamily="2" charset="0"/>
              </a:rPr>
              <a:t>• ASP.NET </a:t>
            </a:r>
            <a:r>
              <a:rPr lang="en-US" sz="1800">
                <a:solidFill>
                  <a:srgbClr val="002060"/>
                </a:solidFill>
                <a:latin typeface="Roboto Condensed" panose="02000000000000000000" pitchFamily="2" charset="0"/>
                <a:ea typeface="Roboto Condensed" panose="02000000000000000000" pitchFamily="2" charset="0"/>
              </a:rPr>
              <a:t>Core</a:t>
            </a:r>
            <a:r>
              <a:rPr lang="vi-VN" sz="1800">
                <a:solidFill>
                  <a:srgbClr val="002060"/>
                </a:solidFill>
                <a:latin typeface="Roboto Condensed" panose="02000000000000000000" pitchFamily="2" charset="0"/>
                <a:ea typeface="Roboto Condensed" panose="02000000000000000000" pitchFamily="2" charset="0"/>
              </a:rPr>
              <a:t> không phải là phiên bản tiếp theo của ASP.NET. Nó </a:t>
            </a:r>
            <a:r>
              <a:rPr lang="en-US" sz="1800">
                <a:solidFill>
                  <a:srgbClr val="002060"/>
                </a:solidFill>
                <a:latin typeface="Roboto Condensed" panose="02000000000000000000" pitchFamily="2" charset="0"/>
                <a:ea typeface="Roboto Condensed" panose="02000000000000000000" pitchFamily="2" charset="0"/>
              </a:rPr>
              <a:t>là </a:t>
            </a:r>
            <a:r>
              <a:rPr lang="vi-VN" sz="1800">
                <a:solidFill>
                  <a:srgbClr val="002060"/>
                </a:solidFill>
                <a:latin typeface="Roboto Condensed" panose="02000000000000000000" pitchFamily="2" charset="0"/>
                <a:ea typeface="Roboto Condensed" panose="02000000000000000000" pitchFamily="2" charset="0"/>
              </a:rPr>
              <a:t>phiên bản mới viết từ đầu. Nó có một số kiến trúc</a:t>
            </a:r>
            <a:r>
              <a:rPr lang="en-US" sz="1800">
                <a:solidFill>
                  <a:srgbClr val="002060"/>
                </a:solidFill>
                <a:latin typeface="Roboto Condensed" panose="02000000000000000000" pitchFamily="2" charset="0"/>
                <a:ea typeface="Roboto Condensed" panose="02000000000000000000" pitchFamily="2" charset="0"/>
              </a:rPr>
              <a:t> </a:t>
            </a:r>
            <a:r>
              <a:rPr lang="vi-VN" sz="1800">
                <a:solidFill>
                  <a:srgbClr val="002060"/>
                </a:solidFill>
                <a:latin typeface="Roboto Condensed" panose="02000000000000000000" pitchFamily="2" charset="0"/>
                <a:ea typeface="Roboto Condensed" panose="02000000000000000000" pitchFamily="2" charset="0"/>
              </a:rPr>
              <a:t>thay đổi kết quả trong một nhiều hơn mô-đun</a:t>
            </a:r>
            <a:endParaRPr lang="en-US" sz="1800">
              <a:solidFill>
                <a:srgbClr val="002060"/>
              </a:solidFill>
              <a:latin typeface="Roboto Condensed" panose="02000000000000000000" pitchFamily="2" charset="0"/>
              <a:ea typeface="Roboto Condensed" panose="02000000000000000000" pitchFamily="2" charset="0"/>
            </a:endParaRPr>
          </a:p>
          <a:p>
            <a:pPr>
              <a:lnSpc>
                <a:spcPct val="150000"/>
              </a:lnSpc>
            </a:pPr>
            <a:r>
              <a:rPr lang="vi-VN" sz="1800">
                <a:solidFill>
                  <a:srgbClr val="002060"/>
                </a:solidFill>
                <a:latin typeface="Roboto Condensed" panose="02000000000000000000" pitchFamily="2" charset="0"/>
                <a:ea typeface="Roboto Condensed" panose="02000000000000000000" pitchFamily="2" charset="0"/>
              </a:rPr>
              <a:t>• ASP.NET </a:t>
            </a:r>
            <a:r>
              <a:rPr lang="en-US" sz="1800">
                <a:solidFill>
                  <a:srgbClr val="002060"/>
                </a:solidFill>
                <a:latin typeface="Roboto Condensed" panose="02000000000000000000" pitchFamily="2" charset="0"/>
                <a:ea typeface="Roboto Condensed" panose="02000000000000000000" pitchFamily="2" charset="0"/>
              </a:rPr>
              <a:t>Core</a:t>
            </a:r>
            <a:r>
              <a:rPr lang="vi-VN" sz="1800">
                <a:solidFill>
                  <a:srgbClr val="002060"/>
                </a:solidFill>
                <a:latin typeface="Roboto Condensed" panose="02000000000000000000" pitchFamily="2" charset="0"/>
                <a:ea typeface="Roboto Condensed" panose="02000000000000000000" pitchFamily="2" charset="0"/>
              </a:rPr>
              <a:t> có thể chạy trên cả .NET </a:t>
            </a:r>
            <a:r>
              <a:rPr lang="en-US" sz="1800">
                <a:solidFill>
                  <a:srgbClr val="002060"/>
                </a:solidFill>
                <a:latin typeface="Roboto Condensed" panose="02000000000000000000" pitchFamily="2" charset="0"/>
                <a:ea typeface="Roboto Condensed" panose="02000000000000000000" pitchFamily="2" charset="0"/>
              </a:rPr>
              <a:t>Core</a:t>
            </a:r>
            <a:r>
              <a:rPr lang="vi-VN" sz="1800">
                <a:solidFill>
                  <a:srgbClr val="002060"/>
                </a:solidFill>
                <a:latin typeface="Roboto Condensed" panose="02000000000000000000" pitchFamily="2" charset="0"/>
                <a:ea typeface="Roboto Condensed" panose="02000000000000000000" pitchFamily="2" charset="0"/>
              </a:rPr>
              <a:t> hoặc</a:t>
            </a:r>
            <a:endParaRPr lang="en-US" sz="1800">
              <a:solidFill>
                <a:srgbClr val="002060"/>
              </a:solidFill>
              <a:latin typeface="Roboto Condensed" panose="02000000000000000000" pitchFamily="2" charset="0"/>
              <a:ea typeface="Roboto Condensed" panose="02000000000000000000" pitchFamily="2" charset="0"/>
            </a:endParaRPr>
          </a:p>
          <a:p>
            <a:pPr>
              <a:lnSpc>
                <a:spcPct val="150000"/>
              </a:lnSpc>
            </a:pPr>
            <a:r>
              <a:rPr lang="vi-VN" sz="1800">
                <a:solidFill>
                  <a:srgbClr val="002060"/>
                </a:solidFill>
                <a:latin typeface="Roboto Condensed" panose="02000000000000000000" pitchFamily="2" charset="0"/>
                <a:ea typeface="Roboto Condensed" panose="02000000000000000000" pitchFamily="2" charset="0"/>
              </a:rPr>
              <a:t>.NET</a:t>
            </a:r>
            <a:r>
              <a:rPr lang="en-US" sz="1800">
                <a:solidFill>
                  <a:srgbClr val="002060"/>
                </a:solidFill>
                <a:latin typeface="Roboto Condensed" panose="02000000000000000000" pitchFamily="2" charset="0"/>
                <a:ea typeface="Roboto Condensed" panose="02000000000000000000" pitchFamily="2" charset="0"/>
              </a:rPr>
              <a:t> Framework</a:t>
            </a:r>
          </a:p>
        </p:txBody>
      </p:sp>
      <p:pic>
        <p:nvPicPr>
          <p:cNvPr id="61" name="Picture 60">
            <a:extLst>
              <a:ext uri="{FF2B5EF4-FFF2-40B4-BE49-F238E27FC236}">
                <a16:creationId xmlns:a16="http://schemas.microsoft.com/office/drawing/2014/main" id="{A11FD1FD-54ED-4EE5-B5DC-7C7B375A1BB6}"/>
              </a:ext>
            </a:extLst>
          </p:cNvPr>
          <p:cNvPicPr>
            <a:picLocks noChangeAspect="1"/>
          </p:cNvPicPr>
          <p:nvPr/>
        </p:nvPicPr>
        <p:blipFill>
          <a:blip r:embed="rId3"/>
          <a:stretch>
            <a:fillRect/>
          </a:stretch>
        </p:blipFill>
        <p:spPr>
          <a:xfrm>
            <a:off x="5617762" y="589534"/>
            <a:ext cx="3602438" cy="3602438"/>
          </a:xfrm>
          <a:prstGeom prst="rect">
            <a:avLst/>
          </a:prstGeom>
        </p:spPr>
      </p:pic>
    </p:spTree>
    <p:extLst>
      <p:ext uri="{BB962C8B-B14F-4D97-AF65-F5344CB8AC3E}">
        <p14:creationId xmlns:p14="http://schemas.microsoft.com/office/powerpoint/2010/main" val="3027067960"/>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8375-8071-4228-A4B2-DA35625E42EB}"/>
              </a:ext>
            </a:extLst>
          </p:cNvPr>
          <p:cNvSpPr>
            <a:spLocks noGrp="1"/>
          </p:cNvSpPr>
          <p:nvPr>
            <p:ph type="title"/>
          </p:nvPr>
        </p:nvSpPr>
        <p:spPr>
          <a:xfrm>
            <a:off x="713250" y="297046"/>
            <a:ext cx="7717500" cy="628800"/>
          </a:xfrm>
        </p:spPr>
        <p:txBody>
          <a:bodyPr/>
          <a:lstStyle/>
          <a:p>
            <a:r>
              <a:rPr lang="en-US"/>
              <a:t>CẤU TRÚC ASP.NET CORE NHƯ THẾ NÀO ? </a:t>
            </a:r>
          </a:p>
        </p:txBody>
      </p:sp>
      <p:pic>
        <p:nvPicPr>
          <p:cNvPr id="3" name="Picture 2">
            <a:extLst>
              <a:ext uri="{FF2B5EF4-FFF2-40B4-BE49-F238E27FC236}">
                <a16:creationId xmlns:a16="http://schemas.microsoft.com/office/drawing/2014/main" id="{A1DBDDA4-E067-44A9-9ACC-E757824C3524}"/>
              </a:ext>
            </a:extLst>
          </p:cNvPr>
          <p:cNvPicPr/>
          <p:nvPr/>
        </p:nvPicPr>
        <p:blipFill>
          <a:blip r:embed="rId2">
            <a:extLst>
              <a:ext uri="{28A0092B-C50C-407E-A947-70E740481C1C}">
                <a14:useLocalDpi xmlns:a14="http://schemas.microsoft.com/office/drawing/2010/main" val="0"/>
              </a:ext>
            </a:extLst>
          </a:blip>
          <a:stretch>
            <a:fillRect/>
          </a:stretch>
        </p:blipFill>
        <p:spPr>
          <a:xfrm>
            <a:off x="1842653" y="1547378"/>
            <a:ext cx="5347855" cy="2387311"/>
          </a:xfrm>
          <a:prstGeom prst="rect">
            <a:avLst/>
          </a:prstGeom>
        </p:spPr>
      </p:pic>
    </p:spTree>
    <p:extLst>
      <p:ext uri="{BB962C8B-B14F-4D97-AF65-F5344CB8AC3E}">
        <p14:creationId xmlns:p14="http://schemas.microsoft.com/office/powerpoint/2010/main" val="3166772931"/>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34;p20">
            <a:extLst>
              <a:ext uri="{FF2B5EF4-FFF2-40B4-BE49-F238E27FC236}">
                <a16:creationId xmlns:a16="http://schemas.microsoft.com/office/drawing/2014/main" id="{CD8310A0-AA31-4CEB-A499-8ACD49FA6C97}"/>
              </a:ext>
            </a:extLst>
          </p:cNvPr>
          <p:cNvGrpSpPr/>
          <p:nvPr/>
        </p:nvGrpSpPr>
        <p:grpSpPr>
          <a:xfrm>
            <a:off x="2789315" y="1351307"/>
            <a:ext cx="3769318" cy="3567834"/>
            <a:chOff x="2687337" y="1155151"/>
            <a:chExt cx="3769318" cy="3567834"/>
          </a:xfrm>
        </p:grpSpPr>
        <p:sp>
          <p:nvSpPr>
            <p:cNvPr id="5" name="Google Shape;435;p20">
              <a:extLst>
                <a:ext uri="{FF2B5EF4-FFF2-40B4-BE49-F238E27FC236}">
                  <a16:creationId xmlns:a16="http://schemas.microsoft.com/office/drawing/2014/main" id="{9170BFB3-F35A-492C-ACD1-DB45F45632E8}"/>
                </a:ext>
              </a:extLst>
            </p:cNvPr>
            <p:cNvSpPr/>
            <p:nvPr/>
          </p:nvSpPr>
          <p:spPr>
            <a:xfrm>
              <a:off x="5570455" y="1877712"/>
              <a:ext cx="75328" cy="75453"/>
            </a:xfrm>
            <a:custGeom>
              <a:avLst/>
              <a:gdLst/>
              <a:ahLst/>
              <a:cxnLst/>
              <a:rect l="l" t="t" r="r" b="b"/>
              <a:pathLst>
                <a:path w="603" h="604" extrusionOk="0">
                  <a:moveTo>
                    <a:pt x="304" y="0"/>
                  </a:moveTo>
                  <a:cubicBezTo>
                    <a:pt x="135" y="0"/>
                    <a:pt x="0" y="135"/>
                    <a:pt x="0" y="300"/>
                  </a:cubicBezTo>
                  <a:cubicBezTo>
                    <a:pt x="0" y="469"/>
                    <a:pt x="135" y="603"/>
                    <a:pt x="304" y="603"/>
                  </a:cubicBezTo>
                  <a:cubicBezTo>
                    <a:pt x="469" y="603"/>
                    <a:pt x="603" y="469"/>
                    <a:pt x="603" y="300"/>
                  </a:cubicBezTo>
                  <a:cubicBezTo>
                    <a:pt x="603" y="135"/>
                    <a:pt x="469" y="0"/>
                    <a:pt x="304" y="0"/>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 name="Google Shape;436;p20">
              <a:extLst>
                <a:ext uri="{FF2B5EF4-FFF2-40B4-BE49-F238E27FC236}">
                  <a16:creationId xmlns:a16="http://schemas.microsoft.com/office/drawing/2014/main" id="{63376BDC-C42C-49F3-AC62-A6005B4DEA68}"/>
                </a:ext>
              </a:extLst>
            </p:cNvPr>
            <p:cNvSpPr/>
            <p:nvPr/>
          </p:nvSpPr>
          <p:spPr>
            <a:xfrm>
              <a:off x="4212033" y="4120102"/>
              <a:ext cx="53717" cy="54216"/>
            </a:xfrm>
            <a:custGeom>
              <a:avLst/>
              <a:gdLst/>
              <a:ahLst/>
              <a:cxnLst/>
              <a:rect l="l" t="t" r="r" b="b"/>
              <a:pathLst>
                <a:path w="430" h="434" extrusionOk="0">
                  <a:moveTo>
                    <a:pt x="213" y="0"/>
                  </a:moveTo>
                  <a:cubicBezTo>
                    <a:pt x="96" y="0"/>
                    <a:pt x="0" y="100"/>
                    <a:pt x="0" y="217"/>
                  </a:cubicBezTo>
                  <a:cubicBezTo>
                    <a:pt x="0" y="334"/>
                    <a:pt x="96" y="434"/>
                    <a:pt x="213" y="434"/>
                  </a:cubicBezTo>
                  <a:cubicBezTo>
                    <a:pt x="334" y="434"/>
                    <a:pt x="430" y="334"/>
                    <a:pt x="430" y="217"/>
                  </a:cubicBezTo>
                  <a:cubicBezTo>
                    <a:pt x="430" y="100"/>
                    <a:pt x="334" y="0"/>
                    <a:pt x="213" y="0"/>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 name="Google Shape;437;p20">
              <a:extLst>
                <a:ext uri="{FF2B5EF4-FFF2-40B4-BE49-F238E27FC236}">
                  <a16:creationId xmlns:a16="http://schemas.microsoft.com/office/drawing/2014/main" id="{1CC79D73-90B5-48F8-B38A-DFC9FEA68FF2}"/>
                </a:ext>
              </a:extLst>
            </p:cNvPr>
            <p:cNvSpPr/>
            <p:nvPr/>
          </p:nvSpPr>
          <p:spPr>
            <a:xfrm>
              <a:off x="3229507" y="3293603"/>
              <a:ext cx="63461" cy="63461"/>
            </a:xfrm>
            <a:custGeom>
              <a:avLst/>
              <a:gdLst/>
              <a:ahLst/>
              <a:cxnLst/>
              <a:rect l="l" t="t" r="r" b="b"/>
              <a:pathLst>
                <a:path w="508" h="508" extrusionOk="0">
                  <a:moveTo>
                    <a:pt x="256" y="0"/>
                  </a:moveTo>
                  <a:cubicBezTo>
                    <a:pt x="113" y="0"/>
                    <a:pt x="0" y="113"/>
                    <a:pt x="0" y="251"/>
                  </a:cubicBezTo>
                  <a:cubicBezTo>
                    <a:pt x="0" y="395"/>
                    <a:pt x="113" y="507"/>
                    <a:pt x="256" y="507"/>
                  </a:cubicBezTo>
                  <a:cubicBezTo>
                    <a:pt x="395" y="507"/>
                    <a:pt x="508" y="395"/>
                    <a:pt x="508" y="251"/>
                  </a:cubicBezTo>
                  <a:cubicBezTo>
                    <a:pt x="508" y="113"/>
                    <a:pt x="395" y="0"/>
                    <a:pt x="256" y="0"/>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 name="Google Shape;438;p20">
              <a:extLst>
                <a:ext uri="{FF2B5EF4-FFF2-40B4-BE49-F238E27FC236}">
                  <a16:creationId xmlns:a16="http://schemas.microsoft.com/office/drawing/2014/main" id="{99E459B0-A4D8-4A95-B9EA-A34F41005662}"/>
                </a:ext>
              </a:extLst>
            </p:cNvPr>
            <p:cNvSpPr/>
            <p:nvPr/>
          </p:nvSpPr>
          <p:spPr>
            <a:xfrm>
              <a:off x="4108596" y="1597632"/>
              <a:ext cx="72080" cy="72205"/>
            </a:xfrm>
            <a:custGeom>
              <a:avLst/>
              <a:gdLst/>
              <a:ahLst/>
              <a:cxnLst/>
              <a:rect l="l" t="t" r="r" b="b"/>
              <a:pathLst>
                <a:path w="577" h="578" extrusionOk="0">
                  <a:moveTo>
                    <a:pt x="291" y="1"/>
                  </a:moveTo>
                  <a:cubicBezTo>
                    <a:pt x="130" y="1"/>
                    <a:pt x="0" y="127"/>
                    <a:pt x="0" y="287"/>
                  </a:cubicBezTo>
                  <a:cubicBezTo>
                    <a:pt x="0" y="447"/>
                    <a:pt x="130" y="578"/>
                    <a:pt x="291" y="578"/>
                  </a:cubicBezTo>
                  <a:cubicBezTo>
                    <a:pt x="447" y="578"/>
                    <a:pt x="577" y="447"/>
                    <a:pt x="577" y="287"/>
                  </a:cubicBezTo>
                  <a:cubicBezTo>
                    <a:pt x="577" y="127"/>
                    <a:pt x="447" y="1"/>
                    <a:pt x="291" y="1"/>
                  </a:cubicBezTo>
                  <a:close/>
                </a:path>
              </a:pathLst>
            </a:custGeom>
            <a:solidFill>
              <a:srgbClr val="FFD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 name="Google Shape;439;p20">
              <a:extLst>
                <a:ext uri="{FF2B5EF4-FFF2-40B4-BE49-F238E27FC236}">
                  <a16:creationId xmlns:a16="http://schemas.microsoft.com/office/drawing/2014/main" id="{F7B08977-0439-41F6-8356-0777923E6B47}"/>
                </a:ext>
              </a:extLst>
            </p:cNvPr>
            <p:cNvSpPr/>
            <p:nvPr/>
          </p:nvSpPr>
          <p:spPr>
            <a:xfrm>
              <a:off x="3437505" y="1804007"/>
              <a:ext cx="2269467" cy="2269592"/>
            </a:xfrm>
            <a:custGeom>
              <a:avLst/>
              <a:gdLst/>
              <a:ahLst/>
              <a:cxnLst/>
              <a:rect l="l" t="t" r="r" b="b"/>
              <a:pathLst>
                <a:path w="18167" h="18168" extrusionOk="0">
                  <a:moveTo>
                    <a:pt x="9084" y="1"/>
                  </a:moveTo>
                  <a:cubicBezTo>
                    <a:pt x="4067" y="1"/>
                    <a:pt x="0" y="4068"/>
                    <a:pt x="0" y="9084"/>
                  </a:cubicBezTo>
                  <a:cubicBezTo>
                    <a:pt x="0" y="14101"/>
                    <a:pt x="4067" y="18167"/>
                    <a:pt x="9084" y="18167"/>
                  </a:cubicBezTo>
                  <a:cubicBezTo>
                    <a:pt x="14100" y="18167"/>
                    <a:pt x="18167" y="14101"/>
                    <a:pt x="18167" y="9084"/>
                  </a:cubicBezTo>
                  <a:cubicBezTo>
                    <a:pt x="18167" y="4068"/>
                    <a:pt x="14100" y="1"/>
                    <a:pt x="9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nvGrpSpPr>
            <p:cNvPr id="10" name="Google Shape;440;p20">
              <a:extLst>
                <a:ext uri="{FF2B5EF4-FFF2-40B4-BE49-F238E27FC236}">
                  <a16:creationId xmlns:a16="http://schemas.microsoft.com/office/drawing/2014/main" id="{8A18F27C-A716-4B3D-9AAB-17F90523054E}"/>
                </a:ext>
              </a:extLst>
            </p:cNvPr>
            <p:cNvGrpSpPr/>
            <p:nvPr/>
          </p:nvGrpSpPr>
          <p:grpSpPr>
            <a:xfrm>
              <a:off x="2810762" y="1155151"/>
              <a:ext cx="3522977" cy="3567834"/>
              <a:chOff x="2810762" y="1155151"/>
              <a:chExt cx="3522977" cy="3567834"/>
            </a:xfrm>
          </p:grpSpPr>
          <p:sp>
            <p:nvSpPr>
              <p:cNvPr id="17" name="Google Shape;441;p20">
                <a:extLst>
                  <a:ext uri="{FF2B5EF4-FFF2-40B4-BE49-F238E27FC236}">
                    <a16:creationId xmlns:a16="http://schemas.microsoft.com/office/drawing/2014/main" id="{2803A268-4E38-4D5A-A9F0-68BF2DA8C458}"/>
                  </a:ext>
                </a:extLst>
              </p:cNvPr>
              <p:cNvSpPr/>
              <p:nvPr/>
            </p:nvSpPr>
            <p:spPr>
              <a:xfrm>
                <a:off x="5627795" y="2251486"/>
                <a:ext cx="35353" cy="34728"/>
              </a:xfrm>
              <a:custGeom>
                <a:avLst/>
                <a:gdLst/>
                <a:ahLst/>
                <a:cxnLst/>
                <a:rect l="l" t="t" r="r" b="b"/>
                <a:pathLst>
                  <a:path w="283" h="278" extrusionOk="0">
                    <a:moveTo>
                      <a:pt x="144" y="0"/>
                    </a:moveTo>
                    <a:cubicBezTo>
                      <a:pt x="66" y="0"/>
                      <a:pt x="1" y="61"/>
                      <a:pt x="1" y="139"/>
                    </a:cubicBezTo>
                    <a:cubicBezTo>
                      <a:pt x="1" y="217"/>
                      <a:pt x="66" y="278"/>
                      <a:pt x="144" y="278"/>
                    </a:cubicBezTo>
                    <a:cubicBezTo>
                      <a:pt x="222" y="278"/>
                      <a:pt x="283" y="217"/>
                      <a:pt x="283" y="139"/>
                    </a:cubicBezTo>
                    <a:cubicBezTo>
                      <a:pt x="283" y="61"/>
                      <a:pt x="222"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8" name="Google Shape;442;p20">
                <a:extLst>
                  <a:ext uri="{FF2B5EF4-FFF2-40B4-BE49-F238E27FC236}">
                    <a16:creationId xmlns:a16="http://schemas.microsoft.com/office/drawing/2014/main" id="{8FB810DC-1E64-4406-A6F6-EF48389760A7}"/>
                  </a:ext>
                </a:extLst>
              </p:cNvPr>
              <p:cNvSpPr/>
              <p:nvPr/>
            </p:nvSpPr>
            <p:spPr>
              <a:xfrm>
                <a:off x="6297262" y="3283734"/>
                <a:ext cx="36477" cy="36477"/>
              </a:xfrm>
              <a:custGeom>
                <a:avLst/>
                <a:gdLst/>
                <a:ahLst/>
                <a:cxnLst/>
                <a:rect l="l" t="t" r="r" b="b"/>
                <a:pathLst>
                  <a:path w="292" h="292" extrusionOk="0">
                    <a:moveTo>
                      <a:pt x="144" y="1"/>
                    </a:moveTo>
                    <a:cubicBezTo>
                      <a:pt x="66" y="1"/>
                      <a:pt x="1" y="66"/>
                      <a:pt x="1" y="144"/>
                    </a:cubicBezTo>
                    <a:cubicBezTo>
                      <a:pt x="1" y="226"/>
                      <a:pt x="66" y="291"/>
                      <a:pt x="144" y="291"/>
                    </a:cubicBezTo>
                    <a:cubicBezTo>
                      <a:pt x="226" y="291"/>
                      <a:pt x="291" y="226"/>
                      <a:pt x="291" y="144"/>
                    </a:cubicBezTo>
                    <a:cubicBezTo>
                      <a:pt x="291" y="66"/>
                      <a:pt x="226" y="1"/>
                      <a:pt x="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9" name="Google Shape;443;p20">
                <a:extLst>
                  <a:ext uri="{FF2B5EF4-FFF2-40B4-BE49-F238E27FC236}">
                    <a16:creationId xmlns:a16="http://schemas.microsoft.com/office/drawing/2014/main" id="{ACFF7A7E-C36E-4276-8B8E-F467DD1A04FB}"/>
                  </a:ext>
                </a:extLst>
              </p:cNvPr>
              <p:cNvSpPr/>
              <p:nvPr/>
            </p:nvSpPr>
            <p:spPr>
              <a:xfrm>
                <a:off x="5663161" y="3618975"/>
                <a:ext cx="107308" cy="106809"/>
              </a:xfrm>
              <a:custGeom>
                <a:avLst/>
                <a:gdLst/>
                <a:ahLst/>
                <a:cxnLst/>
                <a:rect l="l" t="t" r="r" b="b"/>
                <a:pathLst>
                  <a:path w="859" h="855" extrusionOk="0">
                    <a:moveTo>
                      <a:pt x="429" y="0"/>
                    </a:moveTo>
                    <a:cubicBezTo>
                      <a:pt x="191" y="0"/>
                      <a:pt x="0" y="191"/>
                      <a:pt x="0" y="425"/>
                    </a:cubicBezTo>
                    <a:cubicBezTo>
                      <a:pt x="0" y="664"/>
                      <a:pt x="191" y="854"/>
                      <a:pt x="429" y="854"/>
                    </a:cubicBezTo>
                    <a:cubicBezTo>
                      <a:pt x="663" y="854"/>
                      <a:pt x="859" y="664"/>
                      <a:pt x="859" y="425"/>
                    </a:cubicBezTo>
                    <a:cubicBezTo>
                      <a:pt x="859" y="191"/>
                      <a:pt x="663"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0" name="Google Shape;444;p20">
                <a:extLst>
                  <a:ext uri="{FF2B5EF4-FFF2-40B4-BE49-F238E27FC236}">
                    <a16:creationId xmlns:a16="http://schemas.microsoft.com/office/drawing/2014/main" id="{ADB3397B-6F46-4FE4-B6A2-12B69014F14E}"/>
                  </a:ext>
                </a:extLst>
              </p:cNvPr>
              <p:cNvSpPr/>
              <p:nvPr/>
            </p:nvSpPr>
            <p:spPr>
              <a:xfrm>
                <a:off x="4604672" y="4272127"/>
                <a:ext cx="100313" cy="100313"/>
              </a:xfrm>
              <a:custGeom>
                <a:avLst/>
                <a:gdLst/>
                <a:ahLst/>
                <a:cxnLst/>
                <a:rect l="l" t="t" r="r" b="b"/>
                <a:pathLst>
                  <a:path w="803" h="803" extrusionOk="0">
                    <a:moveTo>
                      <a:pt x="399" y="0"/>
                    </a:moveTo>
                    <a:cubicBezTo>
                      <a:pt x="178" y="0"/>
                      <a:pt x="0" y="178"/>
                      <a:pt x="0" y="399"/>
                    </a:cubicBezTo>
                    <a:cubicBezTo>
                      <a:pt x="0" y="625"/>
                      <a:pt x="178" y="803"/>
                      <a:pt x="399" y="803"/>
                    </a:cubicBezTo>
                    <a:cubicBezTo>
                      <a:pt x="620" y="803"/>
                      <a:pt x="802" y="625"/>
                      <a:pt x="802" y="399"/>
                    </a:cubicBezTo>
                    <a:cubicBezTo>
                      <a:pt x="802" y="178"/>
                      <a:pt x="620" y="0"/>
                      <a:pt x="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1" name="Google Shape;445;p20">
                <a:extLst>
                  <a:ext uri="{FF2B5EF4-FFF2-40B4-BE49-F238E27FC236}">
                    <a16:creationId xmlns:a16="http://schemas.microsoft.com/office/drawing/2014/main" id="{95D18C8A-38D8-4BE6-86E4-039F955B14B4}"/>
                  </a:ext>
                </a:extLst>
              </p:cNvPr>
              <p:cNvSpPr/>
              <p:nvPr/>
            </p:nvSpPr>
            <p:spPr>
              <a:xfrm>
                <a:off x="3166171" y="4186686"/>
                <a:ext cx="63461" cy="63461"/>
              </a:xfrm>
              <a:custGeom>
                <a:avLst/>
                <a:gdLst/>
                <a:ahLst/>
                <a:cxnLst/>
                <a:rect l="l" t="t" r="r" b="b"/>
                <a:pathLst>
                  <a:path w="508" h="508" extrusionOk="0">
                    <a:moveTo>
                      <a:pt x="256" y="1"/>
                    </a:moveTo>
                    <a:cubicBezTo>
                      <a:pt x="113" y="1"/>
                      <a:pt x="0" y="113"/>
                      <a:pt x="0" y="252"/>
                    </a:cubicBezTo>
                    <a:cubicBezTo>
                      <a:pt x="0" y="391"/>
                      <a:pt x="113" y="508"/>
                      <a:pt x="256" y="508"/>
                    </a:cubicBezTo>
                    <a:cubicBezTo>
                      <a:pt x="395" y="508"/>
                      <a:pt x="507" y="391"/>
                      <a:pt x="507" y="252"/>
                    </a:cubicBezTo>
                    <a:cubicBezTo>
                      <a:pt x="507" y="113"/>
                      <a:pt x="395" y="1"/>
                      <a:pt x="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2" name="Google Shape;446;p20">
                <a:extLst>
                  <a:ext uri="{FF2B5EF4-FFF2-40B4-BE49-F238E27FC236}">
                    <a16:creationId xmlns:a16="http://schemas.microsoft.com/office/drawing/2014/main" id="{01544031-8D21-45DD-AE56-5EB4DAC2CFF6}"/>
                  </a:ext>
                </a:extLst>
              </p:cNvPr>
              <p:cNvSpPr/>
              <p:nvPr/>
            </p:nvSpPr>
            <p:spPr>
              <a:xfrm>
                <a:off x="3245247" y="1516931"/>
                <a:ext cx="70956" cy="71081"/>
              </a:xfrm>
              <a:custGeom>
                <a:avLst/>
                <a:gdLst/>
                <a:ahLst/>
                <a:cxnLst/>
                <a:rect l="l" t="t" r="r" b="b"/>
                <a:pathLst>
                  <a:path w="568" h="569" extrusionOk="0">
                    <a:moveTo>
                      <a:pt x="282" y="1"/>
                    </a:moveTo>
                    <a:cubicBezTo>
                      <a:pt x="126" y="1"/>
                      <a:pt x="0" y="127"/>
                      <a:pt x="0" y="283"/>
                    </a:cubicBezTo>
                    <a:cubicBezTo>
                      <a:pt x="0" y="439"/>
                      <a:pt x="126" y="569"/>
                      <a:pt x="282" y="569"/>
                    </a:cubicBezTo>
                    <a:cubicBezTo>
                      <a:pt x="442" y="569"/>
                      <a:pt x="568" y="439"/>
                      <a:pt x="568" y="283"/>
                    </a:cubicBezTo>
                    <a:cubicBezTo>
                      <a:pt x="568" y="127"/>
                      <a:pt x="442" y="1"/>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3" name="Google Shape;447;p20">
                <a:extLst>
                  <a:ext uri="{FF2B5EF4-FFF2-40B4-BE49-F238E27FC236}">
                    <a16:creationId xmlns:a16="http://schemas.microsoft.com/office/drawing/2014/main" id="{039C814E-CD14-4932-AA4F-B268B283821B}"/>
                  </a:ext>
                </a:extLst>
              </p:cNvPr>
              <p:cNvSpPr/>
              <p:nvPr/>
            </p:nvSpPr>
            <p:spPr>
              <a:xfrm>
                <a:off x="5026037" y="1155151"/>
                <a:ext cx="57090" cy="56465"/>
              </a:xfrm>
              <a:custGeom>
                <a:avLst/>
                <a:gdLst/>
                <a:ahLst/>
                <a:cxnLst/>
                <a:rect l="l" t="t" r="r" b="b"/>
                <a:pathLst>
                  <a:path w="457" h="452" extrusionOk="0">
                    <a:moveTo>
                      <a:pt x="231" y="1"/>
                    </a:moveTo>
                    <a:cubicBezTo>
                      <a:pt x="105" y="1"/>
                      <a:pt x="1" y="100"/>
                      <a:pt x="1" y="226"/>
                    </a:cubicBezTo>
                    <a:cubicBezTo>
                      <a:pt x="1" y="352"/>
                      <a:pt x="105" y="452"/>
                      <a:pt x="231" y="452"/>
                    </a:cubicBezTo>
                    <a:cubicBezTo>
                      <a:pt x="356" y="452"/>
                      <a:pt x="456" y="352"/>
                      <a:pt x="456" y="226"/>
                    </a:cubicBezTo>
                    <a:cubicBezTo>
                      <a:pt x="456" y="100"/>
                      <a:pt x="35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4" name="Google Shape;448;p20">
                <a:extLst>
                  <a:ext uri="{FF2B5EF4-FFF2-40B4-BE49-F238E27FC236}">
                    <a16:creationId xmlns:a16="http://schemas.microsoft.com/office/drawing/2014/main" id="{C04E6890-2E7C-4F0E-86B2-B37F85F35B5C}"/>
                  </a:ext>
                </a:extLst>
              </p:cNvPr>
              <p:cNvSpPr/>
              <p:nvPr/>
            </p:nvSpPr>
            <p:spPr>
              <a:xfrm>
                <a:off x="5814681" y="1592760"/>
                <a:ext cx="97065" cy="97065"/>
              </a:xfrm>
              <a:custGeom>
                <a:avLst/>
                <a:gdLst/>
                <a:ahLst/>
                <a:cxnLst/>
                <a:rect l="l" t="t" r="r" b="b"/>
                <a:pathLst>
                  <a:path w="777" h="777" extrusionOk="0">
                    <a:moveTo>
                      <a:pt x="387" y="1"/>
                    </a:moveTo>
                    <a:lnTo>
                      <a:pt x="352" y="157"/>
                    </a:lnTo>
                    <a:cubicBezTo>
                      <a:pt x="330" y="257"/>
                      <a:pt x="252" y="335"/>
                      <a:pt x="152" y="356"/>
                    </a:cubicBezTo>
                    <a:lnTo>
                      <a:pt x="1" y="391"/>
                    </a:lnTo>
                    <a:lnTo>
                      <a:pt x="152" y="426"/>
                    </a:lnTo>
                    <a:cubicBezTo>
                      <a:pt x="252" y="447"/>
                      <a:pt x="330" y="526"/>
                      <a:pt x="352" y="625"/>
                    </a:cubicBezTo>
                    <a:lnTo>
                      <a:pt x="387" y="777"/>
                    </a:lnTo>
                    <a:lnTo>
                      <a:pt x="421" y="625"/>
                    </a:lnTo>
                    <a:cubicBezTo>
                      <a:pt x="443" y="526"/>
                      <a:pt x="521" y="447"/>
                      <a:pt x="621" y="426"/>
                    </a:cubicBezTo>
                    <a:lnTo>
                      <a:pt x="777" y="391"/>
                    </a:lnTo>
                    <a:lnTo>
                      <a:pt x="621" y="356"/>
                    </a:lnTo>
                    <a:cubicBezTo>
                      <a:pt x="521" y="335"/>
                      <a:pt x="443" y="257"/>
                      <a:pt x="421" y="157"/>
                    </a:cubicBezTo>
                    <a:lnTo>
                      <a:pt x="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449;p20">
                <a:extLst>
                  <a:ext uri="{FF2B5EF4-FFF2-40B4-BE49-F238E27FC236}">
                    <a16:creationId xmlns:a16="http://schemas.microsoft.com/office/drawing/2014/main" id="{6A11AAC8-75A8-4602-AD32-639E5BA2B611}"/>
                  </a:ext>
                </a:extLst>
              </p:cNvPr>
              <p:cNvSpPr/>
              <p:nvPr/>
            </p:nvSpPr>
            <p:spPr>
              <a:xfrm>
                <a:off x="5786702" y="2309208"/>
                <a:ext cx="97564" cy="97065"/>
              </a:xfrm>
              <a:custGeom>
                <a:avLst/>
                <a:gdLst/>
                <a:ahLst/>
                <a:cxnLst/>
                <a:rect l="l" t="t" r="r" b="b"/>
                <a:pathLst>
                  <a:path w="781" h="777" extrusionOk="0">
                    <a:moveTo>
                      <a:pt x="391" y="0"/>
                    </a:moveTo>
                    <a:lnTo>
                      <a:pt x="356" y="156"/>
                    </a:lnTo>
                    <a:cubicBezTo>
                      <a:pt x="334" y="256"/>
                      <a:pt x="256" y="334"/>
                      <a:pt x="157" y="356"/>
                    </a:cubicBezTo>
                    <a:lnTo>
                      <a:pt x="1" y="391"/>
                    </a:lnTo>
                    <a:lnTo>
                      <a:pt x="157" y="425"/>
                    </a:lnTo>
                    <a:cubicBezTo>
                      <a:pt x="256" y="447"/>
                      <a:pt x="334" y="525"/>
                      <a:pt x="356" y="625"/>
                    </a:cubicBezTo>
                    <a:lnTo>
                      <a:pt x="391" y="776"/>
                    </a:lnTo>
                    <a:lnTo>
                      <a:pt x="425" y="625"/>
                    </a:lnTo>
                    <a:cubicBezTo>
                      <a:pt x="447" y="525"/>
                      <a:pt x="525" y="447"/>
                      <a:pt x="625" y="425"/>
                    </a:cubicBezTo>
                    <a:lnTo>
                      <a:pt x="781" y="391"/>
                    </a:lnTo>
                    <a:lnTo>
                      <a:pt x="625" y="356"/>
                    </a:lnTo>
                    <a:cubicBezTo>
                      <a:pt x="525" y="334"/>
                      <a:pt x="447" y="256"/>
                      <a:pt x="425"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450;p20">
                <a:extLst>
                  <a:ext uri="{FF2B5EF4-FFF2-40B4-BE49-F238E27FC236}">
                    <a16:creationId xmlns:a16="http://schemas.microsoft.com/office/drawing/2014/main" id="{002B68D7-ABFC-4B57-B171-533A2AEB30D2}"/>
                  </a:ext>
                </a:extLst>
              </p:cNvPr>
              <p:cNvSpPr/>
              <p:nvPr/>
            </p:nvSpPr>
            <p:spPr>
              <a:xfrm>
                <a:off x="4562445" y="1511560"/>
                <a:ext cx="134417" cy="134417"/>
              </a:xfrm>
              <a:custGeom>
                <a:avLst/>
                <a:gdLst/>
                <a:ahLst/>
                <a:cxnLst/>
                <a:rect l="l" t="t" r="r" b="b"/>
                <a:pathLst>
                  <a:path w="1076" h="1076" extrusionOk="0">
                    <a:moveTo>
                      <a:pt x="538" y="1"/>
                    </a:moveTo>
                    <a:lnTo>
                      <a:pt x="490" y="213"/>
                    </a:lnTo>
                    <a:cubicBezTo>
                      <a:pt x="460" y="352"/>
                      <a:pt x="356" y="460"/>
                      <a:pt x="217" y="490"/>
                    </a:cubicBezTo>
                    <a:lnTo>
                      <a:pt x="0" y="538"/>
                    </a:lnTo>
                    <a:lnTo>
                      <a:pt x="217" y="586"/>
                    </a:lnTo>
                    <a:cubicBezTo>
                      <a:pt x="356" y="616"/>
                      <a:pt x="460" y="725"/>
                      <a:pt x="490" y="863"/>
                    </a:cubicBezTo>
                    <a:lnTo>
                      <a:pt x="538" y="1076"/>
                    </a:lnTo>
                    <a:lnTo>
                      <a:pt x="586" y="863"/>
                    </a:lnTo>
                    <a:cubicBezTo>
                      <a:pt x="616" y="725"/>
                      <a:pt x="725" y="616"/>
                      <a:pt x="863" y="586"/>
                    </a:cubicBezTo>
                    <a:lnTo>
                      <a:pt x="1076" y="538"/>
                    </a:lnTo>
                    <a:lnTo>
                      <a:pt x="863" y="490"/>
                    </a:lnTo>
                    <a:cubicBezTo>
                      <a:pt x="725" y="460"/>
                      <a:pt x="616" y="352"/>
                      <a:pt x="586" y="213"/>
                    </a:cubicBezTo>
                    <a:lnTo>
                      <a:pt x="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7" name="Google Shape;451;p20">
                <a:extLst>
                  <a:ext uri="{FF2B5EF4-FFF2-40B4-BE49-F238E27FC236}">
                    <a16:creationId xmlns:a16="http://schemas.microsoft.com/office/drawing/2014/main" id="{0C58E3DB-1D50-4272-A035-FB26757531CB}"/>
                  </a:ext>
                </a:extLst>
              </p:cNvPr>
              <p:cNvSpPr/>
              <p:nvPr/>
            </p:nvSpPr>
            <p:spPr>
              <a:xfrm>
                <a:off x="2811387" y="2125187"/>
                <a:ext cx="134916" cy="134542"/>
              </a:xfrm>
              <a:custGeom>
                <a:avLst/>
                <a:gdLst/>
                <a:ahLst/>
                <a:cxnLst/>
                <a:rect l="l" t="t" r="r" b="b"/>
                <a:pathLst>
                  <a:path w="1080" h="1077" extrusionOk="0">
                    <a:moveTo>
                      <a:pt x="542" y="1"/>
                    </a:moveTo>
                    <a:lnTo>
                      <a:pt x="494" y="213"/>
                    </a:lnTo>
                    <a:cubicBezTo>
                      <a:pt x="464" y="352"/>
                      <a:pt x="356" y="460"/>
                      <a:pt x="217" y="491"/>
                    </a:cubicBezTo>
                    <a:lnTo>
                      <a:pt x="0" y="539"/>
                    </a:lnTo>
                    <a:lnTo>
                      <a:pt x="217" y="586"/>
                    </a:lnTo>
                    <a:cubicBezTo>
                      <a:pt x="356" y="617"/>
                      <a:pt x="464" y="725"/>
                      <a:pt x="494" y="864"/>
                    </a:cubicBezTo>
                    <a:lnTo>
                      <a:pt x="542" y="1076"/>
                    </a:lnTo>
                    <a:lnTo>
                      <a:pt x="585" y="864"/>
                    </a:lnTo>
                    <a:cubicBezTo>
                      <a:pt x="620" y="725"/>
                      <a:pt x="724" y="617"/>
                      <a:pt x="863" y="586"/>
                    </a:cubicBezTo>
                    <a:lnTo>
                      <a:pt x="1080" y="539"/>
                    </a:lnTo>
                    <a:lnTo>
                      <a:pt x="863" y="491"/>
                    </a:lnTo>
                    <a:cubicBezTo>
                      <a:pt x="724" y="460"/>
                      <a:pt x="620" y="352"/>
                      <a:pt x="585" y="213"/>
                    </a:cubicBezTo>
                    <a:lnTo>
                      <a:pt x="5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8" name="Google Shape;452;p20">
                <a:extLst>
                  <a:ext uri="{FF2B5EF4-FFF2-40B4-BE49-F238E27FC236}">
                    <a16:creationId xmlns:a16="http://schemas.microsoft.com/office/drawing/2014/main" id="{230D45DB-6A8A-4AEC-BC19-B5FFF68BDDFF}"/>
                  </a:ext>
                </a:extLst>
              </p:cNvPr>
              <p:cNvSpPr/>
              <p:nvPr/>
            </p:nvSpPr>
            <p:spPr>
              <a:xfrm>
                <a:off x="4007283" y="1168768"/>
                <a:ext cx="98189" cy="98064"/>
              </a:xfrm>
              <a:custGeom>
                <a:avLst/>
                <a:gdLst/>
                <a:ahLst/>
                <a:cxnLst/>
                <a:rect l="l" t="t" r="r" b="b"/>
                <a:pathLst>
                  <a:path w="786" h="785" extrusionOk="0">
                    <a:moveTo>
                      <a:pt x="391" y="0"/>
                    </a:moveTo>
                    <a:lnTo>
                      <a:pt x="356" y="156"/>
                    </a:lnTo>
                    <a:cubicBezTo>
                      <a:pt x="334" y="256"/>
                      <a:pt x="256" y="334"/>
                      <a:pt x="156" y="356"/>
                    </a:cubicBezTo>
                    <a:lnTo>
                      <a:pt x="0" y="390"/>
                    </a:lnTo>
                    <a:lnTo>
                      <a:pt x="156" y="425"/>
                    </a:lnTo>
                    <a:cubicBezTo>
                      <a:pt x="256" y="447"/>
                      <a:pt x="334" y="525"/>
                      <a:pt x="356" y="629"/>
                    </a:cubicBezTo>
                    <a:lnTo>
                      <a:pt x="391" y="785"/>
                    </a:lnTo>
                    <a:lnTo>
                      <a:pt x="425" y="629"/>
                    </a:lnTo>
                    <a:cubicBezTo>
                      <a:pt x="447" y="525"/>
                      <a:pt x="525" y="447"/>
                      <a:pt x="629" y="425"/>
                    </a:cubicBezTo>
                    <a:lnTo>
                      <a:pt x="785" y="390"/>
                    </a:lnTo>
                    <a:lnTo>
                      <a:pt x="629" y="356"/>
                    </a:lnTo>
                    <a:cubicBezTo>
                      <a:pt x="525" y="334"/>
                      <a:pt x="447" y="256"/>
                      <a:pt x="425"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9" name="Google Shape;453;p20">
                <a:extLst>
                  <a:ext uri="{FF2B5EF4-FFF2-40B4-BE49-F238E27FC236}">
                    <a16:creationId xmlns:a16="http://schemas.microsoft.com/office/drawing/2014/main" id="{41A737D6-ACAE-4291-A5D9-095A799F413F}"/>
                  </a:ext>
                </a:extLst>
              </p:cNvPr>
              <p:cNvSpPr/>
              <p:nvPr/>
            </p:nvSpPr>
            <p:spPr>
              <a:xfrm>
                <a:off x="6145605" y="2027247"/>
                <a:ext cx="98189" cy="98064"/>
              </a:xfrm>
              <a:custGeom>
                <a:avLst/>
                <a:gdLst/>
                <a:ahLst/>
                <a:cxnLst/>
                <a:rect l="l" t="t" r="r" b="b"/>
                <a:pathLst>
                  <a:path w="786" h="785" extrusionOk="0">
                    <a:moveTo>
                      <a:pt x="391" y="0"/>
                    </a:moveTo>
                    <a:lnTo>
                      <a:pt x="356" y="156"/>
                    </a:lnTo>
                    <a:cubicBezTo>
                      <a:pt x="335" y="256"/>
                      <a:pt x="257" y="334"/>
                      <a:pt x="157" y="356"/>
                    </a:cubicBezTo>
                    <a:lnTo>
                      <a:pt x="1" y="390"/>
                    </a:lnTo>
                    <a:lnTo>
                      <a:pt x="157" y="425"/>
                    </a:lnTo>
                    <a:cubicBezTo>
                      <a:pt x="257" y="447"/>
                      <a:pt x="335" y="525"/>
                      <a:pt x="356" y="629"/>
                    </a:cubicBezTo>
                    <a:lnTo>
                      <a:pt x="391" y="785"/>
                    </a:lnTo>
                    <a:lnTo>
                      <a:pt x="426" y="629"/>
                    </a:lnTo>
                    <a:cubicBezTo>
                      <a:pt x="447" y="525"/>
                      <a:pt x="525" y="447"/>
                      <a:pt x="629" y="425"/>
                    </a:cubicBezTo>
                    <a:lnTo>
                      <a:pt x="786" y="390"/>
                    </a:lnTo>
                    <a:lnTo>
                      <a:pt x="629" y="356"/>
                    </a:lnTo>
                    <a:cubicBezTo>
                      <a:pt x="525" y="334"/>
                      <a:pt x="447" y="256"/>
                      <a:pt x="426"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0" name="Google Shape;454;p20">
                <a:extLst>
                  <a:ext uri="{FF2B5EF4-FFF2-40B4-BE49-F238E27FC236}">
                    <a16:creationId xmlns:a16="http://schemas.microsoft.com/office/drawing/2014/main" id="{E3E8788B-C3B9-427F-94A0-46822446D9DD}"/>
                  </a:ext>
                </a:extLst>
              </p:cNvPr>
              <p:cNvSpPr/>
              <p:nvPr/>
            </p:nvSpPr>
            <p:spPr>
              <a:xfrm>
                <a:off x="2810762" y="3714348"/>
                <a:ext cx="98189" cy="98189"/>
              </a:xfrm>
              <a:custGeom>
                <a:avLst/>
                <a:gdLst/>
                <a:ahLst/>
                <a:cxnLst/>
                <a:rect l="l" t="t" r="r" b="b"/>
                <a:pathLst>
                  <a:path w="786" h="786" extrusionOk="0">
                    <a:moveTo>
                      <a:pt x="391" y="1"/>
                    </a:moveTo>
                    <a:lnTo>
                      <a:pt x="356" y="157"/>
                    </a:lnTo>
                    <a:cubicBezTo>
                      <a:pt x="335" y="257"/>
                      <a:pt x="257" y="335"/>
                      <a:pt x="157" y="361"/>
                    </a:cubicBezTo>
                    <a:lnTo>
                      <a:pt x="1" y="391"/>
                    </a:lnTo>
                    <a:lnTo>
                      <a:pt x="157" y="426"/>
                    </a:lnTo>
                    <a:cubicBezTo>
                      <a:pt x="257" y="452"/>
                      <a:pt x="335" y="530"/>
                      <a:pt x="356" y="630"/>
                    </a:cubicBezTo>
                    <a:lnTo>
                      <a:pt x="391" y="786"/>
                    </a:lnTo>
                    <a:lnTo>
                      <a:pt x="426" y="630"/>
                    </a:lnTo>
                    <a:cubicBezTo>
                      <a:pt x="447" y="530"/>
                      <a:pt x="525" y="452"/>
                      <a:pt x="629" y="426"/>
                    </a:cubicBezTo>
                    <a:lnTo>
                      <a:pt x="786" y="391"/>
                    </a:lnTo>
                    <a:lnTo>
                      <a:pt x="629" y="361"/>
                    </a:lnTo>
                    <a:cubicBezTo>
                      <a:pt x="525" y="335"/>
                      <a:pt x="447" y="257"/>
                      <a:pt x="426" y="157"/>
                    </a:cubicBezTo>
                    <a:lnTo>
                      <a:pt x="3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 name="Google Shape;455;p20">
                <a:extLst>
                  <a:ext uri="{FF2B5EF4-FFF2-40B4-BE49-F238E27FC236}">
                    <a16:creationId xmlns:a16="http://schemas.microsoft.com/office/drawing/2014/main" id="{AE72D2A1-9205-423C-BC4E-1B9AA5F7174B}"/>
                  </a:ext>
                </a:extLst>
              </p:cNvPr>
              <p:cNvSpPr/>
              <p:nvPr/>
            </p:nvSpPr>
            <p:spPr>
              <a:xfrm>
                <a:off x="5913871" y="4026409"/>
                <a:ext cx="98064" cy="98064"/>
              </a:xfrm>
              <a:custGeom>
                <a:avLst/>
                <a:gdLst/>
                <a:ahLst/>
                <a:cxnLst/>
                <a:rect l="l" t="t" r="r" b="b"/>
                <a:pathLst>
                  <a:path w="785" h="785" extrusionOk="0">
                    <a:moveTo>
                      <a:pt x="390" y="0"/>
                    </a:moveTo>
                    <a:lnTo>
                      <a:pt x="356" y="156"/>
                    </a:lnTo>
                    <a:cubicBezTo>
                      <a:pt x="334" y="256"/>
                      <a:pt x="256" y="334"/>
                      <a:pt x="156" y="356"/>
                    </a:cubicBezTo>
                    <a:lnTo>
                      <a:pt x="0" y="390"/>
                    </a:lnTo>
                    <a:lnTo>
                      <a:pt x="156" y="425"/>
                    </a:lnTo>
                    <a:cubicBezTo>
                      <a:pt x="256" y="447"/>
                      <a:pt x="334" y="529"/>
                      <a:pt x="356" y="629"/>
                    </a:cubicBezTo>
                    <a:lnTo>
                      <a:pt x="390" y="785"/>
                    </a:lnTo>
                    <a:lnTo>
                      <a:pt x="425" y="629"/>
                    </a:lnTo>
                    <a:cubicBezTo>
                      <a:pt x="451" y="529"/>
                      <a:pt x="529" y="447"/>
                      <a:pt x="629" y="425"/>
                    </a:cubicBezTo>
                    <a:lnTo>
                      <a:pt x="785" y="390"/>
                    </a:lnTo>
                    <a:lnTo>
                      <a:pt x="629" y="356"/>
                    </a:lnTo>
                    <a:cubicBezTo>
                      <a:pt x="529" y="334"/>
                      <a:pt x="451" y="256"/>
                      <a:pt x="425" y="156"/>
                    </a:cubicBezTo>
                    <a:lnTo>
                      <a:pt x="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 name="Google Shape;456;p20">
                <a:extLst>
                  <a:ext uri="{FF2B5EF4-FFF2-40B4-BE49-F238E27FC236}">
                    <a16:creationId xmlns:a16="http://schemas.microsoft.com/office/drawing/2014/main" id="{C22FB32C-6860-4DFA-8EFA-3A7A54C7D119}"/>
                  </a:ext>
                </a:extLst>
              </p:cNvPr>
              <p:cNvSpPr/>
              <p:nvPr/>
            </p:nvSpPr>
            <p:spPr>
              <a:xfrm>
                <a:off x="3459117" y="3852514"/>
                <a:ext cx="98189" cy="97564"/>
              </a:xfrm>
              <a:custGeom>
                <a:avLst/>
                <a:gdLst/>
                <a:ahLst/>
                <a:cxnLst/>
                <a:rect l="l" t="t" r="r" b="b"/>
                <a:pathLst>
                  <a:path w="786" h="781" extrusionOk="0">
                    <a:moveTo>
                      <a:pt x="395" y="0"/>
                    </a:moveTo>
                    <a:lnTo>
                      <a:pt x="360" y="157"/>
                    </a:lnTo>
                    <a:cubicBezTo>
                      <a:pt x="334" y="256"/>
                      <a:pt x="256" y="334"/>
                      <a:pt x="157" y="356"/>
                    </a:cubicBezTo>
                    <a:lnTo>
                      <a:pt x="1" y="391"/>
                    </a:lnTo>
                    <a:lnTo>
                      <a:pt x="157" y="425"/>
                    </a:lnTo>
                    <a:cubicBezTo>
                      <a:pt x="256" y="447"/>
                      <a:pt x="334" y="525"/>
                      <a:pt x="360" y="629"/>
                    </a:cubicBezTo>
                    <a:lnTo>
                      <a:pt x="395" y="781"/>
                    </a:lnTo>
                    <a:lnTo>
                      <a:pt x="426" y="629"/>
                    </a:lnTo>
                    <a:cubicBezTo>
                      <a:pt x="452" y="525"/>
                      <a:pt x="530" y="447"/>
                      <a:pt x="629" y="425"/>
                    </a:cubicBezTo>
                    <a:lnTo>
                      <a:pt x="785" y="391"/>
                    </a:lnTo>
                    <a:lnTo>
                      <a:pt x="629" y="356"/>
                    </a:lnTo>
                    <a:cubicBezTo>
                      <a:pt x="530" y="334"/>
                      <a:pt x="452" y="256"/>
                      <a:pt x="426" y="157"/>
                    </a:cubicBez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 name="Google Shape;457;p20">
                <a:extLst>
                  <a:ext uri="{FF2B5EF4-FFF2-40B4-BE49-F238E27FC236}">
                    <a16:creationId xmlns:a16="http://schemas.microsoft.com/office/drawing/2014/main" id="{297EDD63-92D3-428B-845B-AD639CE9E113}"/>
                  </a:ext>
                </a:extLst>
              </p:cNvPr>
              <p:cNvSpPr/>
              <p:nvPr/>
            </p:nvSpPr>
            <p:spPr>
              <a:xfrm>
                <a:off x="5819054" y="3384419"/>
                <a:ext cx="98189" cy="97564"/>
              </a:xfrm>
              <a:custGeom>
                <a:avLst/>
                <a:gdLst/>
                <a:ahLst/>
                <a:cxnLst/>
                <a:rect l="l" t="t" r="r" b="b"/>
                <a:pathLst>
                  <a:path w="786" h="781" extrusionOk="0">
                    <a:moveTo>
                      <a:pt x="391" y="0"/>
                    </a:moveTo>
                    <a:lnTo>
                      <a:pt x="356" y="156"/>
                    </a:lnTo>
                    <a:cubicBezTo>
                      <a:pt x="334" y="256"/>
                      <a:pt x="256" y="334"/>
                      <a:pt x="156" y="356"/>
                    </a:cubicBezTo>
                    <a:lnTo>
                      <a:pt x="0" y="390"/>
                    </a:lnTo>
                    <a:lnTo>
                      <a:pt x="156" y="425"/>
                    </a:lnTo>
                    <a:cubicBezTo>
                      <a:pt x="256" y="447"/>
                      <a:pt x="334" y="525"/>
                      <a:pt x="356" y="624"/>
                    </a:cubicBezTo>
                    <a:lnTo>
                      <a:pt x="391" y="781"/>
                    </a:lnTo>
                    <a:lnTo>
                      <a:pt x="425" y="624"/>
                    </a:lnTo>
                    <a:cubicBezTo>
                      <a:pt x="447" y="525"/>
                      <a:pt x="525" y="447"/>
                      <a:pt x="629" y="425"/>
                    </a:cubicBezTo>
                    <a:lnTo>
                      <a:pt x="785" y="390"/>
                    </a:lnTo>
                    <a:lnTo>
                      <a:pt x="629" y="356"/>
                    </a:lnTo>
                    <a:cubicBezTo>
                      <a:pt x="525" y="334"/>
                      <a:pt x="447" y="256"/>
                      <a:pt x="425" y="156"/>
                    </a:cubicBezTo>
                    <a:lnTo>
                      <a:pt x="3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 name="Google Shape;458;p20">
                <a:extLst>
                  <a:ext uri="{FF2B5EF4-FFF2-40B4-BE49-F238E27FC236}">
                    <a16:creationId xmlns:a16="http://schemas.microsoft.com/office/drawing/2014/main" id="{A5D30184-7C7D-4D76-B141-0C2D35FA24A0}"/>
                  </a:ext>
                </a:extLst>
              </p:cNvPr>
              <p:cNvSpPr/>
              <p:nvPr/>
            </p:nvSpPr>
            <p:spPr>
              <a:xfrm>
                <a:off x="4059251" y="4624920"/>
                <a:ext cx="98189" cy="98064"/>
              </a:xfrm>
              <a:custGeom>
                <a:avLst/>
                <a:gdLst/>
                <a:ahLst/>
                <a:cxnLst/>
                <a:rect l="l" t="t" r="r" b="b"/>
                <a:pathLst>
                  <a:path w="786" h="785" extrusionOk="0">
                    <a:moveTo>
                      <a:pt x="395" y="0"/>
                    </a:moveTo>
                    <a:lnTo>
                      <a:pt x="360" y="156"/>
                    </a:lnTo>
                    <a:cubicBezTo>
                      <a:pt x="339" y="256"/>
                      <a:pt x="261" y="334"/>
                      <a:pt x="157" y="356"/>
                    </a:cubicBezTo>
                    <a:lnTo>
                      <a:pt x="1" y="390"/>
                    </a:lnTo>
                    <a:lnTo>
                      <a:pt x="157" y="425"/>
                    </a:lnTo>
                    <a:cubicBezTo>
                      <a:pt x="261" y="447"/>
                      <a:pt x="339" y="525"/>
                      <a:pt x="360" y="629"/>
                    </a:cubicBezTo>
                    <a:lnTo>
                      <a:pt x="395" y="785"/>
                    </a:lnTo>
                    <a:lnTo>
                      <a:pt x="430" y="629"/>
                    </a:lnTo>
                    <a:cubicBezTo>
                      <a:pt x="452" y="525"/>
                      <a:pt x="530" y="447"/>
                      <a:pt x="629" y="425"/>
                    </a:cubicBezTo>
                    <a:lnTo>
                      <a:pt x="785" y="390"/>
                    </a:lnTo>
                    <a:lnTo>
                      <a:pt x="629" y="356"/>
                    </a:lnTo>
                    <a:cubicBezTo>
                      <a:pt x="530" y="334"/>
                      <a:pt x="452" y="256"/>
                      <a:pt x="430" y="156"/>
                    </a:cubicBezTo>
                    <a:lnTo>
                      <a:pt x="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 name="Google Shape;459;p20">
                <a:extLst>
                  <a:ext uri="{FF2B5EF4-FFF2-40B4-BE49-F238E27FC236}">
                    <a16:creationId xmlns:a16="http://schemas.microsoft.com/office/drawing/2014/main" id="{A83EC3B7-F1C6-44CC-AC82-626E15023314}"/>
                  </a:ext>
                </a:extLst>
              </p:cNvPr>
              <p:cNvSpPr/>
              <p:nvPr/>
            </p:nvSpPr>
            <p:spPr>
              <a:xfrm>
                <a:off x="3316079" y="2143051"/>
                <a:ext cx="98189" cy="98189"/>
              </a:xfrm>
              <a:custGeom>
                <a:avLst/>
                <a:gdLst/>
                <a:ahLst/>
                <a:cxnLst/>
                <a:rect l="l" t="t" r="r" b="b"/>
                <a:pathLst>
                  <a:path w="786" h="786" extrusionOk="0">
                    <a:moveTo>
                      <a:pt x="391" y="1"/>
                    </a:moveTo>
                    <a:lnTo>
                      <a:pt x="357" y="157"/>
                    </a:lnTo>
                    <a:cubicBezTo>
                      <a:pt x="335" y="261"/>
                      <a:pt x="257" y="339"/>
                      <a:pt x="157" y="361"/>
                    </a:cubicBezTo>
                    <a:lnTo>
                      <a:pt x="1" y="396"/>
                    </a:lnTo>
                    <a:lnTo>
                      <a:pt x="157" y="430"/>
                    </a:lnTo>
                    <a:cubicBezTo>
                      <a:pt x="257" y="452"/>
                      <a:pt x="335" y="530"/>
                      <a:pt x="357" y="630"/>
                    </a:cubicBezTo>
                    <a:lnTo>
                      <a:pt x="391" y="786"/>
                    </a:lnTo>
                    <a:lnTo>
                      <a:pt x="426" y="630"/>
                    </a:lnTo>
                    <a:cubicBezTo>
                      <a:pt x="448" y="530"/>
                      <a:pt x="530" y="452"/>
                      <a:pt x="630" y="430"/>
                    </a:cubicBezTo>
                    <a:lnTo>
                      <a:pt x="786" y="396"/>
                    </a:lnTo>
                    <a:lnTo>
                      <a:pt x="630" y="361"/>
                    </a:lnTo>
                    <a:cubicBezTo>
                      <a:pt x="530" y="339"/>
                      <a:pt x="448" y="261"/>
                      <a:pt x="426" y="157"/>
                    </a:cubicBezTo>
                    <a:lnTo>
                      <a:pt x="3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6" name="Google Shape;460;p20">
                <a:extLst>
                  <a:ext uri="{FF2B5EF4-FFF2-40B4-BE49-F238E27FC236}">
                    <a16:creationId xmlns:a16="http://schemas.microsoft.com/office/drawing/2014/main" id="{219B440F-558C-4F05-8E0B-D390D88FA82C}"/>
                  </a:ext>
                </a:extLst>
              </p:cNvPr>
              <p:cNvSpPr/>
              <p:nvPr/>
            </p:nvSpPr>
            <p:spPr>
              <a:xfrm>
                <a:off x="2997149" y="1364274"/>
                <a:ext cx="3150171" cy="3149671"/>
              </a:xfrm>
              <a:custGeom>
                <a:avLst/>
                <a:gdLst/>
                <a:ahLst/>
                <a:cxnLst/>
                <a:rect l="l" t="t" r="r" b="b"/>
                <a:pathLst>
                  <a:path w="25217" h="25213" extrusionOk="0">
                    <a:moveTo>
                      <a:pt x="12361" y="0"/>
                    </a:moveTo>
                    <a:cubicBezTo>
                      <a:pt x="12301" y="0"/>
                      <a:pt x="12253" y="52"/>
                      <a:pt x="12253" y="109"/>
                    </a:cubicBezTo>
                    <a:cubicBezTo>
                      <a:pt x="12257" y="169"/>
                      <a:pt x="12305" y="217"/>
                      <a:pt x="12361" y="217"/>
                    </a:cubicBezTo>
                    <a:lnTo>
                      <a:pt x="12366" y="217"/>
                    </a:lnTo>
                    <a:cubicBezTo>
                      <a:pt x="12422" y="217"/>
                      <a:pt x="12470" y="165"/>
                      <a:pt x="12470" y="104"/>
                    </a:cubicBezTo>
                    <a:cubicBezTo>
                      <a:pt x="12470" y="48"/>
                      <a:pt x="12422" y="0"/>
                      <a:pt x="12361" y="0"/>
                    </a:cubicBezTo>
                    <a:close/>
                    <a:moveTo>
                      <a:pt x="12869" y="0"/>
                    </a:moveTo>
                    <a:cubicBezTo>
                      <a:pt x="12812" y="0"/>
                      <a:pt x="12760" y="48"/>
                      <a:pt x="12760" y="109"/>
                    </a:cubicBezTo>
                    <a:cubicBezTo>
                      <a:pt x="12760" y="165"/>
                      <a:pt x="12808" y="217"/>
                      <a:pt x="12864" y="217"/>
                    </a:cubicBezTo>
                    <a:lnTo>
                      <a:pt x="12869" y="217"/>
                    </a:lnTo>
                    <a:cubicBezTo>
                      <a:pt x="12925" y="217"/>
                      <a:pt x="12977" y="169"/>
                      <a:pt x="12977" y="113"/>
                    </a:cubicBezTo>
                    <a:cubicBezTo>
                      <a:pt x="12977" y="52"/>
                      <a:pt x="12929" y="0"/>
                      <a:pt x="12869" y="0"/>
                    </a:cubicBezTo>
                    <a:close/>
                    <a:moveTo>
                      <a:pt x="11858" y="22"/>
                    </a:moveTo>
                    <a:cubicBezTo>
                      <a:pt x="11855" y="22"/>
                      <a:pt x="11853" y="22"/>
                      <a:pt x="11850" y="22"/>
                    </a:cubicBezTo>
                    <a:cubicBezTo>
                      <a:pt x="11789" y="22"/>
                      <a:pt x="11746" y="74"/>
                      <a:pt x="11750" y="135"/>
                    </a:cubicBezTo>
                    <a:cubicBezTo>
                      <a:pt x="11750" y="191"/>
                      <a:pt x="11802" y="234"/>
                      <a:pt x="11858" y="234"/>
                    </a:cubicBezTo>
                    <a:lnTo>
                      <a:pt x="11863" y="234"/>
                    </a:lnTo>
                    <a:cubicBezTo>
                      <a:pt x="11923" y="234"/>
                      <a:pt x="11967" y="182"/>
                      <a:pt x="11967" y="122"/>
                    </a:cubicBezTo>
                    <a:cubicBezTo>
                      <a:pt x="11963" y="64"/>
                      <a:pt x="11915" y="22"/>
                      <a:pt x="11858" y="22"/>
                    </a:cubicBezTo>
                    <a:close/>
                    <a:moveTo>
                      <a:pt x="13372" y="22"/>
                    </a:moveTo>
                    <a:cubicBezTo>
                      <a:pt x="13315" y="22"/>
                      <a:pt x="13267" y="64"/>
                      <a:pt x="13263" y="122"/>
                    </a:cubicBezTo>
                    <a:cubicBezTo>
                      <a:pt x="13263" y="182"/>
                      <a:pt x="13307" y="234"/>
                      <a:pt x="13367" y="239"/>
                    </a:cubicBezTo>
                    <a:lnTo>
                      <a:pt x="13372" y="239"/>
                    </a:lnTo>
                    <a:cubicBezTo>
                      <a:pt x="13428" y="239"/>
                      <a:pt x="13480" y="191"/>
                      <a:pt x="13480" y="135"/>
                    </a:cubicBezTo>
                    <a:cubicBezTo>
                      <a:pt x="13484" y="74"/>
                      <a:pt x="13441" y="26"/>
                      <a:pt x="13380" y="22"/>
                    </a:cubicBezTo>
                    <a:cubicBezTo>
                      <a:pt x="13377" y="22"/>
                      <a:pt x="13375" y="22"/>
                      <a:pt x="13372" y="22"/>
                    </a:cubicBezTo>
                    <a:close/>
                    <a:moveTo>
                      <a:pt x="11358" y="60"/>
                    </a:moveTo>
                    <a:cubicBezTo>
                      <a:pt x="11353" y="60"/>
                      <a:pt x="11348" y="60"/>
                      <a:pt x="11343" y="61"/>
                    </a:cubicBezTo>
                    <a:cubicBezTo>
                      <a:pt x="11282" y="65"/>
                      <a:pt x="11238" y="117"/>
                      <a:pt x="11247" y="178"/>
                    </a:cubicBezTo>
                    <a:cubicBezTo>
                      <a:pt x="11251" y="234"/>
                      <a:pt x="11299" y="278"/>
                      <a:pt x="11351" y="278"/>
                    </a:cubicBezTo>
                    <a:lnTo>
                      <a:pt x="11364" y="278"/>
                    </a:lnTo>
                    <a:cubicBezTo>
                      <a:pt x="11425" y="269"/>
                      <a:pt x="11468" y="217"/>
                      <a:pt x="11460" y="156"/>
                    </a:cubicBezTo>
                    <a:cubicBezTo>
                      <a:pt x="11456" y="101"/>
                      <a:pt x="11412" y="60"/>
                      <a:pt x="11358" y="60"/>
                    </a:cubicBezTo>
                    <a:close/>
                    <a:moveTo>
                      <a:pt x="13879" y="61"/>
                    </a:moveTo>
                    <a:cubicBezTo>
                      <a:pt x="13822" y="61"/>
                      <a:pt x="13775" y="103"/>
                      <a:pt x="13771" y="161"/>
                    </a:cubicBezTo>
                    <a:cubicBezTo>
                      <a:pt x="13762" y="217"/>
                      <a:pt x="13805" y="273"/>
                      <a:pt x="13866" y="278"/>
                    </a:cubicBezTo>
                    <a:lnTo>
                      <a:pt x="13879" y="278"/>
                    </a:lnTo>
                    <a:cubicBezTo>
                      <a:pt x="13931" y="278"/>
                      <a:pt x="13979" y="234"/>
                      <a:pt x="13987" y="182"/>
                    </a:cubicBezTo>
                    <a:cubicBezTo>
                      <a:pt x="13992" y="122"/>
                      <a:pt x="13948" y="70"/>
                      <a:pt x="13888" y="61"/>
                    </a:cubicBezTo>
                    <a:cubicBezTo>
                      <a:pt x="13885" y="61"/>
                      <a:pt x="13882" y="61"/>
                      <a:pt x="13879" y="61"/>
                    </a:cubicBezTo>
                    <a:close/>
                    <a:moveTo>
                      <a:pt x="10852" y="120"/>
                    </a:moveTo>
                    <a:cubicBezTo>
                      <a:pt x="10846" y="120"/>
                      <a:pt x="10841" y="121"/>
                      <a:pt x="10835" y="122"/>
                    </a:cubicBezTo>
                    <a:cubicBezTo>
                      <a:pt x="10775" y="130"/>
                      <a:pt x="10736" y="182"/>
                      <a:pt x="10744" y="243"/>
                    </a:cubicBezTo>
                    <a:cubicBezTo>
                      <a:pt x="10753" y="299"/>
                      <a:pt x="10796" y="338"/>
                      <a:pt x="10853" y="338"/>
                    </a:cubicBezTo>
                    <a:cubicBezTo>
                      <a:pt x="10857" y="338"/>
                      <a:pt x="10861" y="338"/>
                      <a:pt x="10866" y="334"/>
                    </a:cubicBezTo>
                    <a:cubicBezTo>
                      <a:pt x="10926" y="325"/>
                      <a:pt x="10965" y="273"/>
                      <a:pt x="10957" y="213"/>
                    </a:cubicBezTo>
                    <a:cubicBezTo>
                      <a:pt x="10949" y="158"/>
                      <a:pt x="10905" y="120"/>
                      <a:pt x="10852" y="120"/>
                    </a:cubicBezTo>
                    <a:close/>
                    <a:moveTo>
                      <a:pt x="14379" y="121"/>
                    </a:moveTo>
                    <a:cubicBezTo>
                      <a:pt x="14326" y="121"/>
                      <a:pt x="14281" y="162"/>
                      <a:pt x="14273" y="217"/>
                    </a:cubicBezTo>
                    <a:cubicBezTo>
                      <a:pt x="14265" y="273"/>
                      <a:pt x="14304" y="330"/>
                      <a:pt x="14365" y="338"/>
                    </a:cubicBezTo>
                    <a:lnTo>
                      <a:pt x="14378" y="338"/>
                    </a:lnTo>
                    <a:cubicBezTo>
                      <a:pt x="14434" y="338"/>
                      <a:pt x="14477" y="299"/>
                      <a:pt x="14486" y="247"/>
                    </a:cubicBezTo>
                    <a:cubicBezTo>
                      <a:pt x="14495" y="187"/>
                      <a:pt x="14456" y="130"/>
                      <a:pt x="14395" y="122"/>
                    </a:cubicBezTo>
                    <a:cubicBezTo>
                      <a:pt x="14390" y="121"/>
                      <a:pt x="14385" y="121"/>
                      <a:pt x="14379" y="121"/>
                    </a:cubicBezTo>
                    <a:close/>
                    <a:moveTo>
                      <a:pt x="10356" y="202"/>
                    </a:moveTo>
                    <a:cubicBezTo>
                      <a:pt x="10348" y="202"/>
                      <a:pt x="10340" y="202"/>
                      <a:pt x="10332" y="204"/>
                    </a:cubicBezTo>
                    <a:cubicBezTo>
                      <a:pt x="10272" y="213"/>
                      <a:pt x="10233" y="269"/>
                      <a:pt x="10246" y="330"/>
                    </a:cubicBezTo>
                    <a:cubicBezTo>
                      <a:pt x="10254" y="382"/>
                      <a:pt x="10302" y="416"/>
                      <a:pt x="10350" y="416"/>
                    </a:cubicBezTo>
                    <a:lnTo>
                      <a:pt x="10371" y="416"/>
                    </a:lnTo>
                    <a:cubicBezTo>
                      <a:pt x="10432" y="403"/>
                      <a:pt x="10471" y="347"/>
                      <a:pt x="10458" y="291"/>
                    </a:cubicBezTo>
                    <a:cubicBezTo>
                      <a:pt x="10450" y="238"/>
                      <a:pt x="10407" y="202"/>
                      <a:pt x="10356" y="202"/>
                    </a:cubicBezTo>
                    <a:close/>
                    <a:moveTo>
                      <a:pt x="14881" y="203"/>
                    </a:moveTo>
                    <a:cubicBezTo>
                      <a:pt x="14827" y="203"/>
                      <a:pt x="14780" y="240"/>
                      <a:pt x="14772" y="291"/>
                    </a:cubicBezTo>
                    <a:cubicBezTo>
                      <a:pt x="14759" y="351"/>
                      <a:pt x="14798" y="408"/>
                      <a:pt x="14859" y="416"/>
                    </a:cubicBezTo>
                    <a:cubicBezTo>
                      <a:pt x="14867" y="421"/>
                      <a:pt x="14872" y="421"/>
                      <a:pt x="14880" y="421"/>
                    </a:cubicBezTo>
                    <a:cubicBezTo>
                      <a:pt x="14928" y="421"/>
                      <a:pt x="14976" y="382"/>
                      <a:pt x="14985" y="330"/>
                    </a:cubicBezTo>
                    <a:cubicBezTo>
                      <a:pt x="14998" y="273"/>
                      <a:pt x="14958" y="217"/>
                      <a:pt x="14898" y="204"/>
                    </a:cubicBezTo>
                    <a:cubicBezTo>
                      <a:pt x="14892" y="203"/>
                      <a:pt x="14886" y="203"/>
                      <a:pt x="14881" y="203"/>
                    </a:cubicBezTo>
                    <a:close/>
                    <a:moveTo>
                      <a:pt x="9856" y="301"/>
                    </a:moveTo>
                    <a:cubicBezTo>
                      <a:pt x="9848" y="301"/>
                      <a:pt x="9841" y="302"/>
                      <a:pt x="9834" y="304"/>
                    </a:cubicBezTo>
                    <a:cubicBezTo>
                      <a:pt x="9773" y="317"/>
                      <a:pt x="9738" y="373"/>
                      <a:pt x="9751" y="434"/>
                    </a:cubicBezTo>
                    <a:cubicBezTo>
                      <a:pt x="9760" y="486"/>
                      <a:pt x="9808" y="516"/>
                      <a:pt x="9855" y="516"/>
                    </a:cubicBezTo>
                    <a:lnTo>
                      <a:pt x="9881" y="516"/>
                    </a:lnTo>
                    <a:cubicBezTo>
                      <a:pt x="9938" y="503"/>
                      <a:pt x="9977" y="442"/>
                      <a:pt x="9964" y="386"/>
                    </a:cubicBezTo>
                    <a:cubicBezTo>
                      <a:pt x="9952" y="337"/>
                      <a:pt x="9905" y="301"/>
                      <a:pt x="9856" y="301"/>
                    </a:cubicBezTo>
                    <a:close/>
                    <a:moveTo>
                      <a:pt x="15372" y="305"/>
                    </a:moveTo>
                    <a:cubicBezTo>
                      <a:pt x="15324" y="305"/>
                      <a:pt x="15278" y="338"/>
                      <a:pt x="15266" y="390"/>
                    </a:cubicBezTo>
                    <a:cubicBezTo>
                      <a:pt x="15253" y="447"/>
                      <a:pt x="15292" y="508"/>
                      <a:pt x="15349" y="521"/>
                    </a:cubicBezTo>
                    <a:lnTo>
                      <a:pt x="15375" y="521"/>
                    </a:lnTo>
                    <a:cubicBezTo>
                      <a:pt x="15422" y="521"/>
                      <a:pt x="15470" y="486"/>
                      <a:pt x="15479" y="438"/>
                    </a:cubicBezTo>
                    <a:cubicBezTo>
                      <a:pt x="15492" y="377"/>
                      <a:pt x="15457" y="321"/>
                      <a:pt x="15396" y="308"/>
                    </a:cubicBezTo>
                    <a:cubicBezTo>
                      <a:pt x="15388" y="306"/>
                      <a:pt x="15380" y="305"/>
                      <a:pt x="15372" y="305"/>
                    </a:cubicBezTo>
                    <a:close/>
                    <a:moveTo>
                      <a:pt x="9365" y="422"/>
                    </a:moveTo>
                    <a:cubicBezTo>
                      <a:pt x="9357" y="422"/>
                      <a:pt x="9348" y="423"/>
                      <a:pt x="9339" y="425"/>
                    </a:cubicBezTo>
                    <a:cubicBezTo>
                      <a:pt x="9279" y="442"/>
                      <a:pt x="9244" y="499"/>
                      <a:pt x="9261" y="560"/>
                    </a:cubicBezTo>
                    <a:cubicBezTo>
                      <a:pt x="9274" y="607"/>
                      <a:pt x="9318" y="638"/>
                      <a:pt x="9365" y="638"/>
                    </a:cubicBezTo>
                    <a:cubicBezTo>
                      <a:pt x="9374" y="638"/>
                      <a:pt x="9383" y="638"/>
                      <a:pt x="9391" y="633"/>
                    </a:cubicBezTo>
                    <a:cubicBezTo>
                      <a:pt x="9452" y="620"/>
                      <a:pt x="9487" y="560"/>
                      <a:pt x="9469" y="503"/>
                    </a:cubicBezTo>
                    <a:cubicBezTo>
                      <a:pt x="9458" y="452"/>
                      <a:pt x="9413" y="422"/>
                      <a:pt x="9365" y="422"/>
                    </a:cubicBezTo>
                    <a:close/>
                    <a:moveTo>
                      <a:pt x="15865" y="426"/>
                    </a:moveTo>
                    <a:cubicBezTo>
                      <a:pt x="15817" y="426"/>
                      <a:pt x="15772" y="456"/>
                      <a:pt x="15761" y="508"/>
                    </a:cubicBezTo>
                    <a:cubicBezTo>
                      <a:pt x="15743" y="564"/>
                      <a:pt x="15778" y="625"/>
                      <a:pt x="15839" y="638"/>
                    </a:cubicBezTo>
                    <a:cubicBezTo>
                      <a:pt x="15847" y="642"/>
                      <a:pt x="15856" y="642"/>
                      <a:pt x="15865" y="642"/>
                    </a:cubicBezTo>
                    <a:cubicBezTo>
                      <a:pt x="15912" y="642"/>
                      <a:pt x="15956" y="612"/>
                      <a:pt x="15969" y="564"/>
                    </a:cubicBezTo>
                    <a:cubicBezTo>
                      <a:pt x="15986" y="503"/>
                      <a:pt x="15951" y="447"/>
                      <a:pt x="15891" y="429"/>
                    </a:cubicBezTo>
                    <a:cubicBezTo>
                      <a:pt x="15882" y="427"/>
                      <a:pt x="15873" y="426"/>
                      <a:pt x="15865" y="426"/>
                    </a:cubicBezTo>
                    <a:close/>
                    <a:moveTo>
                      <a:pt x="8882" y="563"/>
                    </a:moveTo>
                    <a:cubicBezTo>
                      <a:pt x="8871" y="563"/>
                      <a:pt x="8860" y="565"/>
                      <a:pt x="8849" y="568"/>
                    </a:cubicBezTo>
                    <a:cubicBezTo>
                      <a:pt x="8789" y="586"/>
                      <a:pt x="8758" y="646"/>
                      <a:pt x="8776" y="703"/>
                    </a:cubicBezTo>
                    <a:cubicBezTo>
                      <a:pt x="8789" y="750"/>
                      <a:pt x="8832" y="781"/>
                      <a:pt x="8880" y="781"/>
                    </a:cubicBezTo>
                    <a:cubicBezTo>
                      <a:pt x="8888" y="781"/>
                      <a:pt x="8901" y="776"/>
                      <a:pt x="8910" y="776"/>
                    </a:cubicBezTo>
                    <a:cubicBezTo>
                      <a:pt x="8971" y="759"/>
                      <a:pt x="9001" y="698"/>
                      <a:pt x="8984" y="638"/>
                    </a:cubicBezTo>
                    <a:cubicBezTo>
                      <a:pt x="8970" y="592"/>
                      <a:pt x="8927" y="563"/>
                      <a:pt x="8882" y="563"/>
                    </a:cubicBezTo>
                    <a:close/>
                    <a:moveTo>
                      <a:pt x="16348" y="568"/>
                    </a:moveTo>
                    <a:cubicBezTo>
                      <a:pt x="16303" y="568"/>
                      <a:pt x="16260" y="596"/>
                      <a:pt x="16246" y="642"/>
                    </a:cubicBezTo>
                    <a:cubicBezTo>
                      <a:pt x="16229" y="703"/>
                      <a:pt x="16259" y="763"/>
                      <a:pt x="16316" y="781"/>
                    </a:cubicBezTo>
                    <a:cubicBezTo>
                      <a:pt x="16329" y="781"/>
                      <a:pt x="16337" y="785"/>
                      <a:pt x="16350" y="785"/>
                    </a:cubicBezTo>
                    <a:cubicBezTo>
                      <a:pt x="16398" y="785"/>
                      <a:pt x="16441" y="755"/>
                      <a:pt x="16454" y="707"/>
                    </a:cubicBezTo>
                    <a:cubicBezTo>
                      <a:pt x="16472" y="651"/>
                      <a:pt x="16441" y="590"/>
                      <a:pt x="16381" y="573"/>
                    </a:cubicBezTo>
                    <a:cubicBezTo>
                      <a:pt x="16370" y="569"/>
                      <a:pt x="16359" y="568"/>
                      <a:pt x="16348" y="568"/>
                    </a:cubicBezTo>
                    <a:close/>
                    <a:moveTo>
                      <a:pt x="8399" y="723"/>
                    </a:moveTo>
                    <a:cubicBezTo>
                      <a:pt x="8387" y="723"/>
                      <a:pt x="8375" y="725"/>
                      <a:pt x="8364" y="729"/>
                    </a:cubicBezTo>
                    <a:cubicBezTo>
                      <a:pt x="8308" y="750"/>
                      <a:pt x="8277" y="811"/>
                      <a:pt x="8299" y="867"/>
                    </a:cubicBezTo>
                    <a:cubicBezTo>
                      <a:pt x="8312" y="911"/>
                      <a:pt x="8355" y="941"/>
                      <a:pt x="8399" y="941"/>
                    </a:cubicBezTo>
                    <a:cubicBezTo>
                      <a:pt x="8412" y="941"/>
                      <a:pt x="8425" y="937"/>
                      <a:pt x="8438" y="932"/>
                    </a:cubicBezTo>
                    <a:cubicBezTo>
                      <a:pt x="8494" y="915"/>
                      <a:pt x="8524" y="850"/>
                      <a:pt x="8503" y="794"/>
                    </a:cubicBezTo>
                    <a:cubicBezTo>
                      <a:pt x="8485" y="749"/>
                      <a:pt x="8444" y="723"/>
                      <a:pt x="8399" y="723"/>
                    </a:cubicBezTo>
                    <a:close/>
                    <a:moveTo>
                      <a:pt x="16829" y="730"/>
                    </a:moveTo>
                    <a:cubicBezTo>
                      <a:pt x="16785" y="730"/>
                      <a:pt x="16744" y="758"/>
                      <a:pt x="16727" y="802"/>
                    </a:cubicBezTo>
                    <a:cubicBezTo>
                      <a:pt x="16710" y="859"/>
                      <a:pt x="16736" y="919"/>
                      <a:pt x="16793" y="941"/>
                    </a:cubicBezTo>
                    <a:cubicBezTo>
                      <a:pt x="16806" y="945"/>
                      <a:pt x="16819" y="945"/>
                      <a:pt x="16832" y="945"/>
                    </a:cubicBezTo>
                    <a:cubicBezTo>
                      <a:pt x="16875" y="945"/>
                      <a:pt x="16918" y="919"/>
                      <a:pt x="16931" y="876"/>
                    </a:cubicBezTo>
                    <a:cubicBezTo>
                      <a:pt x="16953" y="820"/>
                      <a:pt x="16923" y="755"/>
                      <a:pt x="16866" y="737"/>
                    </a:cubicBezTo>
                    <a:cubicBezTo>
                      <a:pt x="16854" y="733"/>
                      <a:pt x="16841" y="730"/>
                      <a:pt x="16829" y="730"/>
                    </a:cubicBezTo>
                    <a:close/>
                    <a:moveTo>
                      <a:pt x="7927" y="903"/>
                    </a:moveTo>
                    <a:cubicBezTo>
                      <a:pt x="7914" y="903"/>
                      <a:pt x="7900" y="906"/>
                      <a:pt x="7887" y="911"/>
                    </a:cubicBezTo>
                    <a:cubicBezTo>
                      <a:pt x="7831" y="932"/>
                      <a:pt x="7805" y="997"/>
                      <a:pt x="7826" y="1054"/>
                    </a:cubicBezTo>
                    <a:cubicBezTo>
                      <a:pt x="7844" y="1093"/>
                      <a:pt x="7883" y="1119"/>
                      <a:pt x="7926" y="1119"/>
                    </a:cubicBezTo>
                    <a:cubicBezTo>
                      <a:pt x="7939" y="1119"/>
                      <a:pt x="7956" y="1119"/>
                      <a:pt x="7969" y="1110"/>
                    </a:cubicBezTo>
                    <a:cubicBezTo>
                      <a:pt x="8026" y="1088"/>
                      <a:pt x="8052" y="1028"/>
                      <a:pt x="8030" y="971"/>
                    </a:cubicBezTo>
                    <a:cubicBezTo>
                      <a:pt x="8010" y="928"/>
                      <a:pt x="7970" y="903"/>
                      <a:pt x="7927" y="903"/>
                    </a:cubicBezTo>
                    <a:close/>
                    <a:moveTo>
                      <a:pt x="17303" y="910"/>
                    </a:moveTo>
                    <a:cubicBezTo>
                      <a:pt x="17261" y="910"/>
                      <a:pt x="17221" y="937"/>
                      <a:pt x="17204" y="976"/>
                    </a:cubicBezTo>
                    <a:cubicBezTo>
                      <a:pt x="17183" y="1032"/>
                      <a:pt x="17209" y="1097"/>
                      <a:pt x="17265" y="1119"/>
                    </a:cubicBezTo>
                    <a:cubicBezTo>
                      <a:pt x="17278" y="1123"/>
                      <a:pt x="17291" y="1128"/>
                      <a:pt x="17304" y="1128"/>
                    </a:cubicBezTo>
                    <a:cubicBezTo>
                      <a:pt x="17347" y="1128"/>
                      <a:pt x="17386" y="1101"/>
                      <a:pt x="17404" y="1058"/>
                    </a:cubicBezTo>
                    <a:cubicBezTo>
                      <a:pt x="17426" y="1002"/>
                      <a:pt x="17400" y="941"/>
                      <a:pt x="17343" y="919"/>
                    </a:cubicBezTo>
                    <a:cubicBezTo>
                      <a:pt x="17330" y="913"/>
                      <a:pt x="17316" y="910"/>
                      <a:pt x="17303" y="910"/>
                    </a:cubicBezTo>
                    <a:close/>
                    <a:moveTo>
                      <a:pt x="7463" y="1102"/>
                    </a:moveTo>
                    <a:cubicBezTo>
                      <a:pt x="7448" y="1102"/>
                      <a:pt x="7433" y="1105"/>
                      <a:pt x="7419" y="1110"/>
                    </a:cubicBezTo>
                    <a:cubicBezTo>
                      <a:pt x="7367" y="1136"/>
                      <a:pt x="7341" y="1201"/>
                      <a:pt x="7367" y="1253"/>
                    </a:cubicBezTo>
                    <a:cubicBezTo>
                      <a:pt x="7384" y="1297"/>
                      <a:pt x="7423" y="1318"/>
                      <a:pt x="7462" y="1318"/>
                    </a:cubicBezTo>
                    <a:cubicBezTo>
                      <a:pt x="7479" y="1318"/>
                      <a:pt x="7492" y="1314"/>
                      <a:pt x="7510" y="1310"/>
                    </a:cubicBezTo>
                    <a:cubicBezTo>
                      <a:pt x="7562" y="1284"/>
                      <a:pt x="7588" y="1219"/>
                      <a:pt x="7562" y="1167"/>
                    </a:cubicBezTo>
                    <a:cubicBezTo>
                      <a:pt x="7546" y="1125"/>
                      <a:pt x="7506" y="1102"/>
                      <a:pt x="7463" y="1102"/>
                    </a:cubicBezTo>
                    <a:close/>
                    <a:moveTo>
                      <a:pt x="17772" y="1111"/>
                    </a:moveTo>
                    <a:cubicBezTo>
                      <a:pt x="17729" y="1111"/>
                      <a:pt x="17689" y="1133"/>
                      <a:pt x="17673" y="1175"/>
                    </a:cubicBezTo>
                    <a:cubicBezTo>
                      <a:pt x="17647" y="1227"/>
                      <a:pt x="17673" y="1292"/>
                      <a:pt x="17725" y="1318"/>
                    </a:cubicBezTo>
                    <a:cubicBezTo>
                      <a:pt x="17738" y="1323"/>
                      <a:pt x="17755" y="1327"/>
                      <a:pt x="17768" y="1327"/>
                    </a:cubicBezTo>
                    <a:cubicBezTo>
                      <a:pt x="17811" y="1327"/>
                      <a:pt x="17850" y="1305"/>
                      <a:pt x="17868" y="1262"/>
                    </a:cubicBezTo>
                    <a:cubicBezTo>
                      <a:pt x="17894" y="1210"/>
                      <a:pt x="17868" y="1145"/>
                      <a:pt x="17816" y="1119"/>
                    </a:cubicBezTo>
                    <a:cubicBezTo>
                      <a:pt x="17801" y="1113"/>
                      <a:pt x="17786" y="1111"/>
                      <a:pt x="17772" y="1111"/>
                    </a:cubicBezTo>
                    <a:close/>
                    <a:moveTo>
                      <a:pt x="7009" y="1320"/>
                    </a:moveTo>
                    <a:cubicBezTo>
                      <a:pt x="6992" y="1320"/>
                      <a:pt x="6975" y="1324"/>
                      <a:pt x="6959" y="1331"/>
                    </a:cubicBezTo>
                    <a:cubicBezTo>
                      <a:pt x="6907" y="1357"/>
                      <a:pt x="6885" y="1422"/>
                      <a:pt x="6911" y="1474"/>
                    </a:cubicBezTo>
                    <a:cubicBezTo>
                      <a:pt x="6929" y="1513"/>
                      <a:pt x="6968" y="1535"/>
                      <a:pt x="7007" y="1535"/>
                    </a:cubicBezTo>
                    <a:cubicBezTo>
                      <a:pt x="7024" y="1535"/>
                      <a:pt x="7041" y="1531"/>
                      <a:pt x="7059" y="1522"/>
                    </a:cubicBezTo>
                    <a:cubicBezTo>
                      <a:pt x="7111" y="1496"/>
                      <a:pt x="7133" y="1431"/>
                      <a:pt x="7107" y="1379"/>
                    </a:cubicBezTo>
                    <a:cubicBezTo>
                      <a:pt x="7088" y="1342"/>
                      <a:pt x="7050" y="1320"/>
                      <a:pt x="7009" y="1320"/>
                    </a:cubicBezTo>
                    <a:close/>
                    <a:moveTo>
                      <a:pt x="18228" y="1329"/>
                    </a:moveTo>
                    <a:cubicBezTo>
                      <a:pt x="18189" y="1329"/>
                      <a:pt x="18151" y="1351"/>
                      <a:pt x="18132" y="1388"/>
                    </a:cubicBezTo>
                    <a:cubicBezTo>
                      <a:pt x="18102" y="1444"/>
                      <a:pt x="18124" y="1509"/>
                      <a:pt x="18180" y="1535"/>
                    </a:cubicBezTo>
                    <a:cubicBezTo>
                      <a:pt x="18193" y="1544"/>
                      <a:pt x="18210" y="1544"/>
                      <a:pt x="18228" y="1544"/>
                    </a:cubicBezTo>
                    <a:cubicBezTo>
                      <a:pt x="18267" y="1544"/>
                      <a:pt x="18306" y="1522"/>
                      <a:pt x="18323" y="1487"/>
                    </a:cubicBezTo>
                    <a:cubicBezTo>
                      <a:pt x="18349" y="1431"/>
                      <a:pt x="18327" y="1366"/>
                      <a:pt x="18275" y="1340"/>
                    </a:cubicBezTo>
                    <a:cubicBezTo>
                      <a:pt x="18260" y="1332"/>
                      <a:pt x="18244" y="1329"/>
                      <a:pt x="18228" y="1329"/>
                    </a:cubicBezTo>
                    <a:close/>
                    <a:moveTo>
                      <a:pt x="6564" y="1555"/>
                    </a:moveTo>
                    <a:cubicBezTo>
                      <a:pt x="6545" y="1555"/>
                      <a:pt x="6526" y="1560"/>
                      <a:pt x="6508" y="1570"/>
                    </a:cubicBezTo>
                    <a:cubicBezTo>
                      <a:pt x="6456" y="1596"/>
                      <a:pt x="6439" y="1661"/>
                      <a:pt x="6469" y="1717"/>
                    </a:cubicBezTo>
                    <a:cubicBezTo>
                      <a:pt x="6486" y="1752"/>
                      <a:pt x="6526" y="1769"/>
                      <a:pt x="6560" y="1769"/>
                    </a:cubicBezTo>
                    <a:cubicBezTo>
                      <a:pt x="6582" y="1769"/>
                      <a:pt x="6599" y="1765"/>
                      <a:pt x="6617" y="1756"/>
                    </a:cubicBezTo>
                    <a:cubicBezTo>
                      <a:pt x="6669" y="1730"/>
                      <a:pt x="6686" y="1661"/>
                      <a:pt x="6656" y="1609"/>
                    </a:cubicBezTo>
                    <a:cubicBezTo>
                      <a:pt x="6638" y="1574"/>
                      <a:pt x="6602" y="1555"/>
                      <a:pt x="6564" y="1555"/>
                    </a:cubicBezTo>
                    <a:close/>
                    <a:moveTo>
                      <a:pt x="18676" y="1566"/>
                    </a:moveTo>
                    <a:cubicBezTo>
                      <a:pt x="18637" y="1566"/>
                      <a:pt x="18600" y="1586"/>
                      <a:pt x="18579" y="1622"/>
                    </a:cubicBezTo>
                    <a:cubicBezTo>
                      <a:pt x="18548" y="1674"/>
                      <a:pt x="18570" y="1739"/>
                      <a:pt x="18622" y="1769"/>
                    </a:cubicBezTo>
                    <a:cubicBezTo>
                      <a:pt x="18640" y="1778"/>
                      <a:pt x="18657" y="1782"/>
                      <a:pt x="18674" y="1782"/>
                    </a:cubicBezTo>
                    <a:cubicBezTo>
                      <a:pt x="18713" y="1782"/>
                      <a:pt x="18748" y="1765"/>
                      <a:pt x="18770" y="1726"/>
                    </a:cubicBezTo>
                    <a:cubicBezTo>
                      <a:pt x="18800" y="1674"/>
                      <a:pt x="18778" y="1609"/>
                      <a:pt x="18726" y="1578"/>
                    </a:cubicBezTo>
                    <a:cubicBezTo>
                      <a:pt x="18710" y="1570"/>
                      <a:pt x="18693" y="1566"/>
                      <a:pt x="18676" y="1566"/>
                    </a:cubicBezTo>
                    <a:close/>
                    <a:moveTo>
                      <a:pt x="6128" y="1808"/>
                    </a:moveTo>
                    <a:cubicBezTo>
                      <a:pt x="6109" y="1808"/>
                      <a:pt x="6089" y="1813"/>
                      <a:pt x="6070" y="1826"/>
                    </a:cubicBezTo>
                    <a:lnTo>
                      <a:pt x="6070" y="1821"/>
                    </a:lnTo>
                    <a:cubicBezTo>
                      <a:pt x="6018" y="1856"/>
                      <a:pt x="6001" y="1921"/>
                      <a:pt x="6031" y="1973"/>
                    </a:cubicBezTo>
                    <a:cubicBezTo>
                      <a:pt x="6053" y="2008"/>
                      <a:pt x="6088" y="2025"/>
                      <a:pt x="6127" y="2025"/>
                    </a:cubicBezTo>
                    <a:cubicBezTo>
                      <a:pt x="6144" y="2025"/>
                      <a:pt x="6166" y="2021"/>
                      <a:pt x="6183" y="2008"/>
                    </a:cubicBezTo>
                    <a:cubicBezTo>
                      <a:pt x="6231" y="1977"/>
                      <a:pt x="6248" y="1912"/>
                      <a:pt x="6218" y="1860"/>
                    </a:cubicBezTo>
                    <a:cubicBezTo>
                      <a:pt x="6198" y="1827"/>
                      <a:pt x="6164" y="1808"/>
                      <a:pt x="6128" y="1808"/>
                    </a:cubicBezTo>
                    <a:close/>
                    <a:moveTo>
                      <a:pt x="19110" y="1821"/>
                    </a:moveTo>
                    <a:cubicBezTo>
                      <a:pt x="19075" y="1821"/>
                      <a:pt x="19041" y="1840"/>
                      <a:pt x="19021" y="1873"/>
                    </a:cubicBezTo>
                    <a:cubicBezTo>
                      <a:pt x="18986" y="1925"/>
                      <a:pt x="19004" y="1990"/>
                      <a:pt x="19056" y="2021"/>
                    </a:cubicBezTo>
                    <a:cubicBezTo>
                      <a:pt x="19073" y="2034"/>
                      <a:pt x="19090" y="2038"/>
                      <a:pt x="19112" y="2038"/>
                    </a:cubicBezTo>
                    <a:cubicBezTo>
                      <a:pt x="19147" y="2038"/>
                      <a:pt x="19186" y="2021"/>
                      <a:pt x="19203" y="1986"/>
                    </a:cubicBezTo>
                    <a:cubicBezTo>
                      <a:pt x="19234" y="1934"/>
                      <a:pt x="19221" y="1869"/>
                      <a:pt x="19168" y="1839"/>
                    </a:cubicBezTo>
                    <a:cubicBezTo>
                      <a:pt x="19150" y="1826"/>
                      <a:pt x="19130" y="1821"/>
                      <a:pt x="19110" y="1821"/>
                    </a:cubicBezTo>
                    <a:close/>
                    <a:moveTo>
                      <a:pt x="5701" y="2079"/>
                    </a:moveTo>
                    <a:cubicBezTo>
                      <a:pt x="5680" y="2079"/>
                      <a:pt x="5659" y="2086"/>
                      <a:pt x="5641" y="2099"/>
                    </a:cubicBezTo>
                    <a:cubicBezTo>
                      <a:pt x="5589" y="2129"/>
                      <a:pt x="5576" y="2198"/>
                      <a:pt x="5611" y="2246"/>
                    </a:cubicBezTo>
                    <a:cubicBezTo>
                      <a:pt x="5628" y="2276"/>
                      <a:pt x="5663" y="2294"/>
                      <a:pt x="5697" y="2294"/>
                    </a:cubicBezTo>
                    <a:cubicBezTo>
                      <a:pt x="5719" y="2294"/>
                      <a:pt x="5741" y="2289"/>
                      <a:pt x="5758" y="2276"/>
                    </a:cubicBezTo>
                    <a:cubicBezTo>
                      <a:pt x="5810" y="2246"/>
                      <a:pt x="5823" y="2177"/>
                      <a:pt x="5788" y="2129"/>
                    </a:cubicBezTo>
                    <a:cubicBezTo>
                      <a:pt x="5770" y="2097"/>
                      <a:pt x="5735" y="2079"/>
                      <a:pt x="5701" y="2079"/>
                    </a:cubicBezTo>
                    <a:close/>
                    <a:moveTo>
                      <a:pt x="19538" y="2092"/>
                    </a:moveTo>
                    <a:cubicBezTo>
                      <a:pt x="19503" y="2092"/>
                      <a:pt x="19469" y="2110"/>
                      <a:pt x="19450" y="2142"/>
                    </a:cubicBezTo>
                    <a:cubicBezTo>
                      <a:pt x="19416" y="2190"/>
                      <a:pt x="19429" y="2259"/>
                      <a:pt x="19476" y="2294"/>
                    </a:cubicBezTo>
                    <a:cubicBezTo>
                      <a:pt x="19498" y="2302"/>
                      <a:pt x="19520" y="2311"/>
                      <a:pt x="19537" y="2311"/>
                    </a:cubicBezTo>
                    <a:cubicBezTo>
                      <a:pt x="19572" y="2311"/>
                      <a:pt x="19606" y="2294"/>
                      <a:pt x="19628" y="2263"/>
                    </a:cubicBezTo>
                    <a:cubicBezTo>
                      <a:pt x="19663" y="2211"/>
                      <a:pt x="19650" y="2146"/>
                      <a:pt x="19598" y="2112"/>
                    </a:cubicBezTo>
                    <a:cubicBezTo>
                      <a:pt x="19580" y="2099"/>
                      <a:pt x="19559" y="2092"/>
                      <a:pt x="19538" y="2092"/>
                    </a:cubicBezTo>
                    <a:close/>
                    <a:moveTo>
                      <a:pt x="5285" y="2366"/>
                    </a:moveTo>
                    <a:cubicBezTo>
                      <a:pt x="5262" y="2366"/>
                      <a:pt x="5240" y="2374"/>
                      <a:pt x="5220" y="2389"/>
                    </a:cubicBezTo>
                    <a:cubicBezTo>
                      <a:pt x="5173" y="2424"/>
                      <a:pt x="5160" y="2489"/>
                      <a:pt x="5194" y="2537"/>
                    </a:cubicBezTo>
                    <a:cubicBezTo>
                      <a:pt x="5216" y="2567"/>
                      <a:pt x="5251" y="2584"/>
                      <a:pt x="5286" y="2584"/>
                    </a:cubicBezTo>
                    <a:cubicBezTo>
                      <a:pt x="5307" y="2584"/>
                      <a:pt x="5329" y="2576"/>
                      <a:pt x="5346" y="2563"/>
                    </a:cubicBezTo>
                    <a:cubicBezTo>
                      <a:pt x="5398" y="2528"/>
                      <a:pt x="5407" y="2459"/>
                      <a:pt x="5372" y="2411"/>
                    </a:cubicBezTo>
                    <a:cubicBezTo>
                      <a:pt x="5351" y="2382"/>
                      <a:pt x="5318" y="2366"/>
                      <a:pt x="5285" y="2366"/>
                    </a:cubicBezTo>
                    <a:close/>
                    <a:moveTo>
                      <a:pt x="19957" y="2383"/>
                    </a:moveTo>
                    <a:cubicBezTo>
                      <a:pt x="19922" y="2383"/>
                      <a:pt x="19888" y="2399"/>
                      <a:pt x="19867" y="2428"/>
                    </a:cubicBezTo>
                    <a:cubicBezTo>
                      <a:pt x="19832" y="2476"/>
                      <a:pt x="19841" y="2545"/>
                      <a:pt x="19888" y="2580"/>
                    </a:cubicBezTo>
                    <a:cubicBezTo>
                      <a:pt x="19910" y="2593"/>
                      <a:pt x="19932" y="2602"/>
                      <a:pt x="19953" y="2602"/>
                    </a:cubicBezTo>
                    <a:cubicBezTo>
                      <a:pt x="19988" y="2602"/>
                      <a:pt x="20018" y="2584"/>
                      <a:pt x="20040" y="2554"/>
                    </a:cubicBezTo>
                    <a:cubicBezTo>
                      <a:pt x="20075" y="2506"/>
                      <a:pt x="20066" y="2437"/>
                      <a:pt x="20018" y="2402"/>
                    </a:cubicBezTo>
                    <a:cubicBezTo>
                      <a:pt x="20000" y="2389"/>
                      <a:pt x="19978" y="2383"/>
                      <a:pt x="19957" y="2383"/>
                    </a:cubicBezTo>
                    <a:close/>
                    <a:moveTo>
                      <a:pt x="4878" y="2672"/>
                    </a:moveTo>
                    <a:cubicBezTo>
                      <a:pt x="4855" y="2672"/>
                      <a:pt x="4832" y="2679"/>
                      <a:pt x="4813" y="2693"/>
                    </a:cubicBezTo>
                    <a:cubicBezTo>
                      <a:pt x="4765" y="2732"/>
                      <a:pt x="4761" y="2801"/>
                      <a:pt x="4796" y="2844"/>
                    </a:cubicBezTo>
                    <a:cubicBezTo>
                      <a:pt x="4817" y="2875"/>
                      <a:pt x="4848" y="2888"/>
                      <a:pt x="4882" y="2888"/>
                    </a:cubicBezTo>
                    <a:cubicBezTo>
                      <a:pt x="4904" y="2888"/>
                      <a:pt x="4930" y="2879"/>
                      <a:pt x="4947" y="2866"/>
                    </a:cubicBezTo>
                    <a:cubicBezTo>
                      <a:pt x="4995" y="2827"/>
                      <a:pt x="5004" y="2758"/>
                      <a:pt x="4965" y="2714"/>
                    </a:cubicBezTo>
                    <a:cubicBezTo>
                      <a:pt x="4944" y="2686"/>
                      <a:pt x="4911" y="2672"/>
                      <a:pt x="4878" y="2672"/>
                    </a:cubicBezTo>
                    <a:close/>
                    <a:moveTo>
                      <a:pt x="20357" y="2690"/>
                    </a:moveTo>
                    <a:cubicBezTo>
                      <a:pt x="20325" y="2690"/>
                      <a:pt x="20292" y="2704"/>
                      <a:pt x="20270" y="2732"/>
                    </a:cubicBezTo>
                    <a:cubicBezTo>
                      <a:pt x="20235" y="2775"/>
                      <a:pt x="20244" y="2844"/>
                      <a:pt x="20291" y="2883"/>
                    </a:cubicBezTo>
                    <a:cubicBezTo>
                      <a:pt x="20309" y="2896"/>
                      <a:pt x="20335" y="2905"/>
                      <a:pt x="20356" y="2905"/>
                    </a:cubicBezTo>
                    <a:cubicBezTo>
                      <a:pt x="20387" y="2905"/>
                      <a:pt x="20422" y="2892"/>
                      <a:pt x="20443" y="2866"/>
                    </a:cubicBezTo>
                    <a:cubicBezTo>
                      <a:pt x="20478" y="2818"/>
                      <a:pt x="20469" y="2749"/>
                      <a:pt x="20426" y="2714"/>
                    </a:cubicBezTo>
                    <a:cubicBezTo>
                      <a:pt x="20406" y="2698"/>
                      <a:pt x="20381" y="2690"/>
                      <a:pt x="20357" y="2690"/>
                    </a:cubicBezTo>
                    <a:close/>
                    <a:moveTo>
                      <a:pt x="4491" y="2992"/>
                    </a:moveTo>
                    <a:cubicBezTo>
                      <a:pt x="4466" y="2992"/>
                      <a:pt x="4440" y="3000"/>
                      <a:pt x="4418" y="3018"/>
                    </a:cubicBezTo>
                    <a:cubicBezTo>
                      <a:pt x="4375" y="3057"/>
                      <a:pt x="4371" y="3126"/>
                      <a:pt x="4410" y="3170"/>
                    </a:cubicBezTo>
                    <a:cubicBezTo>
                      <a:pt x="4431" y="3196"/>
                      <a:pt x="4462" y="3209"/>
                      <a:pt x="4492" y="3209"/>
                    </a:cubicBezTo>
                    <a:cubicBezTo>
                      <a:pt x="4514" y="3209"/>
                      <a:pt x="4540" y="3200"/>
                      <a:pt x="4561" y="3183"/>
                    </a:cubicBezTo>
                    <a:cubicBezTo>
                      <a:pt x="4605" y="3144"/>
                      <a:pt x="4613" y="3074"/>
                      <a:pt x="4574" y="3031"/>
                    </a:cubicBezTo>
                    <a:cubicBezTo>
                      <a:pt x="4553" y="3005"/>
                      <a:pt x="4522" y="2992"/>
                      <a:pt x="4491" y="2992"/>
                    </a:cubicBezTo>
                    <a:close/>
                    <a:moveTo>
                      <a:pt x="20749" y="3010"/>
                    </a:moveTo>
                    <a:cubicBezTo>
                      <a:pt x="20718" y="3010"/>
                      <a:pt x="20686" y="3024"/>
                      <a:pt x="20664" y="3048"/>
                    </a:cubicBezTo>
                    <a:cubicBezTo>
                      <a:pt x="20625" y="3096"/>
                      <a:pt x="20630" y="3161"/>
                      <a:pt x="20677" y="3200"/>
                    </a:cubicBezTo>
                    <a:cubicBezTo>
                      <a:pt x="20699" y="3217"/>
                      <a:pt x="20721" y="3226"/>
                      <a:pt x="20747" y="3226"/>
                    </a:cubicBezTo>
                    <a:cubicBezTo>
                      <a:pt x="20777" y="3226"/>
                      <a:pt x="20807" y="3213"/>
                      <a:pt x="20829" y="3191"/>
                    </a:cubicBezTo>
                    <a:cubicBezTo>
                      <a:pt x="20868" y="3144"/>
                      <a:pt x="20864" y="3074"/>
                      <a:pt x="20816" y="3035"/>
                    </a:cubicBezTo>
                    <a:cubicBezTo>
                      <a:pt x="20797" y="3018"/>
                      <a:pt x="20773" y="3010"/>
                      <a:pt x="20749" y="3010"/>
                    </a:cubicBezTo>
                    <a:close/>
                    <a:moveTo>
                      <a:pt x="4113" y="3328"/>
                    </a:moveTo>
                    <a:cubicBezTo>
                      <a:pt x="4087" y="3328"/>
                      <a:pt x="4062" y="3338"/>
                      <a:pt x="4041" y="3356"/>
                    </a:cubicBezTo>
                    <a:cubicBezTo>
                      <a:pt x="3993" y="3399"/>
                      <a:pt x="3993" y="3464"/>
                      <a:pt x="4032" y="3508"/>
                    </a:cubicBezTo>
                    <a:cubicBezTo>
                      <a:pt x="4054" y="3534"/>
                      <a:pt x="4085" y="3542"/>
                      <a:pt x="4115" y="3542"/>
                    </a:cubicBezTo>
                    <a:cubicBezTo>
                      <a:pt x="4141" y="3542"/>
                      <a:pt x="4167" y="3534"/>
                      <a:pt x="4189" y="3516"/>
                    </a:cubicBezTo>
                    <a:cubicBezTo>
                      <a:pt x="4232" y="3473"/>
                      <a:pt x="4232" y="3408"/>
                      <a:pt x="4193" y="3365"/>
                    </a:cubicBezTo>
                    <a:cubicBezTo>
                      <a:pt x="4170" y="3340"/>
                      <a:pt x="4141" y="3328"/>
                      <a:pt x="4113" y="3328"/>
                    </a:cubicBezTo>
                    <a:close/>
                    <a:moveTo>
                      <a:pt x="21124" y="3347"/>
                    </a:moveTo>
                    <a:cubicBezTo>
                      <a:pt x="21095" y="3347"/>
                      <a:pt x="21066" y="3359"/>
                      <a:pt x="21046" y="3382"/>
                    </a:cubicBezTo>
                    <a:cubicBezTo>
                      <a:pt x="21002" y="3425"/>
                      <a:pt x="21007" y="3495"/>
                      <a:pt x="21050" y="3534"/>
                    </a:cubicBezTo>
                    <a:cubicBezTo>
                      <a:pt x="21072" y="3556"/>
                      <a:pt x="21098" y="3564"/>
                      <a:pt x="21124" y="3564"/>
                    </a:cubicBezTo>
                    <a:cubicBezTo>
                      <a:pt x="21154" y="3564"/>
                      <a:pt x="21180" y="3556"/>
                      <a:pt x="21202" y="3529"/>
                    </a:cubicBezTo>
                    <a:cubicBezTo>
                      <a:pt x="21245" y="3486"/>
                      <a:pt x="21241" y="3417"/>
                      <a:pt x="21198" y="3378"/>
                    </a:cubicBezTo>
                    <a:cubicBezTo>
                      <a:pt x="21177" y="3357"/>
                      <a:pt x="21151" y="3347"/>
                      <a:pt x="21124" y="3347"/>
                    </a:cubicBezTo>
                    <a:close/>
                    <a:moveTo>
                      <a:pt x="3748" y="3679"/>
                    </a:moveTo>
                    <a:cubicBezTo>
                      <a:pt x="3721" y="3679"/>
                      <a:pt x="3694" y="3690"/>
                      <a:pt x="3673" y="3712"/>
                    </a:cubicBezTo>
                    <a:cubicBezTo>
                      <a:pt x="3629" y="3755"/>
                      <a:pt x="3629" y="3820"/>
                      <a:pt x="3673" y="3863"/>
                    </a:cubicBezTo>
                    <a:cubicBezTo>
                      <a:pt x="3694" y="3885"/>
                      <a:pt x="3720" y="3894"/>
                      <a:pt x="3751" y="3894"/>
                    </a:cubicBezTo>
                    <a:cubicBezTo>
                      <a:pt x="3777" y="3894"/>
                      <a:pt x="3803" y="3885"/>
                      <a:pt x="3824" y="3863"/>
                    </a:cubicBezTo>
                    <a:cubicBezTo>
                      <a:pt x="3868" y="3820"/>
                      <a:pt x="3868" y="3755"/>
                      <a:pt x="3824" y="3712"/>
                    </a:cubicBezTo>
                    <a:cubicBezTo>
                      <a:pt x="3803" y="3690"/>
                      <a:pt x="3776" y="3679"/>
                      <a:pt x="3748" y="3679"/>
                    </a:cubicBezTo>
                    <a:close/>
                    <a:moveTo>
                      <a:pt x="21488" y="3701"/>
                    </a:moveTo>
                    <a:cubicBezTo>
                      <a:pt x="21460" y="3701"/>
                      <a:pt x="21432" y="3712"/>
                      <a:pt x="21410" y="3733"/>
                    </a:cubicBezTo>
                    <a:cubicBezTo>
                      <a:pt x="21367" y="3772"/>
                      <a:pt x="21367" y="3842"/>
                      <a:pt x="21410" y="3885"/>
                    </a:cubicBezTo>
                    <a:cubicBezTo>
                      <a:pt x="21432" y="3907"/>
                      <a:pt x="21458" y="3915"/>
                      <a:pt x="21488" y="3915"/>
                    </a:cubicBezTo>
                    <a:cubicBezTo>
                      <a:pt x="21514" y="3915"/>
                      <a:pt x="21544" y="3907"/>
                      <a:pt x="21562" y="3885"/>
                    </a:cubicBezTo>
                    <a:cubicBezTo>
                      <a:pt x="21605" y="3842"/>
                      <a:pt x="21605" y="3777"/>
                      <a:pt x="21566" y="3733"/>
                    </a:cubicBezTo>
                    <a:cubicBezTo>
                      <a:pt x="21544" y="3712"/>
                      <a:pt x="21516" y="3701"/>
                      <a:pt x="21488" y="3701"/>
                    </a:cubicBezTo>
                    <a:close/>
                    <a:moveTo>
                      <a:pt x="3402" y="4045"/>
                    </a:moveTo>
                    <a:cubicBezTo>
                      <a:pt x="3372" y="4045"/>
                      <a:pt x="3342" y="4057"/>
                      <a:pt x="3321" y="4080"/>
                    </a:cubicBezTo>
                    <a:cubicBezTo>
                      <a:pt x="3278" y="4123"/>
                      <a:pt x="3282" y="4193"/>
                      <a:pt x="3326" y="4232"/>
                    </a:cubicBezTo>
                    <a:cubicBezTo>
                      <a:pt x="3347" y="4254"/>
                      <a:pt x="3373" y="4262"/>
                      <a:pt x="3399" y="4262"/>
                    </a:cubicBezTo>
                    <a:cubicBezTo>
                      <a:pt x="3430" y="4262"/>
                      <a:pt x="3456" y="4249"/>
                      <a:pt x="3478" y="4228"/>
                    </a:cubicBezTo>
                    <a:cubicBezTo>
                      <a:pt x="3521" y="4184"/>
                      <a:pt x="3517" y="4115"/>
                      <a:pt x="3473" y="4071"/>
                    </a:cubicBezTo>
                    <a:cubicBezTo>
                      <a:pt x="3453" y="4053"/>
                      <a:pt x="3428" y="4045"/>
                      <a:pt x="3402" y="4045"/>
                    </a:cubicBezTo>
                    <a:close/>
                    <a:moveTo>
                      <a:pt x="21833" y="4066"/>
                    </a:moveTo>
                    <a:cubicBezTo>
                      <a:pt x="21807" y="4066"/>
                      <a:pt x="21781" y="4075"/>
                      <a:pt x="21761" y="4093"/>
                    </a:cubicBezTo>
                    <a:cubicBezTo>
                      <a:pt x="21718" y="4136"/>
                      <a:pt x="21714" y="4206"/>
                      <a:pt x="21757" y="4249"/>
                    </a:cubicBezTo>
                    <a:cubicBezTo>
                      <a:pt x="21779" y="4271"/>
                      <a:pt x="21805" y="4284"/>
                      <a:pt x="21835" y="4284"/>
                    </a:cubicBezTo>
                    <a:cubicBezTo>
                      <a:pt x="21861" y="4284"/>
                      <a:pt x="21887" y="4275"/>
                      <a:pt x="21909" y="4254"/>
                    </a:cubicBezTo>
                    <a:cubicBezTo>
                      <a:pt x="21952" y="4215"/>
                      <a:pt x="21956" y="4145"/>
                      <a:pt x="21917" y="4102"/>
                    </a:cubicBezTo>
                    <a:cubicBezTo>
                      <a:pt x="21894" y="4078"/>
                      <a:pt x="21863" y="4066"/>
                      <a:pt x="21833" y="4066"/>
                    </a:cubicBezTo>
                    <a:close/>
                    <a:moveTo>
                      <a:pt x="3066" y="4424"/>
                    </a:moveTo>
                    <a:cubicBezTo>
                      <a:pt x="3036" y="4424"/>
                      <a:pt x="3005" y="4437"/>
                      <a:pt x="2983" y="4462"/>
                    </a:cubicBezTo>
                    <a:cubicBezTo>
                      <a:pt x="2944" y="4509"/>
                      <a:pt x="2949" y="4574"/>
                      <a:pt x="2996" y="4613"/>
                    </a:cubicBezTo>
                    <a:cubicBezTo>
                      <a:pt x="3014" y="4631"/>
                      <a:pt x="3040" y="4639"/>
                      <a:pt x="3066" y="4639"/>
                    </a:cubicBezTo>
                    <a:cubicBezTo>
                      <a:pt x="3096" y="4639"/>
                      <a:pt x="3126" y="4626"/>
                      <a:pt x="3148" y="4600"/>
                    </a:cubicBezTo>
                    <a:cubicBezTo>
                      <a:pt x="3187" y="4557"/>
                      <a:pt x="3178" y="4488"/>
                      <a:pt x="3135" y="4449"/>
                    </a:cubicBezTo>
                    <a:cubicBezTo>
                      <a:pt x="3114" y="4432"/>
                      <a:pt x="3090" y="4424"/>
                      <a:pt x="3066" y="4424"/>
                    </a:cubicBezTo>
                    <a:close/>
                    <a:moveTo>
                      <a:pt x="22168" y="4445"/>
                    </a:moveTo>
                    <a:cubicBezTo>
                      <a:pt x="22144" y="4445"/>
                      <a:pt x="22120" y="4453"/>
                      <a:pt x="22099" y="4470"/>
                    </a:cubicBezTo>
                    <a:cubicBezTo>
                      <a:pt x="22052" y="4509"/>
                      <a:pt x="22047" y="4579"/>
                      <a:pt x="22086" y="4626"/>
                    </a:cubicBezTo>
                    <a:cubicBezTo>
                      <a:pt x="22108" y="4648"/>
                      <a:pt x="22138" y="4661"/>
                      <a:pt x="22169" y="4661"/>
                    </a:cubicBezTo>
                    <a:cubicBezTo>
                      <a:pt x="22195" y="4661"/>
                      <a:pt x="22221" y="4652"/>
                      <a:pt x="22238" y="4639"/>
                    </a:cubicBezTo>
                    <a:cubicBezTo>
                      <a:pt x="22286" y="4600"/>
                      <a:pt x="22290" y="4531"/>
                      <a:pt x="22251" y="4483"/>
                    </a:cubicBezTo>
                    <a:cubicBezTo>
                      <a:pt x="22229" y="4459"/>
                      <a:pt x="22199" y="4445"/>
                      <a:pt x="22168" y="4445"/>
                    </a:cubicBezTo>
                    <a:close/>
                    <a:moveTo>
                      <a:pt x="2747" y="4817"/>
                    </a:moveTo>
                    <a:cubicBezTo>
                      <a:pt x="2715" y="4817"/>
                      <a:pt x="2683" y="4831"/>
                      <a:pt x="2662" y="4856"/>
                    </a:cubicBezTo>
                    <a:cubicBezTo>
                      <a:pt x="2623" y="4904"/>
                      <a:pt x="2632" y="4973"/>
                      <a:pt x="2680" y="5012"/>
                    </a:cubicBezTo>
                    <a:cubicBezTo>
                      <a:pt x="2697" y="5025"/>
                      <a:pt x="2723" y="5034"/>
                      <a:pt x="2745" y="5034"/>
                    </a:cubicBezTo>
                    <a:cubicBezTo>
                      <a:pt x="2779" y="5034"/>
                      <a:pt x="2810" y="5021"/>
                      <a:pt x="2831" y="4991"/>
                    </a:cubicBezTo>
                    <a:cubicBezTo>
                      <a:pt x="2866" y="4943"/>
                      <a:pt x="2857" y="4878"/>
                      <a:pt x="2814" y="4839"/>
                    </a:cubicBezTo>
                    <a:cubicBezTo>
                      <a:pt x="2794" y="4824"/>
                      <a:pt x="2771" y="4817"/>
                      <a:pt x="2747" y="4817"/>
                    </a:cubicBezTo>
                    <a:close/>
                    <a:moveTo>
                      <a:pt x="22486" y="4839"/>
                    </a:moveTo>
                    <a:cubicBezTo>
                      <a:pt x="22463" y="4839"/>
                      <a:pt x="22440" y="4846"/>
                      <a:pt x="22420" y="4861"/>
                    </a:cubicBezTo>
                    <a:cubicBezTo>
                      <a:pt x="22373" y="4900"/>
                      <a:pt x="22364" y="4965"/>
                      <a:pt x="22403" y="5012"/>
                    </a:cubicBezTo>
                    <a:cubicBezTo>
                      <a:pt x="22425" y="5043"/>
                      <a:pt x="22455" y="5056"/>
                      <a:pt x="22485" y="5056"/>
                    </a:cubicBezTo>
                    <a:cubicBezTo>
                      <a:pt x="22511" y="5056"/>
                      <a:pt x="22533" y="5047"/>
                      <a:pt x="22555" y="5034"/>
                    </a:cubicBezTo>
                    <a:cubicBezTo>
                      <a:pt x="22602" y="4995"/>
                      <a:pt x="22611" y="4930"/>
                      <a:pt x="22572" y="4882"/>
                    </a:cubicBezTo>
                    <a:cubicBezTo>
                      <a:pt x="22551" y="4854"/>
                      <a:pt x="22519" y="4839"/>
                      <a:pt x="22486" y="4839"/>
                    </a:cubicBezTo>
                    <a:close/>
                    <a:moveTo>
                      <a:pt x="2445" y="5222"/>
                    </a:moveTo>
                    <a:cubicBezTo>
                      <a:pt x="2410" y="5222"/>
                      <a:pt x="2376" y="5239"/>
                      <a:pt x="2355" y="5268"/>
                    </a:cubicBezTo>
                    <a:cubicBezTo>
                      <a:pt x="2320" y="5316"/>
                      <a:pt x="2333" y="5385"/>
                      <a:pt x="2381" y="5420"/>
                    </a:cubicBezTo>
                    <a:cubicBezTo>
                      <a:pt x="2398" y="5433"/>
                      <a:pt x="2420" y="5437"/>
                      <a:pt x="2441" y="5437"/>
                    </a:cubicBezTo>
                    <a:cubicBezTo>
                      <a:pt x="2476" y="5437"/>
                      <a:pt x="2511" y="5424"/>
                      <a:pt x="2532" y="5394"/>
                    </a:cubicBezTo>
                    <a:cubicBezTo>
                      <a:pt x="2567" y="5346"/>
                      <a:pt x="2554" y="5277"/>
                      <a:pt x="2506" y="5242"/>
                    </a:cubicBezTo>
                    <a:cubicBezTo>
                      <a:pt x="2488" y="5229"/>
                      <a:pt x="2467" y="5222"/>
                      <a:pt x="2445" y="5222"/>
                    </a:cubicBezTo>
                    <a:close/>
                    <a:moveTo>
                      <a:pt x="22787" y="5244"/>
                    </a:moveTo>
                    <a:cubicBezTo>
                      <a:pt x="22766" y="5244"/>
                      <a:pt x="22744" y="5250"/>
                      <a:pt x="22724" y="5264"/>
                    </a:cubicBezTo>
                    <a:cubicBezTo>
                      <a:pt x="22676" y="5298"/>
                      <a:pt x="22667" y="5368"/>
                      <a:pt x="22702" y="5416"/>
                    </a:cubicBezTo>
                    <a:cubicBezTo>
                      <a:pt x="22724" y="5446"/>
                      <a:pt x="22754" y="5463"/>
                      <a:pt x="22789" y="5463"/>
                    </a:cubicBezTo>
                    <a:cubicBezTo>
                      <a:pt x="22810" y="5463"/>
                      <a:pt x="22832" y="5455"/>
                      <a:pt x="22854" y="5442"/>
                    </a:cubicBezTo>
                    <a:cubicBezTo>
                      <a:pt x="22902" y="5407"/>
                      <a:pt x="22910" y="5337"/>
                      <a:pt x="22876" y="5290"/>
                    </a:cubicBezTo>
                    <a:cubicBezTo>
                      <a:pt x="22854" y="5260"/>
                      <a:pt x="22821" y="5244"/>
                      <a:pt x="22787" y="5244"/>
                    </a:cubicBezTo>
                    <a:close/>
                    <a:moveTo>
                      <a:pt x="2154" y="5639"/>
                    </a:moveTo>
                    <a:cubicBezTo>
                      <a:pt x="2119" y="5639"/>
                      <a:pt x="2086" y="5656"/>
                      <a:pt x="2064" y="5689"/>
                    </a:cubicBezTo>
                    <a:cubicBezTo>
                      <a:pt x="2034" y="5736"/>
                      <a:pt x="2047" y="5806"/>
                      <a:pt x="2094" y="5836"/>
                    </a:cubicBezTo>
                    <a:cubicBezTo>
                      <a:pt x="2116" y="5849"/>
                      <a:pt x="2133" y="5858"/>
                      <a:pt x="2155" y="5858"/>
                    </a:cubicBezTo>
                    <a:cubicBezTo>
                      <a:pt x="2190" y="5858"/>
                      <a:pt x="2224" y="5840"/>
                      <a:pt x="2246" y="5806"/>
                    </a:cubicBezTo>
                    <a:cubicBezTo>
                      <a:pt x="2281" y="5758"/>
                      <a:pt x="2268" y="5689"/>
                      <a:pt x="2216" y="5658"/>
                    </a:cubicBezTo>
                    <a:cubicBezTo>
                      <a:pt x="2196" y="5645"/>
                      <a:pt x="2175" y="5639"/>
                      <a:pt x="2154" y="5639"/>
                    </a:cubicBezTo>
                    <a:close/>
                    <a:moveTo>
                      <a:pt x="23076" y="5661"/>
                    </a:moveTo>
                    <a:cubicBezTo>
                      <a:pt x="23055" y="5661"/>
                      <a:pt x="23034" y="5667"/>
                      <a:pt x="23014" y="5680"/>
                    </a:cubicBezTo>
                    <a:cubicBezTo>
                      <a:pt x="22962" y="5710"/>
                      <a:pt x="22949" y="5780"/>
                      <a:pt x="22984" y="5827"/>
                    </a:cubicBezTo>
                    <a:cubicBezTo>
                      <a:pt x="23006" y="5862"/>
                      <a:pt x="23040" y="5879"/>
                      <a:pt x="23075" y="5879"/>
                    </a:cubicBezTo>
                    <a:cubicBezTo>
                      <a:pt x="23092" y="5879"/>
                      <a:pt x="23114" y="5871"/>
                      <a:pt x="23131" y="5862"/>
                    </a:cubicBezTo>
                    <a:cubicBezTo>
                      <a:pt x="23183" y="5827"/>
                      <a:pt x="23196" y="5762"/>
                      <a:pt x="23166" y="5710"/>
                    </a:cubicBezTo>
                    <a:cubicBezTo>
                      <a:pt x="23144" y="5678"/>
                      <a:pt x="23111" y="5661"/>
                      <a:pt x="23076" y="5661"/>
                    </a:cubicBezTo>
                    <a:close/>
                    <a:moveTo>
                      <a:pt x="1887" y="6068"/>
                    </a:moveTo>
                    <a:cubicBezTo>
                      <a:pt x="1851" y="6068"/>
                      <a:pt x="1815" y="6086"/>
                      <a:pt x="1795" y="6118"/>
                    </a:cubicBezTo>
                    <a:cubicBezTo>
                      <a:pt x="1765" y="6170"/>
                      <a:pt x="1778" y="6239"/>
                      <a:pt x="1830" y="6270"/>
                    </a:cubicBezTo>
                    <a:cubicBezTo>
                      <a:pt x="1847" y="6278"/>
                      <a:pt x="1869" y="6283"/>
                      <a:pt x="1886" y="6283"/>
                    </a:cubicBezTo>
                    <a:cubicBezTo>
                      <a:pt x="1921" y="6283"/>
                      <a:pt x="1960" y="6265"/>
                      <a:pt x="1977" y="6231"/>
                    </a:cubicBezTo>
                    <a:cubicBezTo>
                      <a:pt x="2012" y="6179"/>
                      <a:pt x="1995" y="6114"/>
                      <a:pt x="1943" y="6083"/>
                    </a:cubicBezTo>
                    <a:cubicBezTo>
                      <a:pt x="1925" y="6073"/>
                      <a:pt x="1906" y="6068"/>
                      <a:pt x="1887" y="6068"/>
                    </a:cubicBezTo>
                    <a:close/>
                    <a:moveTo>
                      <a:pt x="23342" y="6090"/>
                    </a:moveTo>
                    <a:cubicBezTo>
                      <a:pt x="23324" y="6090"/>
                      <a:pt x="23305" y="6095"/>
                      <a:pt x="23287" y="6105"/>
                    </a:cubicBezTo>
                    <a:cubicBezTo>
                      <a:pt x="23235" y="6135"/>
                      <a:pt x="23218" y="6200"/>
                      <a:pt x="23248" y="6252"/>
                    </a:cubicBezTo>
                    <a:cubicBezTo>
                      <a:pt x="23270" y="6287"/>
                      <a:pt x="23305" y="6304"/>
                      <a:pt x="23344" y="6304"/>
                    </a:cubicBezTo>
                    <a:cubicBezTo>
                      <a:pt x="23361" y="6304"/>
                      <a:pt x="23378" y="6300"/>
                      <a:pt x="23396" y="6291"/>
                    </a:cubicBezTo>
                    <a:cubicBezTo>
                      <a:pt x="23448" y="6261"/>
                      <a:pt x="23465" y="6192"/>
                      <a:pt x="23435" y="6144"/>
                    </a:cubicBezTo>
                    <a:cubicBezTo>
                      <a:pt x="23415" y="6109"/>
                      <a:pt x="23379" y="6090"/>
                      <a:pt x="23342" y="6090"/>
                    </a:cubicBezTo>
                    <a:close/>
                    <a:moveTo>
                      <a:pt x="1636" y="6507"/>
                    </a:moveTo>
                    <a:cubicBezTo>
                      <a:pt x="1598" y="6507"/>
                      <a:pt x="1560" y="6529"/>
                      <a:pt x="1539" y="6564"/>
                    </a:cubicBezTo>
                    <a:cubicBezTo>
                      <a:pt x="1509" y="6617"/>
                      <a:pt x="1531" y="6682"/>
                      <a:pt x="1583" y="6712"/>
                    </a:cubicBezTo>
                    <a:cubicBezTo>
                      <a:pt x="1600" y="6721"/>
                      <a:pt x="1617" y="6725"/>
                      <a:pt x="1635" y="6725"/>
                    </a:cubicBezTo>
                    <a:cubicBezTo>
                      <a:pt x="1674" y="6725"/>
                      <a:pt x="1709" y="6703"/>
                      <a:pt x="1730" y="6669"/>
                    </a:cubicBezTo>
                    <a:cubicBezTo>
                      <a:pt x="1756" y="6617"/>
                      <a:pt x="1739" y="6547"/>
                      <a:pt x="1687" y="6521"/>
                    </a:cubicBezTo>
                    <a:cubicBezTo>
                      <a:pt x="1671" y="6512"/>
                      <a:pt x="1653" y="6507"/>
                      <a:pt x="1636" y="6507"/>
                    </a:cubicBezTo>
                    <a:close/>
                    <a:moveTo>
                      <a:pt x="23594" y="6528"/>
                    </a:moveTo>
                    <a:cubicBezTo>
                      <a:pt x="23575" y="6528"/>
                      <a:pt x="23556" y="6533"/>
                      <a:pt x="23539" y="6543"/>
                    </a:cubicBezTo>
                    <a:cubicBezTo>
                      <a:pt x="23487" y="6569"/>
                      <a:pt x="23470" y="6634"/>
                      <a:pt x="23496" y="6686"/>
                    </a:cubicBezTo>
                    <a:cubicBezTo>
                      <a:pt x="23517" y="6725"/>
                      <a:pt x="23552" y="6747"/>
                      <a:pt x="23591" y="6747"/>
                    </a:cubicBezTo>
                    <a:cubicBezTo>
                      <a:pt x="23608" y="6747"/>
                      <a:pt x="23626" y="6742"/>
                      <a:pt x="23643" y="6734"/>
                    </a:cubicBezTo>
                    <a:cubicBezTo>
                      <a:pt x="23695" y="6703"/>
                      <a:pt x="23717" y="6638"/>
                      <a:pt x="23686" y="6586"/>
                    </a:cubicBezTo>
                    <a:cubicBezTo>
                      <a:pt x="23669" y="6548"/>
                      <a:pt x="23632" y="6528"/>
                      <a:pt x="23594" y="6528"/>
                    </a:cubicBezTo>
                    <a:close/>
                    <a:moveTo>
                      <a:pt x="1401" y="6957"/>
                    </a:moveTo>
                    <a:cubicBezTo>
                      <a:pt x="1362" y="6957"/>
                      <a:pt x="1324" y="6978"/>
                      <a:pt x="1305" y="7015"/>
                    </a:cubicBezTo>
                    <a:cubicBezTo>
                      <a:pt x="1275" y="7072"/>
                      <a:pt x="1301" y="7137"/>
                      <a:pt x="1353" y="7163"/>
                    </a:cubicBezTo>
                    <a:cubicBezTo>
                      <a:pt x="1366" y="7167"/>
                      <a:pt x="1383" y="7171"/>
                      <a:pt x="1401" y="7171"/>
                    </a:cubicBezTo>
                    <a:cubicBezTo>
                      <a:pt x="1440" y="7171"/>
                      <a:pt x="1479" y="7150"/>
                      <a:pt x="1496" y="7111"/>
                    </a:cubicBezTo>
                    <a:cubicBezTo>
                      <a:pt x="1522" y="7059"/>
                      <a:pt x="1500" y="6994"/>
                      <a:pt x="1448" y="6968"/>
                    </a:cubicBezTo>
                    <a:cubicBezTo>
                      <a:pt x="1433" y="6960"/>
                      <a:pt x="1417" y="6957"/>
                      <a:pt x="1401" y="6957"/>
                    </a:cubicBezTo>
                    <a:close/>
                    <a:moveTo>
                      <a:pt x="23824" y="6974"/>
                    </a:moveTo>
                    <a:cubicBezTo>
                      <a:pt x="23808" y="6974"/>
                      <a:pt x="23792" y="6978"/>
                      <a:pt x="23777" y="6985"/>
                    </a:cubicBezTo>
                    <a:cubicBezTo>
                      <a:pt x="23721" y="7015"/>
                      <a:pt x="23699" y="7080"/>
                      <a:pt x="23725" y="7132"/>
                    </a:cubicBezTo>
                    <a:cubicBezTo>
                      <a:pt x="23747" y="7171"/>
                      <a:pt x="23786" y="7193"/>
                      <a:pt x="23825" y="7193"/>
                    </a:cubicBezTo>
                    <a:cubicBezTo>
                      <a:pt x="23842" y="7193"/>
                      <a:pt x="23855" y="7189"/>
                      <a:pt x="23873" y="7180"/>
                    </a:cubicBezTo>
                    <a:cubicBezTo>
                      <a:pt x="23925" y="7154"/>
                      <a:pt x="23946" y="7089"/>
                      <a:pt x="23920" y="7037"/>
                    </a:cubicBezTo>
                    <a:cubicBezTo>
                      <a:pt x="23902" y="6997"/>
                      <a:pt x="23863" y="6974"/>
                      <a:pt x="23824" y="6974"/>
                    </a:cubicBezTo>
                    <a:close/>
                    <a:moveTo>
                      <a:pt x="1186" y="7415"/>
                    </a:moveTo>
                    <a:cubicBezTo>
                      <a:pt x="1144" y="7415"/>
                      <a:pt x="1104" y="7437"/>
                      <a:pt x="1084" y="7479"/>
                    </a:cubicBezTo>
                    <a:cubicBezTo>
                      <a:pt x="1063" y="7531"/>
                      <a:pt x="1084" y="7596"/>
                      <a:pt x="1141" y="7622"/>
                    </a:cubicBezTo>
                    <a:cubicBezTo>
                      <a:pt x="1154" y="7627"/>
                      <a:pt x="1171" y="7631"/>
                      <a:pt x="1184" y="7631"/>
                    </a:cubicBezTo>
                    <a:cubicBezTo>
                      <a:pt x="1227" y="7631"/>
                      <a:pt x="1266" y="7605"/>
                      <a:pt x="1284" y="7566"/>
                    </a:cubicBezTo>
                    <a:cubicBezTo>
                      <a:pt x="1310" y="7514"/>
                      <a:pt x="1284" y="7449"/>
                      <a:pt x="1227" y="7423"/>
                    </a:cubicBezTo>
                    <a:cubicBezTo>
                      <a:pt x="1214" y="7417"/>
                      <a:pt x="1200" y="7415"/>
                      <a:pt x="1186" y="7415"/>
                    </a:cubicBezTo>
                    <a:close/>
                    <a:moveTo>
                      <a:pt x="24035" y="7433"/>
                    </a:moveTo>
                    <a:cubicBezTo>
                      <a:pt x="24021" y="7433"/>
                      <a:pt x="24008" y="7435"/>
                      <a:pt x="23994" y="7440"/>
                    </a:cubicBezTo>
                    <a:cubicBezTo>
                      <a:pt x="23938" y="7466"/>
                      <a:pt x="23916" y="7531"/>
                      <a:pt x="23938" y="7583"/>
                    </a:cubicBezTo>
                    <a:cubicBezTo>
                      <a:pt x="23955" y="7627"/>
                      <a:pt x="23998" y="7648"/>
                      <a:pt x="24037" y="7648"/>
                    </a:cubicBezTo>
                    <a:cubicBezTo>
                      <a:pt x="24055" y="7648"/>
                      <a:pt x="24068" y="7648"/>
                      <a:pt x="24081" y="7640"/>
                    </a:cubicBezTo>
                    <a:cubicBezTo>
                      <a:pt x="24137" y="7618"/>
                      <a:pt x="24163" y="7553"/>
                      <a:pt x="24137" y="7497"/>
                    </a:cubicBezTo>
                    <a:cubicBezTo>
                      <a:pt x="24117" y="7457"/>
                      <a:pt x="24078" y="7433"/>
                      <a:pt x="24035" y="7433"/>
                    </a:cubicBezTo>
                    <a:close/>
                    <a:moveTo>
                      <a:pt x="990" y="7880"/>
                    </a:moveTo>
                    <a:cubicBezTo>
                      <a:pt x="946" y="7880"/>
                      <a:pt x="906" y="7907"/>
                      <a:pt x="889" y="7948"/>
                    </a:cubicBezTo>
                    <a:cubicBezTo>
                      <a:pt x="867" y="8004"/>
                      <a:pt x="893" y="8069"/>
                      <a:pt x="950" y="8091"/>
                    </a:cubicBezTo>
                    <a:cubicBezTo>
                      <a:pt x="963" y="8095"/>
                      <a:pt x="976" y="8099"/>
                      <a:pt x="989" y="8099"/>
                    </a:cubicBezTo>
                    <a:cubicBezTo>
                      <a:pt x="1032" y="8099"/>
                      <a:pt x="1071" y="8073"/>
                      <a:pt x="1089" y="8030"/>
                    </a:cubicBezTo>
                    <a:cubicBezTo>
                      <a:pt x="1110" y="7974"/>
                      <a:pt x="1084" y="7913"/>
                      <a:pt x="1028" y="7887"/>
                    </a:cubicBezTo>
                    <a:cubicBezTo>
                      <a:pt x="1015" y="7882"/>
                      <a:pt x="1002" y="7880"/>
                      <a:pt x="990" y="7880"/>
                    </a:cubicBezTo>
                    <a:close/>
                    <a:moveTo>
                      <a:pt x="24231" y="7897"/>
                    </a:moveTo>
                    <a:cubicBezTo>
                      <a:pt x="24219" y="7897"/>
                      <a:pt x="24206" y="7899"/>
                      <a:pt x="24194" y="7904"/>
                    </a:cubicBezTo>
                    <a:cubicBezTo>
                      <a:pt x="24137" y="7926"/>
                      <a:pt x="24111" y="7991"/>
                      <a:pt x="24133" y="8047"/>
                    </a:cubicBezTo>
                    <a:cubicBezTo>
                      <a:pt x="24150" y="8091"/>
                      <a:pt x="24189" y="8117"/>
                      <a:pt x="24233" y="8117"/>
                    </a:cubicBezTo>
                    <a:cubicBezTo>
                      <a:pt x="24246" y="8117"/>
                      <a:pt x="24259" y="8112"/>
                      <a:pt x="24272" y="8108"/>
                    </a:cubicBezTo>
                    <a:cubicBezTo>
                      <a:pt x="24328" y="8086"/>
                      <a:pt x="24358" y="8021"/>
                      <a:pt x="24332" y="7965"/>
                    </a:cubicBezTo>
                    <a:cubicBezTo>
                      <a:pt x="24315" y="7924"/>
                      <a:pt x="24275" y="7897"/>
                      <a:pt x="24231" y="7897"/>
                    </a:cubicBezTo>
                    <a:close/>
                    <a:moveTo>
                      <a:pt x="808" y="8357"/>
                    </a:moveTo>
                    <a:cubicBezTo>
                      <a:pt x="764" y="8357"/>
                      <a:pt x="724" y="8385"/>
                      <a:pt x="707" y="8429"/>
                    </a:cubicBezTo>
                    <a:cubicBezTo>
                      <a:pt x="690" y="8485"/>
                      <a:pt x="720" y="8546"/>
                      <a:pt x="776" y="8568"/>
                    </a:cubicBezTo>
                    <a:cubicBezTo>
                      <a:pt x="785" y="8572"/>
                      <a:pt x="798" y="8572"/>
                      <a:pt x="811" y="8572"/>
                    </a:cubicBezTo>
                    <a:cubicBezTo>
                      <a:pt x="854" y="8572"/>
                      <a:pt x="898" y="8546"/>
                      <a:pt x="911" y="8503"/>
                    </a:cubicBezTo>
                    <a:cubicBezTo>
                      <a:pt x="932" y="8446"/>
                      <a:pt x="902" y="8381"/>
                      <a:pt x="846" y="8364"/>
                    </a:cubicBezTo>
                    <a:cubicBezTo>
                      <a:pt x="833" y="8359"/>
                      <a:pt x="821" y="8357"/>
                      <a:pt x="808" y="8357"/>
                    </a:cubicBezTo>
                    <a:close/>
                    <a:moveTo>
                      <a:pt x="24408" y="8372"/>
                    </a:moveTo>
                    <a:cubicBezTo>
                      <a:pt x="24397" y="8372"/>
                      <a:pt x="24386" y="8374"/>
                      <a:pt x="24376" y="8377"/>
                    </a:cubicBezTo>
                    <a:cubicBezTo>
                      <a:pt x="24319" y="8398"/>
                      <a:pt x="24289" y="8459"/>
                      <a:pt x="24306" y="8516"/>
                    </a:cubicBezTo>
                    <a:cubicBezTo>
                      <a:pt x="24324" y="8559"/>
                      <a:pt x="24367" y="8589"/>
                      <a:pt x="24410" y="8589"/>
                    </a:cubicBezTo>
                    <a:cubicBezTo>
                      <a:pt x="24423" y="8589"/>
                      <a:pt x="24432" y="8585"/>
                      <a:pt x="24445" y="8581"/>
                    </a:cubicBezTo>
                    <a:cubicBezTo>
                      <a:pt x="24501" y="8563"/>
                      <a:pt x="24532" y="8503"/>
                      <a:pt x="24514" y="8446"/>
                    </a:cubicBezTo>
                    <a:cubicBezTo>
                      <a:pt x="24497" y="8401"/>
                      <a:pt x="24454" y="8372"/>
                      <a:pt x="24408" y="8372"/>
                    </a:cubicBezTo>
                    <a:close/>
                    <a:moveTo>
                      <a:pt x="655" y="8836"/>
                    </a:moveTo>
                    <a:cubicBezTo>
                      <a:pt x="609" y="8836"/>
                      <a:pt x="564" y="8868"/>
                      <a:pt x="547" y="8914"/>
                    </a:cubicBezTo>
                    <a:cubicBezTo>
                      <a:pt x="529" y="8971"/>
                      <a:pt x="564" y="9032"/>
                      <a:pt x="620" y="9049"/>
                    </a:cubicBezTo>
                    <a:cubicBezTo>
                      <a:pt x="633" y="9053"/>
                      <a:pt x="642" y="9053"/>
                      <a:pt x="651" y="9053"/>
                    </a:cubicBezTo>
                    <a:cubicBezTo>
                      <a:pt x="698" y="9053"/>
                      <a:pt x="742" y="9023"/>
                      <a:pt x="755" y="8979"/>
                    </a:cubicBezTo>
                    <a:cubicBezTo>
                      <a:pt x="772" y="8919"/>
                      <a:pt x="742" y="8862"/>
                      <a:pt x="685" y="8841"/>
                    </a:cubicBezTo>
                    <a:cubicBezTo>
                      <a:pt x="675" y="8838"/>
                      <a:pt x="665" y="8836"/>
                      <a:pt x="655" y="8836"/>
                    </a:cubicBezTo>
                    <a:close/>
                    <a:moveTo>
                      <a:pt x="24568" y="8853"/>
                    </a:moveTo>
                    <a:cubicBezTo>
                      <a:pt x="24558" y="8853"/>
                      <a:pt x="24547" y="8855"/>
                      <a:pt x="24536" y="8858"/>
                    </a:cubicBezTo>
                    <a:cubicBezTo>
                      <a:pt x="24480" y="8875"/>
                      <a:pt x="24445" y="8936"/>
                      <a:pt x="24462" y="8992"/>
                    </a:cubicBezTo>
                    <a:cubicBezTo>
                      <a:pt x="24480" y="9040"/>
                      <a:pt x="24519" y="9071"/>
                      <a:pt x="24566" y="9071"/>
                    </a:cubicBezTo>
                    <a:cubicBezTo>
                      <a:pt x="24579" y="9071"/>
                      <a:pt x="24588" y="9066"/>
                      <a:pt x="24597" y="9066"/>
                    </a:cubicBezTo>
                    <a:cubicBezTo>
                      <a:pt x="24658" y="9049"/>
                      <a:pt x="24688" y="8988"/>
                      <a:pt x="24671" y="8927"/>
                    </a:cubicBezTo>
                    <a:cubicBezTo>
                      <a:pt x="24656" y="8882"/>
                      <a:pt x="24614" y="8853"/>
                      <a:pt x="24568" y="8853"/>
                    </a:cubicBezTo>
                    <a:close/>
                    <a:moveTo>
                      <a:pt x="518" y="9324"/>
                    </a:moveTo>
                    <a:cubicBezTo>
                      <a:pt x="470" y="9324"/>
                      <a:pt x="423" y="9356"/>
                      <a:pt x="408" y="9404"/>
                    </a:cubicBezTo>
                    <a:cubicBezTo>
                      <a:pt x="395" y="9465"/>
                      <a:pt x="429" y="9521"/>
                      <a:pt x="486" y="9539"/>
                    </a:cubicBezTo>
                    <a:cubicBezTo>
                      <a:pt x="495" y="9539"/>
                      <a:pt x="508" y="9543"/>
                      <a:pt x="516" y="9543"/>
                    </a:cubicBezTo>
                    <a:cubicBezTo>
                      <a:pt x="564" y="9543"/>
                      <a:pt x="607" y="9508"/>
                      <a:pt x="620" y="9461"/>
                    </a:cubicBezTo>
                    <a:cubicBezTo>
                      <a:pt x="633" y="9404"/>
                      <a:pt x="599" y="9344"/>
                      <a:pt x="542" y="9326"/>
                    </a:cubicBezTo>
                    <a:cubicBezTo>
                      <a:pt x="534" y="9324"/>
                      <a:pt x="526" y="9324"/>
                      <a:pt x="518" y="9324"/>
                    </a:cubicBezTo>
                    <a:close/>
                    <a:moveTo>
                      <a:pt x="24709" y="9339"/>
                    </a:moveTo>
                    <a:cubicBezTo>
                      <a:pt x="24699" y="9339"/>
                      <a:pt x="24689" y="9341"/>
                      <a:pt x="24679" y="9344"/>
                    </a:cubicBezTo>
                    <a:cubicBezTo>
                      <a:pt x="24618" y="9357"/>
                      <a:pt x="24584" y="9417"/>
                      <a:pt x="24601" y="9474"/>
                    </a:cubicBezTo>
                    <a:cubicBezTo>
                      <a:pt x="24614" y="9521"/>
                      <a:pt x="24658" y="9556"/>
                      <a:pt x="24705" y="9556"/>
                    </a:cubicBezTo>
                    <a:cubicBezTo>
                      <a:pt x="24714" y="9556"/>
                      <a:pt x="24723" y="9556"/>
                      <a:pt x="24731" y="9552"/>
                    </a:cubicBezTo>
                    <a:cubicBezTo>
                      <a:pt x="24788" y="9539"/>
                      <a:pt x="24822" y="9478"/>
                      <a:pt x="24809" y="9422"/>
                    </a:cubicBezTo>
                    <a:cubicBezTo>
                      <a:pt x="24799" y="9372"/>
                      <a:pt x="24755" y="9339"/>
                      <a:pt x="24709" y="9339"/>
                    </a:cubicBezTo>
                    <a:close/>
                    <a:moveTo>
                      <a:pt x="396" y="9818"/>
                    </a:moveTo>
                    <a:cubicBezTo>
                      <a:pt x="345" y="9818"/>
                      <a:pt x="302" y="9851"/>
                      <a:pt x="291" y="9903"/>
                    </a:cubicBezTo>
                    <a:cubicBezTo>
                      <a:pt x="278" y="9959"/>
                      <a:pt x="317" y="10016"/>
                      <a:pt x="373" y="10029"/>
                    </a:cubicBezTo>
                    <a:cubicBezTo>
                      <a:pt x="382" y="10033"/>
                      <a:pt x="390" y="10033"/>
                      <a:pt x="395" y="10033"/>
                    </a:cubicBezTo>
                    <a:cubicBezTo>
                      <a:pt x="447" y="10033"/>
                      <a:pt x="490" y="9998"/>
                      <a:pt x="503" y="9946"/>
                    </a:cubicBezTo>
                    <a:cubicBezTo>
                      <a:pt x="516" y="9890"/>
                      <a:pt x="477" y="9834"/>
                      <a:pt x="421" y="9821"/>
                    </a:cubicBezTo>
                    <a:cubicBezTo>
                      <a:pt x="412" y="9819"/>
                      <a:pt x="404" y="9818"/>
                      <a:pt x="396" y="9818"/>
                    </a:cubicBezTo>
                    <a:close/>
                    <a:moveTo>
                      <a:pt x="24823" y="9831"/>
                    </a:moveTo>
                    <a:cubicBezTo>
                      <a:pt x="24815" y="9831"/>
                      <a:pt x="24808" y="9832"/>
                      <a:pt x="24801" y="9834"/>
                    </a:cubicBezTo>
                    <a:cubicBezTo>
                      <a:pt x="24740" y="9847"/>
                      <a:pt x="24701" y="9903"/>
                      <a:pt x="24714" y="9964"/>
                    </a:cubicBezTo>
                    <a:cubicBezTo>
                      <a:pt x="24727" y="10011"/>
                      <a:pt x="24770" y="10046"/>
                      <a:pt x="24822" y="10046"/>
                    </a:cubicBezTo>
                    <a:lnTo>
                      <a:pt x="24844" y="10046"/>
                    </a:lnTo>
                    <a:cubicBezTo>
                      <a:pt x="24905" y="10033"/>
                      <a:pt x="24939" y="9977"/>
                      <a:pt x="24926" y="9916"/>
                    </a:cubicBezTo>
                    <a:cubicBezTo>
                      <a:pt x="24915" y="9867"/>
                      <a:pt x="24871" y="9831"/>
                      <a:pt x="24823" y="9831"/>
                    </a:cubicBezTo>
                    <a:close/>
                    <a:moveTo>
                      <a:pt x="295" y="10312"/>
                    </a:moveTo>
                    <a:cubicBezTo>
                      <a:pt x="246" y="10312"/>
                      <a:pt x="202" y="10349"/>
                      <a:pt x="191" y="10402"/>
                    </a:cubicBezTo>
                    <a:cubicBezTo>
                      <a:pt x="182" y="10462"/>
                      <a:pt x="221" y="10519"/>
                      <a:pt x="278" y="10527"/>
                    </a:cubicBezTo>
                    <a:lnTo>
                      <a:pt x="299" y="10527"/>
                    </a:lnTo>
                    <a:cubicBezTo>
                      <a:pt x="351" y="10527"/>
                      <a:pt x="395" y="10493"/>
                      <a:pt x="403" y="10441"/>
                    </a:cubicBezTo>
                    <a:cubicBezTo>
                      <a:pt x="416" y="10380"/>
                      <a:pt x="377" y="10324"/>
                      <a:pt x="317" y="10315"/>
                    </a:cubicBezTo>
                    <a:cubicBezTo>
                      <a:pt x="309" y="10313"/>
                      <a:pt x="302" y="10312"/>
                      <a:pt x="295" y="10312"/>
                    </a:cubicBezTo>
                    <a:close/>
                    <a:moveTo>
                      <a:pt x="24917" y="10327"/>
                    </a:moveTo>
                    <a:cubicBezTo>
                      <a:pt x="24912" y="10327"/>
                      <a:pt x="24906" y="10327"/>
                      <a:pt x="24900" y="10328"/>
                    </a:cubicBezTo>
                    <a:cubicBezTo>
                      <a:pt x="24840" y="10341"/>
                      <a:pt x="24801" y="10393"/>
                      <a:pt x="24814" y="10454"/>
                    </a:cubicBezTo>
                    <a:cubicBezTo>
                      <a:pt x="24822" y="10506"/>
                      <a:pt x="24866" y="10545"/>
                      <a:pt x="24918" y="10545"/>
                    </a:cubicBezTo>
                    <a:cubicBezTo>
                      <a:pt x="24926" y="10545"/>
                      <a:pt x="24931" y="10545"/>
                      <a:pt x="24939" y="10540"/>
                    </a:cubicBezTo>
                    <a:cubicBezTo>
                      <a:pt x="24996" y="10532"/>
                      <a:pt x="25035" y="10475"/>
                      <a:pt x="25026" y="10415"/>
                    </a:cubicBezTo>
                    <a:cubicBezTo>
                      <a:pt x="25018" y="10364"/>
                      <a:pt x="24971" y="10327"/>
                      <a:pt x="24917" y="10327"/>
                    </a:cubicBezTo>
                    <a:close/>
                    <a:moveTo>
                      <a:pt x="220" y="10812"/>
                    </a:moveTo>
                    <a:cubicBezTo>
                      <a:pt x="169" y="10812"/>
                      <a:pt x="121" y="10853"/>
                      <a:pt x="113" y="10905"/>
                    </a:cubicBezTo>
                    <a:cubicBezTo>
                      <a:pt x="104" y="10965"/>
                      <a:pt x="148" y="11022"/>
                      <a:pt x="208" y="11026"/>
                    </a:cubicBezTo>
                    <a:cubicBezTo>
                      <a:pt x="213" y="11030"/>
                      <a:pt x="217" y="11030"/>
                      <a:pt x="221" y="11030"/>
                    </a:cubicBezTo>
                    <a:cubicBezTo>
                      <a:pt x="273" y="11030"/>
                      <a:pt x="321" y="10991"/>
                      <a:pt x="330" y="10935"/>
                    </a:cubicBezTo>
                    <a:cubicBezTo>
                      <a:pt x="338" y="10874"/>
                      <a:pt x="295" y="10822"/>
                      <a:pt x="234" y="10813"/>
                    </a:cubicBezTo>
                    <a:cubicBezTo>
                      <a:pt x="230" y="10813"/>
                      <a:pt x="225" y="10812"/>
                      <a:pt x="220" y="10812"/>
                    </a:cubicBezTo>
                    <a:close/>
                    <a:moveTo>
                      <a:pt x="24997" y="10825"/>
                    </a:moveTo>
                    <a:cubicBezTo>
                      <a:pt x="24992" y="10825"/>
                      <a:pt x="24988" y="10826"/>
                      <a:pt x="24983" y="10826"/>
                    </a:cubicBezTo>
                    <a:cubicBezTo>
                      <a:pt x="24922" y="10835"/>
                      <a:pt x="24879" y="10892"/>
                      <a:pt x="24887" y="10948"/>
                    </a:cubicBezTo>
                    <a:cubicBezTo>
                      <a:pt x="24896" y="11004"/>
                      <a:pt x="24944" y="11043"/>
                      <a:pt x="24996" y="11043"/>
                    </a:cubicBezTo>
                    <a:lnTo>
                      <a:pt x="25009" y="11043"/>
                    </a:lnTo>
                    <a:cubicBezTo>
                      <a:pt x="25069" y="11035"/>
                      <a:pt x="25113" y="10978"/>
                      <a:pt x="25104" y="10922"/>
                    </a:cubicBezTo>
                    <a:cubicBezTo>
                      <a:pt x="25096" y="10866"/>
                      <a:pt x="25048" y="10825"/>
                      <a:pt x="24997" y="10825"/>
                    </a:cubicBezTo>
                    <a:close/>
                    <a:moveTo>
                      <a:pt x="158" y="11315"/>
                    </a:moveTo>
                    <a:cubicBezTo>
                      <a:pt x="104" y="11315"/>
                      <a:pt x="61" y="11356"/>
                      <a:pt x="57" y="11412"/>
                    </a:cubicBezTo>
                    <a:cubicBezTo>
                      <a:pt x="48" y="11473"/>
                      <a:pt x="96" y="11525"/>
                      <a:pt x="152" y="11529"/>
                    </a:cubicBezTo>
                    <a:cubicBezTo>
                      <a:pt x="156" y="11529"/>
                      <a:pt x="161" y="11533"/>
                      <a:pt x="165" y="11533"/>
                    </a:cubicBezTo>
                    <a:cubicBezTo>
                      <a:pt x="217" y="11533"/>
                      <a:pt x="265" y="11490"/>
                      <a:pt x="273" y="11433"/>
                    </a:cubicBezTo>
                    <a:cubicBezTo>
                      <a:pt x="278" y="11373"/>
                      <a:pt x="234" y="11321"/>
                      <a:pt x="174" y="11316"/>
                    </a:cubicBezTo>
                    <a:cubicBezTo>
                      <a:pt x="168" y="11316"/>
                      <a:pt x="163" y="11315"/>
                      <a:pt x="158" y="11315"/>
                    </a:cubicBezTo>
                    <a:close/>
                    <a:moveTo>
                      <a:pt x="25052" y="11329"/>
                    </a:moveTo>
                    <a:cubicBezTo>
                      <a:pt x="25049" y="11329"/>
                      <a:pt x="25046" y="11329"/>
                      <a:pt x="25043" y="11329"/>
                    </a:cubicBezTo>
                    <a:cubicBezTo>
                      <a:pt x="24983" y="11334"/>
                      <a:pt x="24939" y="11386"/>
                      <a:pt x="24944" y="11446"/>
                    </a:cubicBezTo>
                    <a:cubicBezTo>
                      <a:pt x="24952" y="11503"/>
                      <a:pt x="24996" y="11546"/>
                      <a:pt x="25052" y="11546"/>
                    </a:cubicBezTo>
                    <a:lnTo>
                      <a:pt x="25065" y="11546"/>
                    </a:lnTo>
                    <a:cubicBezTo>
                      <a:pt x="25121" y="11542"/>
                      <a:pt x="25165" y="11486"/>
                      <a:pt x="25160" y="11429"/>
                    </a:cubicBezTo>
                    <a:cubicBezTo>
                      <a:pt x="25156" y="11371"/>
                      <a:pt x="25109" y="11329"/>
                      <a:pt x="25052" y="11329"/>
                    </a:cubicBezTo>
                    <a:close/>
                    <a:moveTo>
                      <a:pt x="123" y="11819"/>
                    </a:moveTo>
                    <a:cubicBezTo>
                      <a:pt x="70" y="11819"/>
                      <a:pt x="22" y="11865"/>
                      <a:pt x="18" y="11919"/>
                    </a:cubicBezTo>
                    <a:cubicBezTo>
                      <a:pt x="13" y="11980"/>
                      <a:pt x="61" y="12032"/>
                      <a:pt x="122" y="12036"/>
                    </a:cubicBezTo>
                    <a:lnTo>
                      <a:pt x="126" y="12036"/>
                    </a:lnTo>
                    <a:cubicBezTo>
                      <a:pt x="182" y="12036"/>
                      <a:pt x="230" y="11988"/>
                      <a:pt x="234" y="11932"/>
                    </a:cubicBezTo>
                    <a:cubicBezTo>
                      <a:pt x="239" y="11871"/>
                      <a:pt x="191" y="11824"/>
                      <a:pt x="130" y="11819"/>
                    </a:cubicBezTo>
                    <a:cubicBezTo>
                      <a:pt x="128" y="11819"/>
                      <a:pt x="126" y="11819"/>
                      <a:pt x="123" y="11819"/>
                    </a:cubicBezTo>
                    <a:close/>
                    <a:moveTo>
                      <a:pt x="25082" y="11832"/>
                    </a:moveTo>
                    <a:cubicBezTo>
                      <a:pt x="25026" y="11837"/>
                      <a:pt x="24978" y="11889"/>
                      <a:pt x="24983" y="11949"/>
                    </a:cubicBezTo>
                    <a:cubicBezTo>
                      <a:pt x="24983" y="12006"/>
                      <a:pt x="25030" y="12049"/>
                      <a:pt x="25091" y="12049"/>
                    </a:cubicBezTo>
                    <a:lnTo>
                      <a:pt x="25095" y="12049"/>
                    </a:lnTo>
                    <a:cubicBezTo>
                      <a:pt x="25156" y="12045"/>
                      <a:pt x="25199" y="11997"/>
                      <a:pt x="25199" y="11936"/>
                    </a:cubicBezTo>
                    <a:cubicBezTo>
                      <a:pt x="25195" y="11876"/>
                      <a:pt x="25143" y="11832"/>
                      <a:pt x="25082" y="11832"/>
                    </a:cubicBezTo>
                    <a:close/>
                    <a:moveTo>
                      <a:pt x="113" y="12322"/>
                    </a:moveTo>
                    <a:cubicBezTo>
                      <a:pt x="52" y="12322"/>
                      <a:pt x="0" y="12370"/>
                      <a:pt x="0" y="12431"/>
                    </a:cubicBezTo>
                    <a:cubicBezTo>
                      <a:pt x="0" y="12491"/>
                      <a:pt x="48" y="12539"/>
                      <a:pt x="109" y="12539"/>
                    </a:cubicBezTo>
                    <a:cubicBezTo>
                      <a:pt x="169" y="12539"/>
                      <a:pt x="217" y="12491"/>
                      <a:pt x="217" y="12435"/>
                    </a:cubicBezTo>
                    <a:cubicBezTo>
                      <a:pt x="217" y="12374"/>
                      <a:pt x="169" y="12327"/>
                      <a:pt x="113" y="12322"/>
                    </a:cubicBezTo>
                    <a:close/>
                    <a:moveTo>
                      <a:pt x="25104" y="12340"/>
                    </a:moveTo>
                    <a:cubicBezTo>
                      <a:pt x="25043" y="12340"/>
                      <a:pt x="24996" y="12387"/>
                      <a:pt x="24996" y="12448"/>
                    </a:cubicBezTo>
                    <a:cubicBezTo>
                      <a:pt x="24996" y="12478"/>
                      <a:pt x="25013" y="12509"/>
                      <a:pt x="25030" y="12526"/>
                    </a:cubicBezTo>
                    <a:cubicBezTo>
                      <a:pt x="25013" y="12548"/>
                      <a:pt x="25000" y="12574"/>
                      <a:pt x="25000" y="12604"/>
                    </a:cubicBezTo>
                    <a:cubicBezTo>
                      <a:pt x="25000" y="12665"/>
                      <a:pt x="25048" y="12713"/>
                      <a:pt x="25108" y="12713"/>
                    </a:cubicBezTo>
                    <a:cubicBezTo>
                      <a:pt x="25165" y="12713"/>
                      <a:pt x="25217" y="12665"/>
                      <a:pt x="25217" y="12604"/>
                    </a:cubicBezTo>
                    <a:cubicBezTo>
                      <a:pt x="25217" y="12574"/>
                      <a:pt x="25204" y="12548"/>
                      <a:pt x="25182" y="12526"/>
                    </a:cubicBezTo>
                    <a:cubicBezTo>
                      <a:pt x="25199" y="12504"/>
                      <a:pt x="25212" y="12478"/>
                      <a:pt x="25212" y="12448"/>
                    </a:cubicBezTo>
                    <a:cubicBezTo>
                      <a:pt x="25212" y="12387"/>
                      <a:pt x="25165" y="12340"/>
                      <a:pt x="25104" y="12340"/>
                    </a:cubicBezTo>
                    <a:close/>
                    <a:moveTo>
                      <a:pt x="109" y="12830"/>
                    </a:moveTo>
                    <a:cubicBezTo>
                      <a:pt x="48" y="12830"/>
                      <a:pt x="5" y="12882"/>
                      <a:pt x="5" y="12942"/>
                    </a:cubicBezTo>
                    <a:cubicBezTo>
                      <a:pt x="5" y="12999"/>
                      <a:pt x="52" y="13046"/>
                      <a:pt x="113" y="13046"/>
                    </a:cubicBezTo>
                    <a:lnTo>
                      <a:pt x="117" y="13046"/>
                    </a:lnTo>
                    <a:cubicBezTo>
                      <a:pt x="174" y="13046"/>
                      <a:pt x="221" y="12994"/>
                      <a:pt x="221" y="12934"/>
                    </a:cubicBezTo>
                    <a:cubicBezTo>
                      <a:pt x="221" y="12877"/>
                      <a:pt x="169" y="12830"/>
                      <a:pt x="109" y="12830"/>
                    </a:cubicBezTo>
                    <a:close/>
                    <a:moveTo>
                      <a:pt x="25092" y="13003"/>
                    </a:moveTo>
                    <a:cubicBezTo>
                      <a:pt x="25035" y="13003"/>
                      <a:pt x="24991" y="13049"/>
                      <a:pt x="24987" y="13107"/>
                    </a:cubicBezTo>
                    <a:cubicBezTo>
                      <a:pt x="24987" y="13168"/>
                      <a:pt x="25030" y="13215"/>
                      <a:pt x="25091" y="13220"/>
                    </a:cubicBezTo>
                    <a:lnTo>
                      <a:pt x="25095" y="13220"/>
                    </a:lnTo>
                    <a:cubicBezTo>
                      <a:pt x="25156" y="13220"/>
                      <a:pt x="25204" y="13172"/>
                      <a:pt x="25204" y="13116"/>
                    </a:cubicBezTo>
                    <a:cubicBezTo>
                      <a:pt x="25208" y="13055"/>
                      <a:pt x="25160" y="13003"/>
                      <a:pt x="25100" y="13003"/>
                    </a:cubicBezTo>
                    <a:cubicBezTo>
                      <a:pt x="25097" y="13003"/>
                      <a:pt x="25095" y="13003"/>
                      <a:pt x="25092" y="13003"/>
                    </a:cubicBezTo>
                    <a:close/>
                    <a:moveTo>
                      <a:pt x="138" y="13337"/>
                    </a:moveTo>
                    <a:cubicBezTo>
                      <a:pt x="136" y="13337"/>
                      <a:pt x="133" y="13337"/>
                      <a:pt x="130" y="13337"/>
                    </a:cubicBezTo>
                    <a:cubicBezTo>
                      <a:pt x="70" y="13337"/>
                      <a:pt x="22" y="13389"/>
                      <a:pt x="26" y="13450"/>
                    </a:cubicBezTo>
                    <a:cubicBezTo>
                      <a:pt x="31" y="13506"/>
                      <a:pt x="78" y="13554"/>
                      <a:pt x="135" y="13554"/>
                    </a:cubicBezTo>
                    <a:cubicBezTo>
                      <a:pt x="139" y="13554"/>
                      <a:pt x="139" y="13554"/>
                      <a:pt x="143" y="13549"/>
                    </a:cubicBezTo>
                    <a:cubicBezTo>
                      <a:pt x="204" y="13549"/>
                      <a:pt x="247" y="13497"/>
                      <a:pt x="243" y="13437"/>
                    </a:cubicBezTo>
                    <a:cubicBezTo>
                      <a:pt x="239" y="13379"/>
                      <a:pt x="191" y="13337"/>
                      <a:pt x="138" y="13337"/>
                    </a:cubicBezTo>
                    <a:close/>
                    <a:moveTo>
                      <a:pt x="25066" y="13506"/>
                    </a:moveTo>
                    <a:cubicBezTo>
                      <a:pt x="25012" y="13506"/>
                      <a:pt x="24961" y="13548"/>
                      <a:pt x="24957" y="13606"/>
                    </a:cubicBezTo>
                    <a:cubicBezTo>
                      <a:pt x="24952" y="13666"/>
                      <a:pt x="25000" y="13718"/>
                      <a:pt x="25056" y="13723"/>
                    </a:cubicBezTo>
                    <a:lnTo>
                      <a:pt x="25065" y="13723"/>
                    </a:lnTo>
                    <a:cubicBezTo>
                      <a:pt x="25121" y="13723"/>
                      <a:pt x="25169" y="13679"/>
                      <a:pt x="25173" y="13623"/>
                    </a:cubicBezTo>
                    <a:cubicBezTo>
                      <a:pt x="25178" y="13562"/>
                      <a:pt x="25134" y="13510"/>
                      <a:pt x="25074" y="13506"/>
                    </a:cubicBezTo>
                    <a:cubicBezTo>
                      <a:pt x="25071" y="13506"/>
                      <a:pt x="25069" y="13506"/>
                      <a:pt x="25066" y="13506"/>
                    </a:cubicBezTo>
                    <a:close/>
                    <a:moveTo>
                      <a:pt x="184" y="13839"/>
                    </a:moveTo>
                    <a:cubicBezTo>
                      <a:pt x="179" y="13839"/>
                      <a:pt x="174" y="13839"/>
                      <a:pt x="169" y="13840"/>
                    </a:cubicBezTo>
                    <a:cubicBezTo>
                      <a:pt x="109" y="13844"/>
                      <a:pt x="65" y="13901"/>
                      <a:pt x="70" y="13957"/>
                    </a:cubicBezTo>
                    <a:cubicBezTo>
                      <a:pt x="78" y="14013"/>
                      <a:pt x="126" y="14057"/>
                      <a:pt x="178" y="14057"/>
                    </a:cubicBezTo>
                    <a:lnTo>
                      <a:pt x="191" y="14057"/>
                    </a:lnTo>
                    <a:cubicBezTo>
                      <a:pt x="252" y="14048"/>
                      <a:pt x="295" y="13996"/>
                      <a:pt x="286" y="13935"/>
                    </a:cubicBezTo>
                    <a:cubicBezTo>
                      <a:pt x="282" y="13880"/>
                      <a:pt x="235" y="13839"/>
                      <a:pt x="184" y="13839"/>
                    </a:cubicBezTo>
                    <a:close/>
                    <a:moveTo>
                      <a:pt x="25022" y="14009"/>
                    </a:moveTo>
                    <a:cubicBezTo>
                      <a:pt x="24965" y="14009"/>
                      <a:pt x="24917" y="14051"/>
                      <a:pt x="24909" y="14104"/>
                    </a:cubicBezTo>
                    <a:cubicBezTo>
                      <a:pt x="24900" y="14165"/>
                      <a:pt x="24944" y="14217"/>
                      <a:pt x="25004" y="14226"/>
                    </a:cubicBezTo>
                    <a:lnTo>
                      <a:pt x="25017" y="14226"/>
                    </a:lnTo>
                    <a:cubicBezTo>
                      <a:pt x="25069" y="14226"/>
                      <a:pt x="25117" y="14187"/>
                      <a:pt x="25121" y="14130"/>
                    </a:cubicBezTo>
                    <a:cubicBezTo>
                      <a:pt x="25130" y="14074"/>
                      <a:pt x="25087" y="14018"/>
                      <a:pt x="25030" y="14009"/>
                    </a:cubicBezTo>
                    <a:cubicBezTo>
                      <a:pt x="25028" y="14009"/>
                      <a:pt x="25025" y="14009"/>
                      <a:pt x="25022" y="14009"/>
                    </a:cubicBezTo>
                    <a:close/>
                    <a:moveTo>
                      <a:pt x="243" y="14342"/>
                    </a:moveTo>
                    <a:cubicBezTo>
                      <a:pt x="237" y="14342"/>
                      <a:pt x="231" y="14342"/>
                      <a:pt x="226" y="14343"/>
                    </a:cubicBezTo>
                    <a:cubicBezTo>
                      <a:pt x="169" y="14351"/>
                      <a:pt x="126" y="14403"/>
                      <a:pt x="135" y="14464"/>
                    </a:cubicBezTo>
                    <a:cubicBezTo>
                      <a:pt x="143" y="14516"/>
                      <a:pt x="191" y="14555"/>
                      <a:pt x="243" y="14555"/>
                    </a:cubicBezTo>
                    <a:lnTo>
                      <a:pt x="260" y="14555"/>
                    </a:lnTo>
                    <a:cubicBezTo>
                      <a:pt x="317" y="14547"/>
                      <a:pt x="360" y="14490"/>
                      <a:pt x="351" y="14434"/>
                    </a:cubicBezTo>
                    <a:cubicBezTo>
                      <a:pt x="344" y="14379"/>
                      <a:pt x="297" y="14342"/>
                      <a:pt x="243" y="14342"/>
                    </a:cubicBezTo>
                    <a:close/>
                    <a:moveTo>
                      <a:pt x="24945" y="14511"/>
                    </a:moveTo>
                    <a:cubicBezTo>
                      <a:pt x="24895" y="14511"/>
                      <a:pt x="24847" y="14548"/>
                      <a:pt x="24840" y="14603"/>
                    </a:cubicBezTo>
                    <a:cubicBezTo>
                      <a:pt x="24827" y="14659"/>
                      <a:pt x="24870" y="14716"/>
                      <a:pt x="24926" y="14724"/>
                    </a:cubicBezTo>
                    <a:cubicBezTo>
                      <a:pt x="24935" y="14729"/>
                      <a:pt x="24939" y="14729"/>
                      <a:pt x="24944" y="14729"/>
                    </a:cubicBezTo>
                    <a:cubicBezTo>
                      <a:pt x="24996" y="14729"/>
                      <a:pt x="25043" y="14690"/>
                      <a:pt x="25052" y="14638"/>
                    </a:cubicBezTo>
                    <a:cubicBezTo>
                      <a:pt x="25061" y="14577"/>
                      <a:pt x="25022" y="14521"/>
                      <a:pt x="24961" y="14512"/>
                    </a:cubicBezTo>
                    <a:cubicBezTo>
                      <a:pt x="24956" y="14511"/>
                      <a:pt x="24950" y="14511"/>
                      <a:pt x="24945" y="14511"/>
                    </a:cubicBezTo>
                    <a:close/>
                    <a:moveTo>
                      <a:pt x="330" y="14839"/>
                    </a:moveTo>
                    <a:cubicBezTo>
                      <a:pt x="323" y="14839"/>
                      <a:pt x="315" y="14840"/>
                      <a:pt x="308" y="14841"/>
                    </a:cubicBezTo>
                    <a:cubicBezTo>
                      <a:pt x="247" y="14850"/>
                      <a:pt x="208" y="14911"/>
                      <a:pt x="221" y="14967"/>
                    </a:cubicBezTo>
                    <a:cubicBezTo>
                      <a:pt x="230" y="15019"/>
                      <a:pt x="278" y="15054"/>
                      <a:pt x="325" y="15054"/>
                    </a:cubicBezTo>
                    <a:lnTo>
                      <a:pt x="347" y="15054"/>
                    </a:lnTo>
                    <a:cubicBezTo>
                      <a:pt x="408" y="15041"/>
                      <a:pt x="447" y="14984"/>
                      <a:pt x="434" y="14928"/>
                    </a:cubicBezTo>
                    <a:cubicBezTo>
                      <a:pt x="423" y="14875"/>
                      <a:pt x="378" y="14839"/>
                      <a:pt x="330" y="14839"/>
                    </a:cubicBezTo>
                    <a:close/>
                    <a:moveTo>
                      <a:pt x="24852" y="15008"/>
                    </a:moveTo>
                    <a:cubicBezTo>
                      <a:pt x="24804" y="15008"/>
                      <a:pt x="24760" y="15044"/>
                      <a:pt x="24749" y="15093"/>
                    </a:cubicBezTo>
                    <a:cubicBezTo>
                      <a:pt x="24736" y="15154"/>
                      <a:pt x="24775" y="15210"/>
                      <a:pt x="24831" y="15223"/>
                    </a:cubicBezTo>
                    <a:lnTo>
                      <a:pt x="24853" y="15223"/>
                    </a:lnTo>
                    <a:cubicBezTo>
                      <a:pt x="24905" y="15223"/>
                      <a:pt x="24948" y="15188"/>
                      <a:pt x="24961" y="15136"/>
                    </a:cubicBezTo>
                    <a:cubicBezTo>
                      <a:pt x="24974" y="15080"/>
                      <a:pt x="24935" y="15023"/>
                      <a:pt x="24874" y="15010"/>
                    </a:cubicBezTo>
                    <a:cubicBezTo>
                      <a:pt x="24867" y="15009"/>
                      <a:pt x="24860" y="15008"/>
                      <a:pt x="24852" y="15008"/>
                    </a:cubicBezTo>
                    <a:close/>
                    <a:moveTo>
                      <a:pt x="432" y="15333"/>
                    </a:moveTo>
                    <a:cubicBezTo>
                      <a:pt x="424" y="15333"/>
                      <a:pt x="416" y="15334"/>
                      <a:pt x="408" y="15336"/>
                    </a:cubicBezTo>
                    <a:cubicBezTo>
                      <a:pt x="347" y="15349"/>
                      <a:pt x="312" y="15409"/>
                      <a:pt x="325" y="15466"/>
                    </a:cubicBezTo>
                    <a:cubicBezTo>
                      <a:pt x="338" y="15518"/>
                      <a:pt x="382" y="15552"/>
                      <a:pt x="429" y="15552"/>
                    </a:cubicBezTo>
                    <a:cubicBezTo>
                      <a:pt x="438" y="15552"/>
                      <a:pt x="447" y="15548"/>
                      <a:pt x="456" y="15548"/>
                    </a:cubicBezTo>
                    <a:cubicBezTo>
                      <a:pt x="516" y="15535"/>
                      <a:pt x="551" y="15474"/>
                      <a:pt x="538" y="15418"/>
                    </a:cubicBezTo>
                    <a:cubicBezTo>
                      <a:pt x="527" y="15366"/>
                      <a:pt x="480" y="15333"/>
                      <a:pt x="432" y="15333"/>
                    </a:cubicBezTo>
                    <a:close/>
                    <a:moveTo>
                      <a:pt x="24745" y="15502"/>
                    </a:moveTo>
                    <a:cubicBezTo>
                      <a:pt x="24694" y="15502"/>
                      <a:pt x="24651" y="15534"/>
                      <a:pt x="24636" y="15583"/>
                    </a:cubicBezTo>
                    <a:cubicBezTo>
                      <a:pt x="24623" y="15643"/>
                      <a:pt x="24658" y="15700"/>
                      <a:pt x="24718" y="15717"/>
                    </a:cubicBezTo>
                    <a:lnTo>
                      <a:pt x="24744" y="15717"/>
                    </a:lnTo>
                    <a:cubicBezTo>
                      <a:pt x="24792" y="15717"/>
                      <a:pt x="24835" y="15687"/>
                      <a:pt x="24848" y="15635"/>
                    </a:cubicBezTo>
                    <a:cubicBezTo>
                      <a:pt x="24861" y="15578"/>
                      <a:pt x="24827" y="15518"/>
                      <a:pt x="24770" y="15505"/>
                    </a:cubicBezTo>
                    <a:cubicBezTo>
                      <a:pt x="24762" y="15503"/>
                      <a:pt x="24753" y="15502"/>
                      <a:pt x="24745" y="15502"/>
                    </a:cubicBezTo>
                    <a:close/>
                    <a:moveTo>
                      <a:pt x="553" y="15823"/>
                    </a:moveTo>
                    <a:cubicBezTo>
                      <a:pt x="545" y="15823"/>
                      <a:pt x="537" y="15824"/>
                      <a:pt x="529" y="15826"/>
                    </a:cubicBezTo>
                    <a:cubicBezTo>
                      <a:pt x="469" y="15843"/>
                      <a:pt x="434" y="15904"/>
                      <a:pt x="451" y="15960"/>
                    </a:cubicBezTo>
                    <a:cubicBezTo>
                      <a:pt x="464" y="16008"/>
                      <a:pt x="508" y="16042"/>
                      <a:pt x="555" y="16042"/>
                    </a:cubicBezTo>
                    <a:cubicBezTo>
                      <a:pt x="564" y="16042"/>
                      <a:pt x="577" y="16038"/>
                      <a:pt x="586" y="16038"/>
                    </a:cubicBezTo>
                    <a:cubicBezTo>
                      <a:pt x="642" y="16021"/>
                      <a:pt x="677" y="15960"/>
                      <a:pt x="659" y="15904"/>
                    </a:cubicBezTo>
                    <a:cubicBezTo>
                      <a:pt x="648" y="15855"/>
                      <a:pt x="602" y="15823"/>
                      <a:pt x="553" y="15823"/>
                    </a:cubicBezTo>
                    <a:close/>
                    <a:moveTo>
                      <a:pt x="24613" y="15990"/>
                    </a:moveTo>
                    <a:cubicBezTo>
                      <a:pt x="24564" y="15990"/>
                      <a:pt x="24521" y="16022"/>
                      <a:pt x="24510" y="16068"/>
                    </a:cubicBezTo>
                    <a:cubicBezTo>
                      <a:pt x="24493" y="16125"/>
                      <a:pt x="24523" y="16185"/>
                      <a:pt x="24584" y="16203"/>
                    </a:cubicBezTo>
                    <a:cubicBezTo>
                      <a:pt x="24592" y="16207"/>
                      <a:pt x="24601" y="16207"/>
                      <a:pt x="24614" y="16207"/>
                    </a:cubicBezTo>
                    <a:cubicBezTo>
                      <a:pt x="24658" y="16207"/>
                      <a:pt x="24701" y="16177"/>
                      <a:pt x="24718" y="16129"/>
                    </a:cubicBezTo>
                    <a:cubicBezTo>
                      <a:pt x="24731" y="16073"/>
                      <a:pt x="24701" y="16012"/>
                      <a:pt x="24644" y="15995"/>
                    </a:cubicBezTo>
                    <a:cubicBezTo>
                      <a:pt x="24634" y="15992"/>
                      <a:pt x="24623" y="15990"/>
                      <a:pt x="24613" y="15990"/>
                    </a:cubicBezTo>
                    <a:close/>
                    <a:moveTo>
                      <a:pt x="703" y="16309"/>
                    </a:moveTo>
                    <a:cubicBezTo>
                      <a:pt x="691" y="16309"/>
                      <a:pt x="680" y="16311"/>
                      <a:pt x="668" y="16315"/>
                    </a:cubicBezTo>
                    <a:cubicBezTo>
                      <a:pt x="612" y="16333"/>
                      <a:pt x="577" y="16394"/>
                      <a:pt x="599" y="16450"/>
                    </a:cubicBezTo>
                    <a:cubicBezTo>
                      <a:pt x="612" y="16498"/>
                      <a:pt x="655" y="16524"/>
                      <a:pt x="698" y="16524"/>
                    </a:cubicBezTo>
                    <a:cubicBezTo>
                      <a:pt x="711" y="16524"/>
                      <a:pt x="724" y="16524"/>
                      <a:pt x="733" y="16519"/>
                    </a:cubicBezTo>
                    <a:cubicBezTo>
                      <a:pt x="789" y="16502"/>
                      <a:pt x="820" y="16441"/>
                      <a:pt x="802" y="16385"/>
                    </a:cubicBezTo>
                    <a:cubicBezTo>
                      <a:pt x="789" y="16340"/>
                      <a:pt x="747" y="16309"/>
                      <a:pt x="703" y="16309"/>
                    </a:cubicBezTo>
                    <a:close/>
                    <a:moveTo>
                      <a:pt x="24464" y="16471"/>
                    </a:moveTo>
                    <a:cubicBezTo>
                      <a:pt x="24418" y="16471"/>
                      <a:pt x="24372" y="16500"/>
                      <a:pt x="24358" y="16545"/>
                    </a:cubicBezTo>
                    <a:cubicBezTo>
                      <a:pt x="24341" y="16602"/>
                      <a:pt x="24371" y="16667"/>
                      <a:pt x="24428" y="16684"/>
                    </a:cubicBezTo>
                    <a:cubicBezTo>
                      <a:pt x="24436" y="16688"/>
                      <a:pt x="24449" y="16688"/>
                      <a:pt x="24462" y="16688"/>
                    </a:cubicBezTo>
                    <a:cubicBezTo>
                      <a:pt x="24506" y="16688"/>
                      <a:pt x="24549" y="16662"/>
                      <a:pt x="24562" y="16615"/>
                    </a:cubicBezTo>
                    <a:cubicBezTo>
                      <a:pt x="24584" y="16558"/>
                      <a:pt x="24553" y="16498"/>
                      <a:pt x="24497" y="16476"/>
                    </a:cubicBezTo>
                    <a:cubicBezTo>
                      <a:pt x="24486" y="16473"/>
                      <a:pt x="24475" y="16471"/>
                      <a:pt x="24464" y="16471"/>
                    </a:cubicBezTo>
                    <a:close/>
                    <a:moveTo>
                      <a:pt x="866" y="16785"/>
                    </a:moveTo>
                    <a:cubicBezTo>
                      <a:pt x="853" y="16785"/>
                      <a:pt x="841" y="16788"/>
                      <a:pt x="828" y="16792"/>
                    </a:cubicBezTo>
                    <a:cubicBezTo>
                      <a:pt x="772" y="16814"/>
                      <a:pt x="742" y="16875"/>
                      <a:pt x="763" y="16931"/>
                    </a:cubicBezTo>
                    <a:cubicBezTo>
                      <a:pt x="776" y="16975"/>
                      <a:pt x="820" y="17005"/>
                      <a:pt x="863" y="17005"/>
                    </a:cubicBezTo>
                    <a:cubicBezTo>
                      <a:pt x="876" y="17005"/>
                      <a:pt x="889" y="17001"/>
                      <a:pt x="902" y="16996"/>
                    </a:cubicBezTo>
                    <a:cubicBezTo>
                      <a:pt x="958" y="16975"/>
                      <a:pt x="984" y="16914"/>
                      <a:pt x="967" y="16857"/>
                    </a:cubicBezTo>
                    <a:cubicBezTo>
                      <a:pt x="950" y="16814"/>
                      <a:pt x="910" y="16785"/>
                      <a:pt x="866" y="16785"/>
                    </a:cubicBezTo>
                    <a:close/>
                    <a:moveTo>
                      <a:pt x="24288" y="16950"/>
                    </a:moveTo>
                    <a:cubicBezTo>
                      <a:pt x="24245" y="16950"/>
                      <a:pt x="24206" y="16975"/>
                      <a:pt x="24189" y="17018"/>
                    </a:cubicBezTo>
                    <a:cubicBezTo>
                      <a:pt x="24168" y="17074"/>
                      <a:pt x="24194" y="17139"/>
                      <a:pt x="24250" y="17161"/>
                    </a:cubicBezTo>
                    <a:cubicBezTo>
                      <a:pt x="24263" y="17165"/>
                      <a:pt x="24276" y="17165"/>
                      <a:pt x="24289" y="17165"/>
                    </a:cubicBezTo>
                    <a:cubicBezTo>
                      <a:pt x="24332" y="17165"/>
                      <a:pt x="24376" y="17139"/>
                      <a:pt x="24393" y="17096"/>
                    </a:cubicBezTo>
                    <a:cubicBezTo>
                      <a:pt x="24415" y="17040"/>
                      <a:pt x="24384" y="16979"/>
                      <a:pt x="24328" y="16957"/>
                    </a:cubicBezTo>
                    <a:cubicBezTo>
                      <a:pt x="24315" y="16952"/>
                      <a:pt x="24301" y="16950"/>
                      <a:pt x="24288" y="16950"/>
                    </a:cubicBezTo>
                    <a:close/>
                    <a:moveTo>
                      <a:pt x="1047" y="17257"/>
                    </a:moveTo>
                    <a:cubicBezTo>
                      <a:pt x="1033" y="17257"/>
                      <a:pt x="1020" y="17260"/>
                      <a:pt x="1006" y="17265"/>
                    </a:cubicBezTo>
                    <a:cubicBezTo>
                      <a:pt x="950" y="17291"/>
                      <a:pt x="924" y="17352"/>
                      <a:pt x="945" y="17408"/>
                    </a:cubicBezTo>
                    <a:cubicBezTo>
                      <a:pt x="963" y="17451"/>
                      <a:pt x="1006" y="17473"/>
                      <a:pt x="1045" y="17473"/>
                    </a:cubicBezTo>
                    <a:cubicBezTo>
                      <a:pt x="1063" y="17473"/>
                      <a:pt x="1076" y="17473"/>
                      <a:pt x="1089" y="17464"/>
                    </a:cubicBezTo>
                    <a:cubicBezTo>
                      <a:pt x="1145" y="17443"/>
                      <a:pt x="1171" y="17382"/>
                      <a:pt x="1149" y="17326"/>
                    </a:cubicBezTo>
                    <a:cubicBezTo>
                      <a:pt x="1129" y="17283"/>
                      <a:pt x="1089" y="17257"/>
                      <a:pt x="1047" y="17257"/>
                    </a:cubicBezTo>
                    <a:close/>
                    <a:moveTo>
                      <a:pt x="24098" y="17420"/>
                    </a:moveTo>
                    <a:cubicBezTo>
                      <a:pt x="24058" y="17420"/>
                      <a:pt x="24018" y="17445"/>
                      <a:pt x="23998" y="17486"/>
                    </a:cubicBezTo>
                    <a:cubicBezTo>
                      <a:pt x="23977" y="17538"/>
                      <a:pt x="24003" y="17603"/>
                      <a:pt x="24059" y="17629"/>
                    </a:cubicBezTo>
                    <a:cubicBezTo>
                      <a:pt x="24072" y="17634"/>
                      <a:pt x="24085" y="17638"/>
                      <a:pt x="24098" y="17638"/>
                    </a:cubicBezTo>
                    <a:cubicBezTo>
                      <a:pt x="24142" y="17638"/>
                      <a:pt x="24181" y="17612"/>
                      <a:pt x="24198" y="17573"/>
                    </a:cubicBezTo>
                    <a:cubicBezTo>
                      <a:pt x="24224" y="17516"/>
                      <a:pt x="24198" y="17451"/>
                      <a:pt x="24142" y="17430"/>
                    </a:cubicBezTo>
                    <a:cubicBezTo>
                      <a:pt x="24128" y="17423"/>
                      <a:pt x="24113" y="17420"/>
                      <a:pt x="24098" y="17420"/>
                    </a:cubicBezTo>
                    <a:close/>
                    <a:moveTo>
                      <a:pt x="1247" y="17721"/>
                    </a:moveTo>
                    <a:cubicBezTo>
                      <a:pt x="1233" y="17721"/>
                      <a:pt x="1219" y="17723"/>
                      <a:pt x="1206" y="17729"/>
                    </a:cubicBezTo>
                    <a:cubicBezTo>
                      <a:pt x="1149" y="17755"/>
                      <a:pt x="1128" y="17820"/>
                      <a:pt x="1149" y="17872"/>
                    </a:cubicBezTo>
                    <a:cubicBezTo>
                      <a:pt x="1171" y="17915"/>
                      <a:pt x="1210" y="17937"/>
                      <a:pt x="1249" y="17937"/>
                    </a:cubicBezTo>
                    <a:cubicBezTo>
                      <a:pt x="1266" y="17937"/>
                      <a:pt x="1279" y="17933"/>
                      <a:pt x="1292" y="17928"/>
                    </a:cubicBezTo>
                    <a:cubicBezTo>
                      <a:pt x="1349" y="17902"/>
                      <a:pt x="1370" y="17837"/>
                      <a:pt x="1349" y="17785"/>
                    </a:cubicBezTo>
                    <a:cubicBezTo>
                      <a:pt x="1329" y="17743"/>
                      <a:pt x="1288" y="17721"/>
                      <a:pt x="1247" y="17721"/>
                    </a:cubicBezTo>
                    <a:close/>
                    <a:moveTo>
                      <a:pt x="23889" y="17883"/>
                    </a:moveTo>
                    <a:cubicBezTo>
                      <a:pt x="23849" y="17883"/>
                      <a:pt x="23813" y="17904"/>
                      <a:pt x="23795" y="17941"/>
                    </a:cubicBezTo>
                    <a:cubicBezTo>
                      <a:pt x="23769" y="17998"/>
                      <a:pt x="23790" y="18063"/>
                      <a:pt x="23842" y="18089"/>
                    </a:cubicBezTo>
                    <a:cubicBezTo>
                      <a:pt x="23860" y="18093"/>
                      <a:pt x="23873" y="18097"/>
                      <a:pt x="23890" y="18097"/>
                    </a:cubicBezTo>
                    <a:cubicBezTo>
                      <a:pt x="23929" y="18097"/>
                      <a:pt x="23968" y="18076"/>
                      <a:pt x="23990" y="18037"/>
                    </a:cubicBezTo>
                    <a:cubicBezTo>
                      <a:pt x="24016" y="17980"/>
                      <a:pt x="23990" y="17915"/>
                      <a:pt x="23938" y="17894"/>
                    </a:cubicBezTo>
                    <a:cubicBezTo>
                      <a:pt x="23922" y="17886"/>
                      <a:pt x="23905" y="17883"/>
                      <a:pt x="23889" y="17883"/>
                    </a:cubicBezTo>
                    <a:close/>
                    <a:moveTo>
                      <a:pt x="1468" y="18173"/>
                    </a:moveTo>
                    <a:cubicBezTo>
                      <a:pt x="1451" y="18173"/>
                      <a:pt x="1434" y="18177"/>
                      <a:pt x="1418" y="18184"/>
                    </a:cubicBezTo>
                    <a:cubicBezTo>
                      <a:pt x="1366" y="18215"/>
                      <a:pt x="1344" y="18280"/>
                      <a:pt x="1375" y="18332"/>
                    </a:cubicBezTo>
                    <a:cubicBezTo>
                      <a:pt x="1392" y="18371"/>
                      <a:pt x="1431" y="18392"/>
                      <a:pt x="1470" y="18392"/>
                    </a:cubicBezTo>
                    <a:cubicBezTo>
                      <a:pt x="1487" y="18392"/>
                      <a:pt x="1505" y="18388"/>
                      <a:pt x="1518" y="18379"/>
                    </a:cubicBezTo>
                    <a:cubicBezTo>
                      <a:pt x="1570" y="18353"/>
                      <a:pt x="1591" y="18288"/>
                      <a:pt x="1565" y="18232"/>
                    </a:cubicBezTo>
                    <a:cubicBezTo>
                      <a:pt x="1547" y="18195"/>
                      <a:pt x="1509" y="18173"/>
                      <a:pt x="1468" y="18173"/>
                    </a:cubicBezTo>
                    <a:close/>
                    <a:moveTo>
                      <a:pt x="23665" y="18334"/>
                    </a:moveTo>
                    <a:cubicBezTo>
                      <a:pt x="23626" y="18334"/>
                      <a:pt x="23588" y="18355"/>
                      <a:pt x="23569" y="18392"/>
                    </a:cubicBezTo>
                    <a:cubicBezTo>
                      <a:pt x="23539" y="18444"/>
                      <a:pt x="23561" y="18509"/>
                      <a:pt x="23613" y="18540"/>
                    </a:cubicBezTo>
                    <a:cubicBezTo>
                      <a:pt x="23630" y="18548"/>
                      <a:pt x="23647" y="18548"/>
                      <a:pt x="23665" y="18548"/>
                    </a:cubicBezTo>
                    <a:cubicBezTo>
                      <a:pt x="23704" y="18548"/>
                      <a:pt x="23738" y="18531"/>
                      <a:pt x="23760" y="18492"/>
                    </a:cubicBezTo>
                    <a:cubicBezTo>
                      <a:pt x="23786" y="18440"/>
                      <a:pt x="23769" y="18375"/>
                      <a:pt x="23712" y="18345"/>
                    </a:cubicBezTo>
                    <a:cubicBezTo>
                      <a:pt x="23697" y="18337"/>
                      <a:pt x="23681" y="18334"/>
                      <a:pt x="23665" y="18334"/>
                    </a:cubicBezTo>
                    <a:close/>
                    <a:moveTo>
                      <a:pt x="1711" y="18620"/>
                    </a:moveTo>
                    <a:cubicBezTo>
                      <a:pt x="1693" y="18620"/>
                      <a:pt x="1674" y="18625"/>
                      <a:pt x="1657" y="18635"/>
                    </a:cubicBezTo>
                    <a:cubicBezTo>
                      <a:pt x="1604" y="18661"/>
                      <a:pt x="1583" y="18730"/>
                      <a:pt x="1613" y="18783"/>
                    </a:cubicBezTo>
                    <a:cubicBezTo>
                      <a:pt x="1635" y="18817"/>
                      <a:pt x="1670" y="18835"/>
                      <a:pt x="1709" y="18835"/>
                    </a:cubicBezTo>
                    <a:cubicBezTo>
                      <a:pt x="1726" y="18835"/>
                      <a:pt x="1743" y="18830"/>
                      <a:pt x="1761" y="18822"/>
                    </a:cubicBezTo>
                    <a:cubicBezTo>
                      <a:pt x="1813" y="18791"/>
                      <a:pt x="1830" y="18726"/>
                      <a:pt x="1804" y="18674"/>
                    </a:cubicBezTo>
                    <a:cubicBezTo>
                      <a:pt x="1784" y="18639"/>
                      <a:pt x="1748" y="18620"/>
                      <a:pt x="1711" y="18620"/>
                    </a:cubicBezTo>
                    <a:close/>
                    <a:moveTo>
                      <a:pt x="23417" y="18776"/>
                    </a:moveTo>
                    <a:cubicBezTo>
                      <a:pt x="23380" y="18776"/>
                      <a:pt x="23342" y="18796"/>
                      <a:pt x="23322" y="18830"/>
                    </a:cubicBezTo>
                    <a:cubicBezTo>
                      <a:pt x="23292" y="18882"/>
                      <a:pt x="23309" y="18947"/>
                      <a:pt x="23361" y="18978"/>
                    </a:cubicBezTo>
                    <a:cubicBezTo>
                      <a:pt x="23378" y="18986"/>
                      <a:pt x="23400" y="18995"/>
                      <a:pt x="23417" y="18995"/>
                    </a:cubicBezTo>
                    <a:cubicBezTo>
                      <a:pt x="23452" y="18995"/>
                      <a:pt x="23491" y="18973"/>
                      <a:pt x="23513" y="18939"/>
                    </a:cubicBezTo>
                    <a:cubicBezTo>
                      <a:pt x="23539" y="18887"/>
                      <a:pt x="23522" y="18822"/>
                      <a:pt x="23470" y="18791"/>
                    </a:cubicBezTo>
                    <a:cubicBezTo>
                      <a:pt x="23454" y="18781"/>
                      <a:pt x="23435" y="18776"/>
                      <a:pt x="23417" y="18776"/>
                    </a:cubicBezTo>
                    <a:close/>
                    <a:moveTo>
                      <a:pt x="1964" y="19054"/>
                    </a:moveTo>
                    <a:cubicBezTo>
                      <a:pt x="1945" y="19054"/>
                      <a:pt x="1926" y="19058"/>
                      <a:pt x="1908" y="19069"/>
                    </a:cubicBezTo>
                    <a:cubicBezTo>
                      <a:pt x="1856" y="19103"/>
                      <a:pt x="1839" y="19168"/>
                      <a:pt x="1873" y="19220"/>
                    </a:cubicBezTo>
                    <a:cubicBezTo>
                      <a:pt x="1891" y="19251"/>
                      <a:pt x="1930" y="19272"/>
                      <a:pt x="1964" y="19272"/>
                    </a:cubicBezTo>
                    <a:cubicBezTo>
                      <a:pt x="1986" y="19272"/>
                      <a:pt x="2003" y="19264"/>
                      <a:pt x="2021" y="19255"/>
                    </a:cubicBezTo>
                    <a:cubicBezTo>
                      <a:pt x="2073" y="19225"/>
                      <a:pt x="2090" y="19155"/>
                      <a:pt x="2055" y="19103"/>
                    </a:cubicBezTo>
                    <a:cubicBezTo>
                      <a:pt x="2035" y="19072"/>
                      <a:pt x="2000" y="19054"/>
                      <a:pt x="1964" y="19054"/>
                    </a:cubicBezTo>
                    <a:close/>
                    <a:moveTo>
                      <a:pt x="23154" y="19209"/>
                    </a:moveTo>
                    <a:cubicBezTo>
                      <a:pt x="23117" y="19209"/>
                      <a:pt x="23081" y="19226"/>
                      <a:pt x="23062" y="19259"/>
                    </a:cubicBezTo>
                    <a:cubicBezTo>
                      <a:pt x="23032" y="19307"/>
                      <a:pt x="23045" y="19376"/>
                      <a:pt x="23097" y="19407"/>
                    </a:cubicBezTo>
                    <a:cubicBezTo>
                      <a:pt x="23114" y="19420"/>
                      <a:pt x="23136" y="19424"/>
                      <a:pt x="23153" y="19424"/>
                    </a:cubicBezTo>
                    <a:cubicBezTo>
                      <a:pt x="23188" y="19424"/>
                      <a:pt x="23222" y="19407"/>
                      <a:pt x="23244" y="19376"/>
                    </a:cubicBezTo>
                    <a:cubicBezTo>
                      <a:pt x="23279" y="19324"/>
                      <a:pt x="23261" y="19259"/>
                      <a:pt x="23214" y="19225"/>
                    </a:cubicBezTo>
                    <a:cubicBezTo>
                      <a:pt x="23195" y="19214"/>
                      <a:pt x="23174" y="19209"/>
                      <a:pt x="23154" y="19209"/>
                    </a:cubicBezTo>
                    <a:close/>
                    <a:moveTo>
                      <a:pt x="2240" y="19478"/>
                    </a:moveTo>
                    <a:cubicBezTo>
                      <a:pt x="2219" y="19478"/>
                      <a:pt x="2197" y="19485"/>
                      <a:pt x="2177" y="19498"/>
                    </a:cubicBezTo>
                    <a:cubicBezTo>
                      <a:pt x="2129" y="19528"/>
                      <a:pt x="2116" y="19598"/>
                      <a:pt x="2146" y="19645"/>
                    </a:cubicBezTo>
                    <a:cubicBezTo>
                      <a:pt x="2168" y="19680"/>
                      <a:pt x="2203" y="19693"/>
                      <a:pt x="2237" y="19693"/>
                    </a:cubicBezTo>
                    <a:cubicBezTo>
                      <a:pt x="2259" y="19693"/>
                      <a:pt x="2281" y="19689"/>
                      <a:pt x="2298" y="19676"/>
                    </a:cubicBezTo>
                    <a:cubicBezTo>
                      <a:pt x="2350" y="19641"/>
                      <a:pt x="2363" y="19576"/>
                      <a:pt x="2329" y="19524"/>
                    </a:cubicBezTo>
                    <a:cubicBezTo>
                      <a:pt x="2307" y="19495"/>
                      <a:pt x="2274" y="19478"/>
                      <a:pt x="2240" y="19478"/>
                    </a:cubicBezTo>
                    <a:close/>
                    <a:moveTo>
                      <a:pt x="22873" y="19630"/>
                    </a:moveTo>
                    <a:cubicBezTo>
                      <a:pt x="22839" y="19630"/>
                      <a:pt x="22806" y="19646"/>
                      <a:pt x="22784" y="19676"/>
                    </a:cubicBezTo>
                    <a:cubicBezTo>
                      <a:pt x="22750" y="19723"/>
                      <a:pt x="22763" y="19793"/>
                      <a:pt x="22810" y="19827"/>
                    </a:cubicBezTo>
                    <a:cubicBezTo>
                      <a:pt x="22828" y="19840"/>
                      <a:pt x="22850" y="19845"/>
                      <a:pt x="22871" y="19845"/>
                    </a:cubicBezTo>
                    <a:cubicBezTo>
                      <a:pt x="22906" y="19845"/>
                      <a:pt x="22941" y="19832"/>
                      <a:pt x="22962" y="19801"/>
                    </a:cubicBezTo>
                    <a:cubicBezTo>
                      <a:pt x="22997" y="19749"/>
                      <a:pt x="22984" y="19684"/>
                      <a:pt x="22936" y="19650"/>
                    </a:cubicBezTo>
                    <a:cubicBezTo>
                      <a:pt x="22916" y="19636"/>
                      <a:pt x="22894" y="19630"/>
                      <a:pt x="22873" y="19630"/>
                    </a:cubicBezTo>
                    <a:close/>
                    <a:moveTo>
                      <a:pt x="2530" y="19891"/>
                    </a:moveTo>
                    <a:cubicBezTo>
                      <a:pt x="2508" y="19891"/>
                      <a:pt x="2486" y="19898"/>
                      <a:pt x="2467" y="19914"/>
                    </a:cubicBezTo>
                    <a:cubicBezTo>
                      <a:pt x="2415" y="19949"/>
                      <a:pt x="2407" y="20014"/>
                      <a:pt x="2441" y="20066"/>
                    </a:cubicBezTo>
                    <a:cubicBezTo>
                      <a:pt x="2463" y="20092"/>
                      <a:pt x="2498" y="20109"/>
                      <a:pt x="2528" y="20109"/>
                    </a:cubicBezTo>
                    <a:cubicBezTo>
                      <a:pt x="2550" y="20109"/>
                      <a:pt x="2576" y="20101"/>
                      <a:pt x="2593" y="20088"/>
                    </a:cubicBezTo>
                    <a:cubicBezTo>
                      <a:pt x="2641" y="20053"/>
                      <a:pt x="2654" y="19983"/>
                      <a:pt x="2615" y="19936"/>
                    </a:cubicBezTo>
                    <a:cubicBezTo>
                      <a:pt x="2594" y="19907"/>
                      <a:pt x="2562" y="19891"/>
                      <a:pt x="2530" y="19891"/>
                    </a:cubicBezTo>
                    <a:close/>
                    <a:moveTo>
                      <a:pt x="22576" y="20040"/>
                    </a:moveTo>
                    <a:cubicBezTo>
                      <a:pt x="22543" y="20040"/>
                      <a:pt x="22510" y="20055"/>
                      <a:pt x="22490" y="20083"/>
                    </a:cubicBezTo>
                    <a:cubicBezTo>
                      <a:pt x="22455" y="20131"/>
                      <a:pt x="22464" y="20196"/>
                      <a:pt x="22511" y="20235"/>
                    </a:cubicBezTo>
                    <a:cubicBezTo>
                      <a:pt x="22529" y="20248"/>
                      <a:pt x="22550" y="20257"/>
                      <a:pt x="22576" y="20257"/>
                    </a:cubicBezTo>
                    <a:cubicBezTo>
                      <a:pt x="22607" y="20257"/>
                      <a:pt x="22641" y="20239"/>
                      <a:pt x="22663" y="20213"/>
                    </a:cubicBezTo>
                    <a:cubicBezTo>
                      <a:pt x="22698" y="20166"/>
                      <a:pt x="22689" y="20096"/>
                      <a:pt x="22641" y="20062"/>
                    </a:cubicBezTo>
                    <a:cubicBezTo>
                      <a:pt x="22622" y="20047"/>
                      <a:pt x="22599" y="20040"/>
                      <a:pt x="22576" y="20040"/>
                    </a:cubicBezTo>
                    <a:close/>
                    <a:moveTo>
                      <a:pt x="2836" y="20293"/>
                    </a:moveTo>
                    <a:cubicBezTo>
                      <a:pt x="2812" y="20293"/>
                      <a:pt x="2789" y="20301"/>
                      <a:pt x="2771" y="20317"/>
                    </a:cubicBezTo>
                    <a:cubicBezTo>
                      <a:pt x="2723" y="20352"/>
                      <a:pt x="2714" y="20421"/>
                      <a:pt x="2753" y="20469"/>
                    </a:cubicBezTo>
                    <a:cubicBezTo>
                      <a:pt x="2775" y="20495"/>
                      <a:pt x="2805" y="20508"/>
                      <a:pt x="2836" y="20508"/>
                    </a:cubicBezTo>
                    <a:cubicBezTo>
                      <a:pt x="2862" y="20508"/>
                      <a:pt x="2884" y="20499"/>
                      <a:pt x="2905" y="20486"/>
                    </a:cubicBezTo>
                    <a:cubicBezTo>
                      <a:pt x="2953" y="20447"/>
                      <a:pt x="2957" y="20378"/>
                      <a:pt x="2923" y="20335"/>
                    </a:cubicBezTo>
                    <a:cubicBezTo>
                      <a:pt x="2900" y="20307"/>
                      <a:pt x="2868" y="20293"/>
                      <a:pt x="2836" y="20293"/>
                    </a:cubicBezTo>
                    <a:close/>
                    <a:moveTo>
                      <a:pt x="22264" y="20436"/>
                    </a:moveTo>
                    <a:cubicBezTo>
                      <a:pt x="22232" y="20436"/>
                      <a:pt x="22200" y="20450"/>
                      <a:pt x="22177" y="20478"/>
                    </a:cubicBezTo>
                    <a:cubicBezTo>
                      <a:pt x="22138" y="20521"/>
                      <a:pt x="22147" y="20590"/>
                      <a:pt x="22195" y="20630"/>
                    </a:cubicBezTo>
                    <a:cubicBezTo>
                      <a:pt x="22212" y="20647"/>
                      <a:pt x="22238" y="20651"/>
                      <a:pt x="22260" y="20651"/>
                    </a:cubicBezTo>
                    <a:cubicBezTo>
                      <a:pt x="22295" y="20651"/>
                      <a:pt x="22325" y="20638"/>
                      <a:pt x="22347" y="20612"/>
                    </a:cubicBezTo>
                    <a:cubicBezTo>
                      <a:pt x="22386" y="20569"/>
                      <a:pt x="22377" y="20499"/>
                      <a:pt x="22329" y="20460"/>
                    </a:cubicBezTo>
                    <a:cubicBezTo>
                      <a:pt x="22311" y="20444"/>
                      <a:pt x="22288" y="20436"/>
                      <a:pt x="22264" y="20436"/>
                    </a:cubicBezTo>
                    <a:close/>
                    <a:moveTo>
                      <a:pt x="3162" y="20681"/>
                    </a:moveTo>
                    <a:cubicBezTo>
                      <a:pt x="3136" y="20681"/>
                      <a:pt x="3109" y="20690"/>
                      <a:pt x="3087" y="20708"/>
                    </a:cubicBezTo>
                    <a:cubicBezTo>
                      <a:pt x="3044" y="20747"/>
                      <a:pt x="3040" y="20816"/>
                      <a:pt x="3079" y="20859"/>
                    </a:cubicBezTo>
                    <a:cubicBezTo>
                      <a:pt x="3100" y="20885"/>
                      <a:pt x="3131" y="20898"/>
                      <a:pt x="3161" y="20898"/>
                    </a:cubicBezTo>
                    <a:cubicBezTo>
                      <a:pt x="3187" y="20898"/>
                      <a:pt x="3209" y="20890"/>
                      <a:pt x="3230" y="20872"/>
                    </a:cubicBezTo>
                    <a:cubicBezTo>
                      <a:pt x="3278" y="20833"/>
                      <a:pt x="3282" y="20764"/>
                      <a:pt x="3243" y="20716"/>
                    </a:cubicBezTo>
                    <a:cubicBezTo>
                      <a:pt x="3222" y="20693"/>
                      <a:pt x="3192" y="20681"/>
                      <a:pt x="3162" y="20681"/>
                    </a:cubicBezTo>
                    <a:close/>
                    <a:moveTo>
                      <a:pt x="21933" y="20820"/>
                    </a:moveTo>
                    <a:cubicBezTo>
                      <a:pt x="21903" y="20820"/>
                      <a:pt x="21873" y="20832"/>
                      <a:pt x="21852" y="20855"/>
                    </a:cubicBezTo>
                    <a:cubicBezTo>
                      <a:pt x="21813" y="20903"/>
                      <a:pt x="21813" y="20968"/>
                      <a:pt x="21861" y="21011"/>
                    </a:cubicBezTo>
                    <a:cubicBezTo>
                      <a:pt x="21883" y="21028"/>
                      <a:pt x="21909" y="21037"/>
                      <a:pt x="21930" y="21037"/>
                    </a:cubicBezTo>
                    <a:cubicBezTo>
                      <a:pt x="21961" y="21037"/>
                      <a:pt x="21991" y="21024"/>
                      <a:pt x="22013" y="21002"/>
                    </a:cubicBezTo>
                    <a:cubicBezTo>
                      <a:pt x="22052" y="20955"/>
                      <a:pt x="22047" y="20890"/>
                      <a:pt x="22004" y="20846"/>
                    </a:cubicBezTo>
                    <a:cubicBezTo>
                      <a:pt x="21984" y="20828"/>
                      <a:pt x="21959" y="20820"/>
                      <a:pt x="21933" y="20820"/>
                    </a:cubicBezTo>
                    <a:close/>
                    <a:moveTo>
                      <a:pt x="3501" y="21056"/>
                    </a:moveTo>
                    <a:cubicBezTo>
                      <a:pt x="3474" y="21056"/>
                      <a:pt x="3447" y="21066"/>
                      <a:pt x="3425" y="21085"/>
                    </a:cubicBezTo>
                    <a:cubicBezTo>
                      <a:pt x="3382" y="21128"/>
                      <a:pt x="3378" y="21193"/>
                      <a:pt x="3421" y="21237"/>
                    </a:cubicBezTo>
                    <a:cubicBezTo>
                      <a:pt x="3443" y="21263"/>
                      <a:pt x="3469" y="21271"/>
                      <a:pt x="3499" y="21271"/>
                    </a:cubicBezTo>
                    <a:cubicBezTo>
                      <a:pt x="3525" y="21271"/>
                      <a:pt x="3551" y="21263"/>
                      <a:pt x="3573" y="21245"/>
                    </a:cubicBezTo>
                    <a:cubicBezTo>
                      <a:pt x="3616" y="21202"/>
                      <a:pt x="3621" y="21132"/>
                      <a:pt x="3577" y="21089"/>
                    </a:cubicBezTo>
                    <a:cubicBezTo>
                      <a:pt x="3557" y="21067"/>
                      <a:pt x="3529" y="21056"/>
                      <a:pt x="3501" y="21056"/>
                    </a:cubicBezTo>
                    <a:close/>
                    <a:moveTo>
                      <a:pt x="21588" y="21190"/>
                    </a:moveTo>
                    <a:cubicBezTo>
                      <a:pt x="21560" y="21190"/>
                      <a:pt x="21532" y="21201"/>
                      <a:pt x="21510" y="21224"/>
                    </a:cubicBezTo>
                    <a:cubicBezTo>
                      <a:pt x="21466" y="21267"/>
                      <a:pt x="21471" y="21336"/>
                      <a:pt x="21514" y="21375"/>
                    </a:cubicBezTo>
                    <a:cubicBezTo>
                      <a:pt x="21531" y="21397"/>
                      <a:pt x="21562" y="21406"/>
                      <a:pt x="21588" y="21406"/>
                    </a:cubicBezTo>
                    <a:cubicBezTo>
                      <a:pt x="21618" y="21406"/>
                      <a:pt x="21644" y="21397"/>
                      <a:pt x="21666" y="21375"/>
                    </a:cubicBezTo>
                    <a:cubicBezTo>
                      <a:pt x="21709" y="21332"/>
                      <a:pt x="21705" y="21263"/>
                      <a:pt x="21662" y="21219"/>
                    </a:cubicBezTo>
                    <a:cubicBezTo>
                      <a:pt x="21640" y="21200"/>
                      <a:pt x="21614" y="21190"/>
                      <a:pt x="21588" y="21190"/>
                    </a:cubicBezTo>
                    <a:close/>
                    <a:moveTo>
                      <a:pt x="3851" y="21416"/>
                    </a:moveTo>
                    <a:cubicBezTo>
                      <a:pt x="3823" y="21416"/>
                      <a:pt x="3796" y="21427"/>
                      <a:pt x="3777" y="21449"/>
                    </a:cubicBezTo>
                    <a:cubicBezTo>
                      <a:pt x="3733" y="21492"/>
                      <a:pt x="3733" y="21562"/>
                      <a:pt x="3777" y="21605"/>
                    </a:cubicBezTo>
                    <a:cubicBezTo>
                      <a:pt x="3798" y="21622"/>
                      <a:pt x="3824" y="21635"/>
                      <a:pt x="3850" y="21635"/>
                    </a:cubicBezTo>
                    <a:cubicBezTo>
                      <a:pt x="3881" y="21635"/>
                      <a:pt x="3907" y="21622"/>
                      <a:pt x="3928" y="21601"/>
                    </a:cubicBezTo>
                    <a:cubicBezTo>
                      <a:pt x="3972" y="21557"/>
                      <a:pt x="3972" y="21492"/>
                      <a:pt x="3928" y="21449"/>
                    </a:cubicBezTo>
                    <a:cubicBezTo>
                      <a:pt x="3907" y="21427"/>
                      <a:pt x="3879" y="21416"/>
                      <a:pt x="3851" y="21416"/>
                    </a:cubicBezTo>
                    <a:close/>
                    <a:moveTo>
                      <a:pt x="21230" y="21546"/>
                    </a:moveTo>
                    <a:cubicBezTo>
                      <a:pt x="21203" y="21546"/>
                      <a:pt x="21175" y="21556"/>
                      <a:pt x="21154" y="21575"/>
                    </a:cubicBezTo>
                    <a:cubicBezTo>
                      <a:pt x="21111" y="21618"/>
                      <a:pt x="21111" y="21687"/>
                      <a:pt x="21150" y="21731"/>
                    </a:cubicBezTo>
                    <a:cubicBezTo>
                      <a:pt x="21172" y="21752"/>
                      <a:pt x="21202" y="21765"/>
                      <a:pt x="21228" y="21765"/>
                    </a:cubicBezTo>
                    <a:cubicBezTo>
                      <a:pt x="21254" y="21765"/>
                      <a:pt x="21284" y="21752"/>
                      <a:pt x="21302" y="21735"/>
                    </a:cubicBezTo>
                    <a:cubicBezTo>
                      <a:pt x="21345" y="21692"/>
                      <a:pt x="21349" y="21622"/>
                      <a:pt x="21306" y="21579"/>
                    </a:cubicBezTo>
                    <a:cubicBezTo>
                      <a:pt x="21286" y="21557"/>
                      <a:pt x="21258" y="21546"/>
                      <a:pt x="21230" y="21546"/>
                    </a:cubicBezTo>
                    <a:close/>
                    <a:moveTo>
                      <a:pt x="4222" y="21765"/>
                    </a:moveTo>
                    <a:cubicBezTo>
                      <a:pt x="4192" y="21765"/>
                      <a:pt x="4162" y="21777"/>
                      <a:pt x="4141" y="21800"/>
                    </a:cubicBezTo>
                    <a:cubicBezTo>
                      <a:pt x="4102" y="21844"/>
                      <a:pt x="4102" y="21913"/>
                      <a:pt x="4150" y="21952"/>
                    </a:cubicBezTo>
                    <a:cubicBezTo>
                      <a:pt x="4167" y="21974"/>
                      <a:pt x="4193" y="21982"/>
                      <a:pt x="4219" y="21982"/>
                    </a:cubicBezTo>
                    <a:cubicBezTo>
                      <a:pt x="4249" y="21982"/>
                      <a:pt x="4280" y="21969"/>
                      <a:pt x="4301" y="21948"/>
                    </a:cubicBezTo>
                    <a:cubicBezTo>
                      <a:pt x="4340" y="21900"/>
                      <a:pt x="4336" y="21831"/>
                      <a:pt x="4293" y="21791"/>
                    </a:cubicBezTo>
                    <a:cubicBezTo>
                      <a:pt x="4273" y="21774"/>
                      <a:pt x="4247" y="21765"/>
                      <a:pt x="4222" y="21765"/>
                    </a:cubicBezTo>
                    <a:close/>
                    <a:moveTo>
                      <a:pt x="20855" y="21887"/>
                    </a:moveTo>
                    <a:cubicBezTo>
                      <a:pt x="20830" y="21887"/>
                      <a:pt x="20805" y="21895"/>
                      <a:pt x="20786" y="21913"/>
                    </a:cubicBezTo>
                    <a:cubicBezTo>
                      <a:pt x="20738" y="21956"/>
                      <a:pt x="20734" y="22021"/>
                      <a:pt x="20773" y="22069"/>
                    </a:cubicBezTo>
                    <a:cubicBezTo>
                      <a:pt x="20794" y="22091"/>
                      <a:pt x="20825" y="22104"/>
                      <a:pt x="20855" y="22104"/>
                    </a:cubicBezTo>
                    <a:cubicBezTo>
                      <a:pt x="20881" y="22104"/>
                      <a:pt x="20907" y="22095"/>
                      <a:pt x="20929" y="22078"/>
                    </a:cubicBezTo>
                    <a:cubicBezTo>
                      <a:pt x="20972" y="22039"/>
                      <a:pt x="20976" y="21969"/>
                      <a:pt x="20937" y="21926"/>
                    </a:cubicBezTo>
                    <a:cubicBezTo>
                      <a:pt x="20916" y="21900"/>
                      <a:pt x="20885" y="21887"/>
                      <a:pt x="20855" y="21887"/>
                    </a:cubicBezTo>
                    <a:close/>
                    <a:moveTo>
                      <a:pt x="4603" y="22096"/>
                    </a:moveTo>
                    <a:cubicBezTo>
                      <a:pt x="4572" y="22096"/>
                      <a:pt x="4540" y="22110"/>
                      <a:pt x="4518" y="22134"/>
                    </a:cubicBezTo>
                    <a:cubicBezTo>
                      <a:pt x="4479" y="22182"/>
                      <a:pt x="4488" y="22251"/>
                      <a:pt x="4531" y="22286"/>
                    </a:cubicBezTo>
                    <a:cubicBezTo>
                      <a:pt x="4553" y="22303"/>
                      <a:pt x="4579" y="22312"/>
                      <a:pt x="4600" y="22312"/>
                    </a:cubicBezTo>
                    <a:cubicBezTo>
                      <a:pt x="4635" y="22312"/>
                      <a:pt x="4665" y="22299"/>
                      <a:pt x="4687" y="22273"/>
                    </a:cubicBezTo>
                    <a:cubicBezTo>
                      <a:pt x="4722" y="22229"/>
                      <a:pt x="4718" y="22160"/>
                      <a:pt x="4670" y="22121"/>
                    </a:cubicBezTo>
                    <a:cubicBezTo>
                      <a:pt x="4651" y="22104"/>
                      <a:pt x="4627" y="22096"/>
                      <a:pt x="4603" y="22096"/>
                    </a:cubicBezTo>
                    <a:close/>
                    <a:moveTo>
                      <a:pt x="20468" y="22213"/>
                    </a:moveTo>
                    <a:cubicBezTo>
                      <a:pt x="20444" y="22213"/>
                      <a:pt x="20420" y="22221"/>
                      <a:pt x="20400" y="22238"/>
                    </a:cubicBezTo>
                    <a:cubicBezTo>
                      <a:pt x="20356" y="22277"/>
                      <a:pt x="20348" y="22342"/>
                      <a:pt x="20387" y="22390"/>
                    </a:cubicBezTo>
                    <a:cubicBezTo>
                      <a:pt x="20408" y="22416"/>
                      <a:pt x="20439" y="22429"/>
                      <a:pt x="20469" y="22429"/>
                    </a:cubicBezTo>
                    <a:cubicBezTo>
                      <a:pt x="20495" y="22429"/>
                      <a:pt x="20517" y="22425"/>
                      <a:pt x="20539" y="22407"/>
                    </a:cubicBezTo>
                    <a:cubicBezTo>
                      <a:pt x="20586" y="22368"/>
                      <a:pt x="20591" y="22299"/>
                      <a:pt x="20556" y="22255"/>
                    </a:cubicBezTo>
                    <a:cubicBezTo>
                      <a:pt x="20533" y="22228"/>
                      <a:pt x="20501" y="22213"/>
                      <a:pt x="20468" y="22213"/>
                    </a:cubicBezTo>
                    <a:close/>
                    <a:moveTo>
                      <a:pt x="4999" y="22412"/>
                    </a:moveTo>
                    <a:cubicBezTo>
                      <a:pt x="4966" y="22412"/>
                      <a:pt x="4933" y="22427"/>
                      <a:pt x="4913" y="22455"/>
                    </a:cubicBezTo>
                    <a:cubicBezTo>
                      <a:pt x="4874" y="22503"/>
                      <a:pt x="4882" y="22572"/>
                      <a:pt x="4930" y="22607"/>
                    </a:cubicBezTo>
                    <a:cubicBezTo>
                      <a:pt x="4952" y="22624"/>
                      <a:pt x="4973" y="22628"/>
                      <a:pt x="4995" y="22628"/>
                    </a:cubicBezTo>
                    <a:cubicBezTo>
                      <a:pt x="5030" y="22628"/>
                      <a:pt x="5060" y="22615"/>
                      <a:pt x="5082" y="22585"/>
                    </a:cubicBezTo>
                    <a:cubicBezTo>
                      <a:pt x="5121" y="22542"/>
                      <a:pt x="5112" y="22472"/>
                      <a:pt x="5064" y="22433"/>
                    </a:cubicBezTo>
                    <a:cubicBezTo>
                      <a:pt x="5045" y="22419"/>
                      <a:pt x="5022" y="22412"/>
                      <a:pt x="4999" y="22412"/>
                    </a:cubicBezTo>
                    <a:close/>
                    <a:moveTo>
                      <a:pt x="20071" y="22525"/>
                    </a:moveTo>
                    <a:cubicBezTo>
                      <a:pt x="20048" y="22525"/>
                      <a:pt x="20025" y="22532"/>
                      <a:pt x="20005" y="22546"/>
                    </a:cubicBezTo>
                    <a:cubicBezTo>
                      <a:pt x="19958" y="22581"/>
                      <a:pt x="19949" y="22650"/>
                      <a:pt x="19984" y="22698"/>
                    </a:cubicBezTo>
                    <a:cubicBezTo>
                      <a:pt x="20005" y="22724"/>
                      <a:pt x="20040" y="22741"/>
                      <a:pt x="20070" y="22741"/>
                    </a:cubicBezTo>
                    <a:cubicBezTo>
                      <a:pt x="20092" y="22741"/>
                      <a:pt x="20118" y="22732"/>
                      <a:pt x="20135" y="22719"/>
                    </a:cubicBezTo>
                    <a:cubicBezTo>
                      <a:pt x="20183" y="22685"/>
                      <a:pt x="20192" y="22615"/>
                      <a:pt x="20157" y="22568"/>
                    </a:cubicBezTo>
                    <a:cubicBezTo>
                      <a:pt x="20137" y="22539"/>
                      <a:pt x="20104" y="22525"/>
                      <a:pt x="20071" y="22525"/>
                    </a:cubicBezTo>
                    <a:close/>
                    <a:moveTo>
                      <a:pt x="5406" y="22713"/>
                    </a:moveTo>
                    <a:cubicBezTo>
                      <a:pt x="5372" y="22713"/>
                      <a:pt x="5337" y="22729"/>
                      <a:pt x="5316" y="22758"/>
                    </a:cubicBezTo>
                    <a:cubicBezTo>
                      <a:pt x="5281" y="22806"/>
                      <a:pt x="5294" y="22875"/>
                      <a:pt x="5342" y="22910"/>
                    </a:cubicBezTo>
                    <a:cubicBezTo>
                      <a:pt x="5359" y="22923"/>
                      <a:pt x="5381" y="22927"/>
                      <a:pt x="5403" y="22927"/>
                    </a:cubicBezTo>
                    <a:cubicBezTo>
                      <a:pt x="5437" y="22927"/>
                      <a:pt x="5472" y="22914"/>
                      <a:pt x="5494" y="22884"/>
                    </a:cubicBezTo>
                    <a:cubicBezTo>
                      <a:pt x="5528" y="22836"/>
                      <a:pt x="5515" y="22767"/>
                      <a:pt x="5468" y="22732"/>
                    </a:cubicBezTo>
                    <a:cubicBezTo>
                      <a:pt x="5449" y="22719"/>
                      <a:pt x="5428" y="22713"/>
                      <a:pt x="5406" y="22713"/>
                    </a:cubicBezTo>
                    <a:close/>
                    <a:moveTo>
                      <a:pt x="19660" y="22817"/>
                    </a:moveTo>
                    <a:cubicBezTo>
                      <a:pt x="19639" y="22817"/>
                      <a:pt x="19617" y="22823"/>
                      <a:pt x="19598" y="22836"/>
                    </a:cubicBezTo>
                    <a:cubicBezTo>
                      <a:pt x="19550" y="22871"/>
                      <a:pt x="19537" y="22936"/>
                      <a:pt x="19572" y="22988"/>
                    </a:cubicBezTo>
                    <a:cubicBezTo>
                      <a:pt x="19593" y="23018"/>
                      <a:pt x="19624" y="23036"/>
                      <a:pt x="19658" y="23036"/>
                    </a:cubicBezTo>
                    <a:cubicBezTo>
                      <a:pt x="19680" y="23036"/>
                      <a:pt x="19702" y="23027"/>
                      <a:pt x="19719" y="23014"/>
                    </a:cubicBezTo>
                    <a:cubicBezTo>
                      <a:pt x="19771" y="22984"/>
                      <a:pt x="19784" y="22914"/>
                      <a:pt x="19749" y="22867"/>
                    </a:cubicBezTo>
                    <a:cubicBezTo>
                      <a:pt x="19728" y="22834"/>
                      <a:pt x="19694" y="22817"/>
                      <a:pt x="19660" y="22817"/>
                    </a:cubicBezTo>
                    <a:close/>
                    <a:moveTo>
                      <a:pt x="5825" y="22996"/>
                    </a:moveTo>
                    <a:cubicBezTo>
                      <a:pt x="5789" y="22996"/>
                      <a:pt x="5754" y="23014"/>
                      <a:pt x="5732" y="23045"/>
                    </a:cubicBezTo>
                    <a:cubicBezTo>
                      <a:pt x="5702" y="23097"/>
                      <a:pt x="5715" y="23162"/>
                      <a:pt x="5762" y="23196"/>
                    </a:cubicBezTo>
                    <a:cubicBezTo>
                      <a:pt x="5784" y="23209"/>
                      <a:pt x="5801" y="23214"/>
                      <a:pt x="5823" y="23214"/>
                    </a:cubicBezTo>
                    <a:cubicBezTo>
                      <a:pt x="5858" y="23214"/>
                      <a:pt x="5893" y="23196"/>
                      <a:pt x="5914" y="23162"/>
                    </a:cubicBezTo>
                    <a:cubicBezTo>
                      <a:pt x="5949" y="23114"/>
                      <a:pt x="5932" y="23045"/>
                      <a:pt x="5884" y="23014"/>
                    </a:cubicBezTo>
                    <a:cubicBezTo>
                      <a:pt x="5865" y="23002"/>
                      <a:pt x="5845" y="22996"/>
                      <a:pt x="5825" y="22996"/>
                    </a:cubicBezTo>
                    <a:close/>
                    <a:moveTo>
                      <a:pt x="19235" y="23094"/>
                    </a:moveTo>
                    <a:cubicBezTo>
                      <a:pt x="19216" y="23094"/>
                      <a:pt x="19198" y="23099"/>
                      <a:pt x="19181" y="23110"/>
                    </a:cubicBezTo>
                    <a:cubicBezTo>
                      <a:pt x="19129" y="23144"/>
                      <a:pt x="19112" y="23209"/>
                      <a:pt x="19147" y="23261"/>
                    </a:cubicBezTo>
                    <a:cubicBezTo>
                      <a:pt x="19164" y="23292"/>
                      <a:pt x="19203" y="23313"/>
                      <a:pt x="19238" y="23313"/>
                    </a:cubicBezTo>
                    <a:cubicBezTo>
                      <a:pt x="19255" y="23313"/>
                      <a:pt x="19277" y="23305"/>
                      <a:pt x="19294" y="23296"/>
                    </a:cubicBezTo>
                    <a:cubicBezTo>
                      <a:pt x="19346" y="23261"/>
                      <a:pt x="19359" y="23196"/>
                      <a:pt x="19329" y="23144"/>
                    </a:cubicBezTo>
                    <a:cubicBezTo>
                      <a:pt x="19309" y="23113"/>
                      <a:pt x="19272" y="23094"/>
                      <a:pt x="19235" y="23094"/>
                    </a:cubicBezTo>
                    <a:close/>
                    <a:moveTo>
                      <a:pt x="6254" y="23264"/>
                    </a:moveTo>
                    <a:cubicBezTo>
                      <a:pt x="6217" y="23264"/>
                      <a:pt x="6182" y="23283"/>
                      <a:pt x="6161" y="23318"/>
                    </a:cubicBezTo>
                    <a:cubicBezTo>
                      <a:pt x="6131" y="23370"/>
                      <a:pt x="6148" y="23435"/>
                      <a:pt x="6200" y="23465"/>
                    </a:cubicBezTo>
                    <a:cubicBezTo>
                      <a:pt x="6218" y="23474"/>
                      <a:pt x="6235" y="23478"/>
                      <a:pt x="6252" y="23478"/>
                    </a:cubicBezTo>
                    <a:cubicBezTo>
                      <a:pt x="6291" y="23478"/>
                      <a:pt x="6326" y="23461"/>
                      <a:pt x="6348" y="23426"/>
                    </a:cubicBezTo>
                    <a:cubicBezTo>
                      <a:pt x="6378" y="23374"/>
                      <a:pt x="6361" y="23309"/>
                      <a:pt x="6309" y="23279"/>
                    </a:cubicBezTo>
                    <a:cubicBezTo>
                      <a:pt x="6291" y="23269"/>
                      <a:pt x="6273" y="23264"/>
                      <a:pt x="6254" y="23264"/>
                    </a:cubicBezTo>
                    <a:close/>
                    <a:moveTo>
                      <a:pt x="18807" y="23355"/>
                    </a:moveTo>
                    <a:cubicBezTo>
                      <a:pt x="18788" y="23355"/>
                      <a:pt x="18770" y="23360"/>
                      <a:pt x="18752" y="23370"/>
                    </a:cubicBezTo>
                    <a:cubicBezTo>
                      <a:pt x="18700" y="23400"/>
                      <a:pt x="18679" y="23465"/>
                      <a:pt x="18709" y="23517"/>
                    </a:cubicBezTo>
                    <a:cubicBezTo>
                      <a:pt x="18731" y="23552"/>
                      <a:pt x="18765" y="23569"/>
                      <a:pt x="18804" y="23569"/>
                    </a:cubicBezTo>
                    <a:cubicBezTo>
                      <a:pt x="18822" y="23569"/>
                      <a:pt x="18839" y="23565"/>
                      <a:pt x="18856" y="23556"/>
                    </a:cubicBezTo>
                    <a:cubicBezTo>
                      <a:pt x="18908" y="23526"/>
                      <a:pt x="18930" y="23461"/>
                      <a:pt x="18900" y="23409"/>
                    </a:cubicBezTo>
                    <a:cubicBezTo>
                      <a:pt x="18879" y="23374"/>
                      <a:pt x="18844" y="23355"/>
                      <a:pt x="18807" y="23355"/>
                    </a:cubicBezTo>
                    <a:close/>
                    <a:moveTo>
                      <a:pt x="6696" y="23512"/>
                    </a:moveTo>
                    <a:cubicBezTo>
                      <a:pt x="6657" y="23512"/>
                      <a:pt x="6620" y="23533"/>
                      <a:pt x="6599" y="23569"/>
                    </a:cubicBezTo>
                    <a:cubicBezTo>
                      <a:pt x="6573" y="23621"/>
                      <a:pt x="6591" y="23686"/>
                      <a:pt x="6643" y="23717"/>
                    </a:cubicBezTo>
                    <a:cubicBezTo>
                      <a:pt x="6660" y="23725"/>
                      <a:pt x="6677" y="23730"/>
                      <a:pt x="6695" y="23730"/>
                    </a:cubicBezTo>
                    <a:cubicBezTo>
                      <a:pt x="6734" y="23730"/>
                      <a:pt x="6773" y="23708"/>
                      <a:pt x="6790" y="23673"/>
                    </a:cubicBezTo>
                    <a:cubicBezTo>
                      <a:pt x="6820" y="23617"/>
                      <a:pt x="6799" y="23552"/>
                      <a:pt x="6747" y="23526"/>
                    </a:cubicBezTo>
                    <a:cubicBezTo>
                      <a:pt x="6730" y="23516"/>
                      <a:pt x="6713" y="23512"/>
                      <a:pt x="6696" y="23512"/>
                    </a:cubicBezTo>
                    <a:close/>
                    <a:moveTo>
                      <a:pt x="18361" y="23596"/>
                    </a:moveTo>
                    <a:cubicBezTo>
                      <a:pt x="18343" y="23596"/>
                      <a:pt x="18326" y="23600"/>
                      <a:pt x="18310" y="23608"/>
                    </a:cubicBezTo>
                    <a:cubicBezTo>
                      <a:pt x="18258" y="23634"/>
                      <a:pt x="18236" y="23699"/>
                      <a:pt x="18267" y="23756"/>
                    </a:cubicBezTo>
                    <a:cubicBezTo>
                      <a:pt x="18284" y="23790"/>
                      <a:pt x="18323" y="23812"/>
                      <a:pt x="18362" y="23812"/>
                    </a:cubicBezTo>
                    <a:cubicBezTo>
                      <a:pt x="18379" y="23812"/>
                      <a:pt x="18397" y="23808"/>
                      <a:pt x="18410" y="23799"/>
                    </a:cubicBezTo>
                    <a:cubicBezTo>
                      <a:pt x="18466" y="23773"/>
                      <a:pt x="18483" y="23708"/>
                      <a:pt x="18457" y="23656"/>
                    </a:cubicBezTo>
                    <a:cubicBezTo>
                      <a:pt x="18439" y="23617"/>
                      <a:pt x="18400" y="23596"/>
                      <a:pt x="18361" y="23596"/>
                    </a:cubicBezTo>
                    <a:close/>
                    <a:moveTo>
                      <a:pt x="7146" y="23745"/>
                    </a:moveTo>
                    <a:cubicBezTo>
                      <a:pt x="7107" y="23745"/>
                      <a:pt x="7069" y="23766"/>
                      <a:pt x="7050" y="23803"/>
                    </a:cubicBezTo>
                    <a:cubicBezTo>
                      <a:pt x="7024" y="23855"/>
                      <a:pt x="7046" y="23920"/>
                      <a:pt x="7098" y="23951"/>
                    </a:cubicBezTo>
                    <a:cubicBezTo>
                      <a:pt x="7115" y="23955"/>
                      <a:pt x="7128" y="23959"/>
                      <a:pt x="7146" y="23959"/>
                    </a:cubicBezTo>
                    <a:cubicBezTo>
                      <a:pt x="7185" y="23959"/>
                      <a:pt x="7224" y="23938"/>
                      <a:pt x="7245" y="23899"/>
                    </a:cubicBezTo>
                    <a:cubicBezTo>
                      <a:pt x="7271" y="23847"/>
                      <a:pt x="7245" y="23782"/>
                      <a:pt x="7193" y="23756"/>
                    </a:cubicBezTo>
                    <a:cubicBezTo>
                      <a:pt x="7178" y="23748"/>
                      <a:pt x="7162" y="23745"/>
                      <a:pt x="7146" y="23745"/>
                    </a:cubicBezTo>
                    <a:close/>
                    <a:moveTo>
                      <a:pt x="17907" y="23819"/>
                    </a:moveTo>
                    <a:cubicBezTo>
                      <a:pt x="17892" y="23819"/>
                      <a:pt x="17877" y="23822"/>
                      <a:pt x="17863" y="23829"/>
                    </a:cubicBezTo>
                    <a:cubicBezTo>
                      <a:pt x="17807" y="23855"/>
                      <a:pt x="17785" y="23920"/>
                      <a:pt x="17811" y="23972"/>
                    </a:cubicBezTo>
                    <a:cubicBezTo>
                      <a:pt x="17829" y="24011"/>
                      <a:pt x="17868" y="24037"/>
                      <a:pt x="17907" y="24037"/>
                    </a:cubicBezTo>
                    <a:cubicBezTo>
                      <a:pt x="17924" y="24037"/>
                      <a:pt x="17941" y="24033"/>
                      <a:pt x="17954" y="24024"/>
                    </a:cubicBezTo>
                    <a:cubicBezTo>
                      <a:pt x="18011" y="23998"/>
                      <a:pt x="18033" y="23938"/>
                      <a:pt x="18007" y="23881"/>
                    </a:cubicBezTo>
                    <a:cubicBezTo>
                      <a:pt x="17987" y="23843"/>
                      <a:pt x="17948" y="23819"/>
                      <a:pt x="17907" y="23819"/>
                    </a:cubicBezTo>
                    <a:close/>
                    <a:moveTo>
                      <a:pt x="7607" y="23955"/>
                    </a:moveTo>
                    <a:cubicBezTo>
                      <a:pt x="7566" y="23955"/>
                      <a:pt x="7525" y="23978"/>
                      <a:pt x="7505" y="24020"/>
                    </a:cubicBezTo>
                    <a:cubicBezTo>
                      <a:pt x="7484" y="24076"/>
                      <a:pt x="7510" y="24137"/>
                      <a:pt x="7562" y="24163"/>
                    </a:cubicBezTo>
                    <a:cubicBezTo>
                      <a:pt x="7575" y="24167"/>
                      <a:pt x="7592" y="24172"/>
                      <a:pt x="7605" y="24172"/>
                    </a:cubicBezTo>
                    <a:cubicBezTo>
                      <a:pt x="7648" y="24172"/>
                      <a:pt x="7687" y="24146"/>
                      <a:pt x="7705" y="24107"/>
                    </a:cubicBezTo>
                    <a:cubicBezTo>
                      <a:pt x="7731" y="24050"/>
                      <a:pt x="7705" y="23990"/>
                      <a:pt x="7648" y="23964"/>
                    </a:cubicBezTo>
                    <a:cubicBezTo>
                      <a:pt x="7635" y="23958"/>
                      <a:pt x="7621" y="23955"/>
                      <a:pt x="7607" y="23955"/>
                    </a:cubicBezTo>
                    <a:close/>
                    <a:moveTo>
                      <a:pt x="17445" y="24025"/>
                    </a:moveTo>
                    <a:cubicBezTo>
                      <a:pt x="17431" y="24025"/>
                      <a:pt x="17417" y="24028"/>
                      <a:pt x="17404" y="24033"/>
                    </a:cubicBezTo>
                    <a:cubicBezTo>
                      <a:pt x="17352" y="24055"/>
                      <a:pt x="17326" y="24120"/>
                      <a:pt x="17347" y="24176"/>
                    </a:cubicBezTo>
                    <a:cubicBezTo>
                      <a:pt x="17365" y="24215"/>
                      <a:pt x="17404" y="24241"/>
                      <a:pt x="17447" y="24241"/>
                    </a:cubicBezTo>
                    <a:cubicBezTo>
                      <a:pt x="17460" y="24241"/>
                      <a:pt x="17478" y="24237"/>
                      <a:pt x="17491" y="24232"/>
                    </a:cubicBezTo>
                    <a:cubicBezTo>
                      <a:pt x="17547" y="24211"/>
                      <a:pt x="17573" y="24146"/>
                      <a:pt x="17547" y="24089"/>
                    </a:cubicBezTo>
                    <a:cubicBezTo>
                      <a:pt x="17530" y="24050"/>
                      <a:pt x="17489" y="24025"/>
                      <a:pt x="17445" y="24025"/>
                    </a:cubicBezTo>
                    <a:close/>
                    <a:moveTo>
                      <a:pt x="8075" y="24147"/>
                    </a:moveTo>
                    <a:cubicBezTo>
                      <a:pt x="8031" y="24147"/>
                      <a:pt x="7991" y="24176"/>
                      <a:pt x="7974" y="24219"/>
                    </a:cubicBezTo>
                    <a:cubicBezTo>
                      <a:pt x="7952" y="24272"/>
                      <a:pt x="7978" y="24337"/>
                      <a:pt x="8034" y="24358"/>
                    </a:cubicBezTo>
                    <a:cubicBezTo>
                      <a:pt x="8047" y="24363"/>
                      <a:pt x="8060" y="24367"/>
                      <a:pt x="8073" y="24367"/>
                    </a:cubicBezTo>
                    <a:cubicBezTo>
                      <a:pt x="8117" y="24367"/>
                      <a:pt x="8160" y="24341"/>
                      <a:pt x="8173" y="24298"/>
                    </a:cubicBezTo>
                    <a:cubicBezTo>
                      <a:pt x="8195" y="24241"/>
                      <a:pt x="8169" y="24176"/>
                      <a:pt x="8112" y="24154"/>
                    </a:cubicBezTo>
                    <a:cubicBezTo>
                      <a:pt x="8100" y="24150"/>
                      <a:pt x="8087" y="24147"/>
                      <a:pt x="8075" y="24147"/>
                    </a:cubicBezTo>
                    <a:close/>
                    <a:moveTo>
                      <a:pt x="16975" y="24210"/>
                    </a:moveTo>
                    <a:cubicBezTo>
                      <a:pt x="16964" y="24210"/>
                      <a:pt x="16952" y="24212"/>
                      <a:pt x="16940" y="24215"/>
                    </a:cubicBezTo>
                    <a:cubicBezTo>
                      <a:pt x="16884" y="24237"/>
                      <a:pt x="16858" y="24302"/>
                      <a:pt x="16879" y="24358"/>
                    </a:cubicBezTo>
                    <a:cubicBezTo>
                      <a:pt x="16892" y="24402"/>
                      <a:pt x="16936" y="24428"/>
                      <a:pt x="16979" y="24428"/>
                    </a:cubicBezTo>
                    <a:cubicBezTo>
                      <a:pt x="16992" y="24428"/>
                      <a:pt x="17005" y="24423"/>
                      <a:pt x="17018" y="24419"/>
                    </a:cubicBezTo>
                    <a:cubicBezTo>
                      <a:pt x="17074" y="24397"/>
                      <a:pt x="17100" y="24337"/>
                      <a:pt x="17079" y="24280"/>
                    </a:cubicBezTo>
                    <a:cubicBezTo>
                      <a:pt x="17065" y="24235"/>
                      <a:pt x="17021" y="24210"/>
                      <a:pt x="16975" y="24210"/>
                    </a:cubicBezTo>
                    <a:close/>
                    <a:moveTo>
                      <a:pt x="8553" y="24323"/>
                    </a:moveTo>
                    <a:cubicBezTo>
                      <a:pt x="8507" y="24323"/>
                      <a:pt x="8464" y="24352"/>
                      <a:pt x="8446" y="24397"/>
                    </a:cubicBezTo>
                    <a:cubicBezTo>
                      <a:pt x="8429" y="24454"/>
                      <a:pt x="8459" y="24514"/>
                      <a:pt x="8516" y="24532"/>
                    </a:cubicBezTo>
                    <a:cubicBezTo>
                      <a:pt x="8529" y="24536"/>
                      <a:pt x="8537" y="24540"/>
                      <a:pt x="8550" y="24540"/>
                    </a:cubicBezTo>
                    <a:cubicBezTo>
                      <a:pt x="8594" y="24540"/>
                      <a:pt x="8637" y="24510"/>
                      <a:pt x="8654" y="24467"/>
                    </a:cubicBezTo>
                    <a:cubicBezTo>
                      <a:pt x="8672" y="24410"/>
                      <a:pt x="8641" y="24350"/>
                      <a:pt x="8585" y="24328"/>
                    </a:cubicBezTo>
                    <a:cubicBezTo>
                      <a:pt x="8574" y="24325"/>
                      <a:pt x="8563" y="24323"/>
                      <a:pt x="8553" y="24323"/>
                    </a:cubicBezTo>
                    <a:close/>
                    <a:moveTo>
                      <a:pt x="16504" y="24377"/>
                    </a:moveTo>
                    <a:cubicBezTo>
                      <a:pt x="16492" y="24377"/>
                      <a:pt x="16480" y="24380"/>
                      <a:pt x="16467" y="24384"/>
                    </a:cubicBezTo>
                    <a:cubicBezTo>
                      <a:pt x="16411" y="24402"/>
                      <a:pt x="16381" y="24462"/>
                      <a:pt x="16398" y="24519"/>
                    </a:cubicBezTo>
                    <a:cubicBezTo>
                      <a:pt x="16415" y="24566"/>
                      <a:pt x="16454" y="24592"/>
                      <a:pt x="16502" y="24592"/>
                    </a:cubicBezTo>
                    <a:cubicBezTo>
                      <a:pt x="16515" y="24592"/>
                      <a:pt x="16524" y="24592"/>
                      <a:pt x="16537" y="24588"/>
                    </a:cubicBezTo>
                    <a:cubicBezTo>
                      <a:pt x="16593" y="24571"/>
                      <a:pt x="16623" y="24510"/>
                      <a:pt x="16606" y="24454"/>
                    </a:cubicBezTo>
                    <a:cubicBezTo>
                      <a:pt x="16589" y="24406"/>
                      <a:pt x="16548" y="24377"/>
                      <a:pt x="16504" y="24377"/>
                    </a:cubicBezTo>
                    <a:close/>
                    <a:moveTo>
                      <a:pt x="9032" y="24475"/>
                    </a:moveTo>
                    <a:cubicBezTo>
                      <a:pt x="8986" y="24475"/>
                      <a:pt x="8942" y="24507"/>
                      <a:pt x="8928" y="24553"/>
                    </a:cubicBezTo>
                    <a:cubicBezTo>
                      <a:pt x="8910" y="24610"/>
                      <a:pt x="8945" y="24670"/>
                      <a:pt x="9001" y="24688"/>
                    </a:cubicBezTo>
                    <a:cubicBezTo>
                      <a:pt x="9010" y="24692"/>
                      <a:pt x="9023" y="24692"/>
                      <a:pt x="9032" y="24692"/>
                    </a:cubicBezTo>
                    <a:cubicBezTo>
                      <a:pt x="9079" y="24692"/>
                      <a:pt x="9123" y="24662"/>
                      <a:pt x="9136" y="24618"/>
                    </a:cubicBezTo>
                    <a:cubicBezTo>
                      <a:pt x="9153" y="24558"/>
                      <a:pt x="9118" y="24497"/>
                      <a:pt x="9062" y="24480"/>
                    </a:cubicBezTo>
                    <a:cubicBezTo>
                      <a:pt x="9052" y="24477"/>
                      <a:pt x="9042" y="24475"/>
                      <a:pt x="9032" y="24475"/>
                    </a:cubicBezTo>
                    <a:close/>
                    <a:moveTo>
                      <a:pt x="16016" y="24524"/>
                    </a:moveTo>
                    <a:cubicBezTo>
                      <a:pt x="16008" y="24524"/>
                      <a:pt x="15999" y="24525"/>
                      <a:pt x="15990" y="24527"/>
                    </a:cubicBezTo>
                    <a:cubicBezTo>
                      <a:pt x="15930" y="24545"/>
                      <a:pt x="15899" y="24605"/>
                      <a:pt x="15912" y="24662"/>
                    </a:cubicBezTo>
                    <a:cubicBezTo>
                      <a:pt x="15925" y="24709"/>
                      <a:pt x="15969" y="24740"/>
                      <a:pt x="16016" y="24740"/>
                    </a:cubicBezTo>
                    <a:lnTo>
                      <a:pt x="16047" y="24740"/>
                    </a:lnTo>
                    <a:cubicBezTo>
                      <a:pt x="16107" y="24722"/>
                      <a:pt x="16138" y="24662"/>
                      <a:pt x="16120" y="24605"/>
                    </a:cubicBezTo>
                    <a:cubicBezTo>
                      <a:pt x="16109" y="24554"/>
                      <a:pt x="16064" y="24524"/>
                      <a:pt x="16016" y="24524"/>
                    </a:cubicBezTo>
                    <a:close/>
                    <a:moveTo>
                      <a:pt x="9522" y="24611"/>
                    </a:moveTo>
                    <a:cubicBezTo>
                      <a:pt x="9472" y="24611"/>
                      <a:pt x="9428" y="24644"/>
                      <a:pt x="9413" y="24692"/>
                    </a:cubicBezTo>
                    <a:cubicBezTo>
                      <a:pt x="9400" y="24753"/>
                      <a:pt x="9435" y="24809"/>
                      <a:pt x="9491" y="24826"/>
                    </a:cubicBezTo>
                    <a:lnTo>
                      <a:pt x="9522" y="24826"/>
                    </a:lnTo>
                    <a:cubicBezTo>
                      <a:pt x="9569" y="24826"/>
                      <a:pt x="9613" y="24796"/>
                      <a:pt x="9626" y="24748"/>
                    </a:cubicBezTo>
                    <a:cubicBezTo>
                      <a:pt x="9639" y="24688"/>
                      <a:pt x="9604" y="24631"/>
                      <a:pt x="9548" y="24614"/>
                    </a:cubicBezTo>
                    <a:cubicBezTo>
                      <a:pt x="9539" y="24612"/>
                      <a:pt x="9530" y="24611"/>
                      <a:pt x="9522" y="24611"/>
                    </a:cubicBezTo>
                    <a:close/>
                    <a:moveTo>
                      <a:pt x="15532" y="24653"/>
                    </a:moveTo>
                    <a:cubicBezTo>
                      <a:pt x="15523" y="24653"/>
                      <a:pt x="15514" y="24655"/>
                      <a:pt x="15505" y="24657"/>
                    </a:cubicBezTo>
                    <a:cubicBezTo>
                      <a:pt x="15444" y="24670"/>
                      <a:pt x="15409" y="24727"/>
                      <a:pt x="15422" y="24787"/>
                    </a:cubicBezTo>
                    <a:cubicBezTo>
                      <a:pt x="15435" y="24835"/>
                      <a:pt x="15479" y="24870"/>
                      <a:pt x="15531" y="24870"/>
                    </a:cubicBezTo>
                    <a:cubicBezTo>
                      <a:pt x="15535" y="24870"/>
                      <a:pt x="15544" y="24870"/>
                      <a:pt x="15552" y="24866"/>
                    </a:cubicBezTo>
                    <a:cubicBezTo>
                      <a:pt x="15613" y="24852"/>
                      <a:pt x="15648" y="24796"/>
                      <a:pt x="15635" y="24735"/>
                    </a:cubicBezTo>
                    <a:cubicBezTo>
                      <a:pt x="15624" y="24688"/>
                      <a:pt x="15580" y="24653"/>
                      <a:pt x="15532" y="24653"/>
                    </a:cubicBezTo>
                    <a:close/>
                    <a:moveTo>
                      <a:pt x="10016" y="24725"/>
                    </a:moveTo>
                    <a:cubicBezTo>
                      <a:pt x="9966" y="24725"/>
                      <a:pt x="9919" y="24759"/>
                      <a:pt x="9907" y="24813"/>
                    </a:cubicBezTo>
                    <a:cubicBezTo>
                      <a:pt x="9894" y="24870"/>
                      <a:pt x="9929" y="24926"/>
                      <a:pt x="9990" y="24939"/>
                    </a:cubicBezTo>
                    <a:cubicBezTo>
                      <a:pt x="9998" y="24944"/>
                      <a:pt x="10003" y="24944"/>
                      <a:pt x="10011" y="24944"/>
                    </a:cubicBezTo>
                    <a:cubicBezTo>
                      <a:pt x="10063" y="24944"/>
                      <a:pt x="10107" y="24909"/>
                      <a:pt x="10120" y="24857"/>
                    </a:cubicBezTo>
                    <a:cubicBezTo>
                      <a:pt x="10129" y="24800"/>
                      <a:pt x="10094" y="24740"/>
                      <a:pt x="10033" y="24727"/>
                    </a:cubicBezTo>
                    <a:cubicBezTo>
                      <a:pt x="10027" y="24726"/>
                      <a:pt x="10022" y="24725"/>
                      <a:pt x="10016" y="24725"/>
                    </a:cubicBezTo>
                    <a:close/>
                    <a:moveTo>
                      <a:pt x="15032" y="24760"/>
                    </a:moveTo>
                    <a:cubicBezTo>
                      <a:pt x="15026" y="24760"/>
                      <a:pt x="15021" y="24761"/>
                      <a:pt x="15015" y="24761"/>
                    </a:cubicBezTo>
                    <a:cubicBezTo>
                      <a:pt x="14954" y="24774"/>
                      <a:pt x="14915" y="24831"/>
                      <a:pt x="14928" y="24892"/>
                    </a:cubicBezTo>
                    <a:cubicBezTo>
                      <a:pt x="14937" y="24939"/>
                      <a:pt x="14985" y="24978"/>
                      <a:pt x="15037" y="24978"/>
                    </a:cubicBezTo>
                    <a:cubicBezTo>
                      <a:pt x="15041" y="24978"/>
                      <a:pt x="15050" y="24978"/>
                      <a:pt x="15054" y="24974"/>
                    </a:cubicBezTo>
                    <a:cubicBezTo>
                      <a:pt x="15115" y="24965"/>
                      <a:pt x="15154" y="24905"/>
                      <a:pt x="15141" y="24848"/>
                    </a:cubicBezTo>
                    <a:cubicBezTo>
                      <a:pt x="15129" y="24794"/>
                      <a:pt x="15082" y="24760"/>
                      <a:pt x="15032" y="24760"/>
                    </a:cubicBezTo>
                    <a:close/>
                    <a:moveTo>
                      <a:pt x="10510" y="24821"/>
                    </a:moveTo>
                    <a:cubicBezTo>
                      <a:pt x="10457" y="24821"/>
                      <a:pt x="10410" y="24858"/>
                      <a:pt x="10402" y="24909"/>
                    </a:cubicBezTo>
                    <a:cubicBezTo>
                      <a:pt x="10393" y="24970"/>
                      <a:pt x="10432" y="25026"/>
                      <a:pt x="10493" y="25035"/>
                    </a:cubicBezTo>
                    <a:cubicBezTo>
                      <a:pt x="10497" y="25035"/>
                      <a:pt x="10501" y="25039"/>
                      <a:pt x="10510" y="25039"/>
                    </a:cubicBezTo>
                    <a:cubicBezTo>
                      <a:pt x="10562" y="25039"/>
                      <a:pt x="10605" y="25000"/>
                      <a:pt x="10614" y="24948"/>
                    </a:cubicBezTo>
                    <a:cubicBezTo>
                      <a:pt x="10627" y="24887"/>
                      <a:pt x="10584" y="24831"/>
                      <a:pt x="10527" y="24822"/>
                    </a:cubicBezTo>
                    <a:cubicBezTo>
                      <a:pt x="10522" y="24821"/>
                      <a:pt x="10516" y="24821"/>
                      <a:pt x="10510" y="24821"/>
                    </a:cubicBezTo>
                    <a:close/>
                    <a:moveTo>
                      <a:pt x="14537" y="24847"/>
                    </a:moveTo>
                    <a:cubicBezTo>
                      <a:pt x="14532" y="24847"/>
                      <a:pt x="14526" y="24847"/>
                      <a:pt x="14521" y="24848"/>
                    </a:cubicBezTo>
                    <a:cubicBezTo>
                      <a:pt x="14460" y="24857"/>
                      <a:pt x="14421" y="24913"/>
                      <a:pt x="14430" y="24974"/>
                    </a:cubicBezTo>
                    <a:cubicBezTo>
                      <a:pt x="14438" y="25026"/>
                      <a:pt x="14486" y="25065"/>
                      <a:pt x="14538" y="25065"/>
                    </a:cubicBezTo>
                    <a:lnTo>
                      <a:pt x="14555" y="25065"/>
                    </a:lnTo>
                    <a:cubicBezTo>
                      <a:pt x="14612" y="25056"/>
                      <a:pt x="14655" y="25000"/>
                      <a:pt x="14642" y="24939"/>
                    </a:cubicBezTo>
                    <a:cubicBezTo>
                      <a:pt x="14634" y="24884"/>
                      <a:pt x="14591" y="24847"/>
                      <a:pt x="14537" y="24847"/>
                    </a:cubicBezTo>
                    <a:close/>
                    <a:moveTo>
                      <a:pt x="11007" y="24895"/>
                    </a:moveTo>
                    <a:cubicBezTo>
                      <a:pt x="10956" y="24895"/>
                      <a:pt x="10908" y="24936"/>
                      <a:pt x="10900" y="24991"/>
                    </a:cubicBezTo>
                    <a:cubicBezTo>
                      <a:pt x="10896" y="25048"/>
                      <a:pt x="10935" y="25104"/>
                      <a:pt x="10996" y="25113"/>
                    </a:cubicBezTo>
                    <a:lnTo>
                      <a:pt x="11009" y="25113"/>
                    </a:lnTo>
                    <a:cubicBezTo>
                      <a:pt x="11061" y="25113"/>
                      <a:pt x="11108" y="25074"/>
                      <a:pt x="11117" y="25017"/>
                    </a:cubicBezTo>
                    <a:cubicBezTo>
                      <a:pt x="11126" y="24957"/>
                      <a:pt x="11082" y="24905"/>
                      <a:pt x="11022" y="24896"/>
                    </a:cubicBezTo>
                    <a:cubicBezTo>
                      <a:pt x="11017" y="24895"/>
                      <a:pt x="11012" y="24895"/>
                      <a:pt x="11007" y="24895"/>
                    </a:cubicBezTo>
                    <a:close/>
                    <a:moveTo>
                      <a:pt x="14037" y="24916"/>
                    </a:moveTo>
                    <a:cubicBezTo>
                      <a:pt x="14032" y="24916"/>
                      <a:pt x="14027" y="24917"/>
                      <a:pt x="14022" y="24918"/>
                    </a:cubicBezTo>
                    <a:cubicBezTo>
                      <a:pt x="13966" y="24922"/>
                      <a:pt x="13922" y="24978"/>
                      <a:pt x="13927" y="25035"/>
                    </a:cubicBezTo>
                    <a:cubicBezTo>
                      <a:pt x="13935" y="25091"/>
                      <a:pt x="13983" y="25130"/>
                      <a:pt x="14035" y="25130"/>
                    </a:cubicBezTo>
                    <a:lnTo>
                      <a:pt x="14048" y="25130"/>
                    </a:lnTo>
                    <a:cubicBezTo>
                      <a:pt x="14109" y="25126"/>
                      <a:pt x="14152" y="25069"/>
                      <a:pt x="14143" y="25013"/>
                    </a:cubicBezTo>
                    <a:cubicBezTo>
                      <a:pt x="14135" y="24957"/>
                      <a:pt x="14091" y="24916"/>
                      <a:pt x="14037" y="24916"/>
                    </a:cubicBezTo>
                    <a:close/>
                    <a:moveTo>
                      <a:pt x="11512" y="24948"/>
                    </a:moveTo>
                    <a:cubicBezTo>
                      <a:pt x="11455" y="24948"/>
                      <a:pt x="11407" y="24990"/>
                      <a:pt x="11403" y="25048"/>
                    </a:cubicBezTo>
                    <a:cubicBezTo>
                      <a:pt x="11399" y="25108"/>
                      <a:pt x="11442" y="25160"/>
                      <a:pt x="11503" y="25165"/>
                    </a:cubicBezTo>
                    <a:lnTo>
                      <a:pt x="11512" y="25165"/>
                    </a:lnTo>
                    <a:cubicBezTo>
                      <a:pt x="11568" y="25165"/>
                      <a:pt x="11616" y="25121"/>
                      <a:pt x="11620" y="25065"/>
                    </a:cubicBezTo>
                    <a:cubicBezTo>
                      <a:pt x="11624" y="25009"/>
                      <a:pt x="11581" y="24952"/>
                      <a:pt x="11520" y="24948"/>
                    </a:cubicBezTo>
                    <a:cubicBezTo>
                      <a:pt x="11517" y="24948"/>
                      <a:pt x="11515" y="24948"/>
                      <a:pt x="11512" y="24948"/>
                    </a:cubicBezTo>
                    <a:close/>
                    <a:moveTo>
                      <a:pt x="13531" y="24961"/>
                    </a:moveTo>
                    <a:cubicBezTo>
                      <a:pt x="13529" y="24961"/>
                      <a:pt x="13526" y="24961"/>
                      <a:pt x="13523" y="24961"/>
                    </a:cubicBezTo>
                    <a:cubicBezTo>
                      <a:pt x="13463" y="24965"/>
                      <a:pt x="13419" y="25017"/>
                      <a:pt x="13424" y="25078"/>
                    </a:cubicBezTo>
                    <a:cubicBezTo>
                      <a:pt x="13428" y="25134"/>
                      <a:pt x="13476" y="25178"/>
                      <a:pt x="13532" y="25178"/>
                    </a:cubicBezTo>
                    <a:lnTo>
                      <a:pt x="13541" y="25178"/>
                    </a:lnTo>
                    <a:cubicBezTo>
                      <a:pt x="13601" y="25173"/>
                      <a:pt x="13645" y="25121"/>
                      <a:pt x="13640" y="25061"/>
                    </a:cubicBezTo>
                    <a:cubicBezTo>
                      <a:pt x="13636" y="25007"/>
                      <a:pt x="13588" y="24961"/>
                      <a:pt x="13531" y="24961"/>
                    </a:cubicBezTo>
                    <a:close/>
                    <a:moveTo>
                      <a:pt x="12016" y="24982"/>
                    </a:moveTo>
                    <a:cubicBezTo>
                      <a:pt x="11958" y="24982"/>
                      <a:pt x="11910" y="25028"/>
                      <a:pt x="11906" y="25087"/>
                    </a:cubicBezTo>
                    <a:cubicBezTo>
                      <a:pt x="11906" y="25147"/>
                      <a:pt x="11950" y="25195"/>
                      <a:pt x="12010" y="25199"/>
                    </a:cubicBezTo>
                    <a:lnTo>
                      <a:pt x="12015" y="25199"/>
                    </a:lnTo>
                    <a:cubicBezTo>
                      <a:pt x="12075" y="25199"/>
                      <a:pt x="12123" y="25152"/>
                      <a:pt x="12123" y="25095"/>
                    </a:cubicBezTo>
                    <a:cubicBezTo>
                      <a:pt x="12127" y="25035"/>
                      <a:pt x="12080" y="24987"/>
                      <a:pt x="12023" y="24983"/>
                    </a:cubicBezTo>
                    <a:cubicBezTo>
                      <a:pt x="12021" y="24982"/>
                      <a:pt x="12018" y="24982"/>
                      <a:pt x="12016" y="24982"/>
                    </a:cubicBezTo>
                    <a:close/>
                    <a:moveTo>
                      <a:pt x="13025" y="24987"/>
                    </a:moveTo>
                    <a:cubicBezTo>
                      <a:pt x="12964" y="24991"/>
                      <a:pt x="12916" y="25043"/>
                      <a:pt x="12921" y="25100"/>
                    </a:cubicBezTo>
                    <a:cubicBezTo>
                      <a:pt x="12921" y="25160"/>
                      <a:pt x="12968" y="25204"/>
                      <a:pt x="13029" y="25204"/>
                    </a:cubicBezTo>
                    <a:cubicBezTo>
                      <a:pt x="13090" y="25204"/>
                      <a:pt x="13137" y="25152"/>
                      <a:pt x="13137" y="25095"/>
                    </a:cubicBezTo>
                    <a:cubicBezTo>
                      <a:pt x="13133" y="25035"/>
                      <a:pt x="13085" y="24987"/>
                      <a:pt x="13025" y="24987"/>
                    </a:cubicBezTo>
                    <a:close/>
                    <a:moveTo>
                      <a:pt x="12522" y="24996"/>
                    </a:moveTo>
                    <a:cubicBezTo>
                      <a:pt x="12461" y="24996"/>
                      <a:pt x="12413" y="25043"/>
                      <a:pt x="12413" y="25104"/>
                    </a:cubicBezTo>
                    <a:cubicBezTo>
                      <a:pt x="12413" y="25165"/>
                      <a:pt x="12461" y="25212"/>
                      <a:pt x="12522" y="25212"/>
                    </a:cubicBezTo>
                    <a:cubicBezTo>
                      <a:pt x="12583" y="25212"/>
                      <a:pt x="12630" y="25165"/>
                      <a:pt x="12630" y="25104"/>
                    </a:cubicBezTo>
                    <a:cubicBezTo>
                      <a:pt x="12630" y="25043"/>
                      <a:pt x="12583" y="24996"/>
                      <a:pt x="12522" y="2499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11" name="Google Shape;461;p20">
              <a:extLst>
                <a:ext uri="{FF2B5EF4-FFF2-40B4-BE49-F238E27FC236}">
                  <a16:creationId xmlns:a16="http://schemas.microsoft.com/office/drawing/2014/main" id="{DB9905D4-2FB7-4CA7-839A-8A105486C5CE}"/>
                </a:ext>
              </a:extLst>
            </p:cNvPr>
            <p:cNvSpPr/>
            <p:nvPr/>
          </p:nvSpPr>
          <p:spPr>
            <a:xfrm>
              <a:off x="5573079" y="2484844"/>
              <a:ext cx="883577" cy="883577"/>
            </a:xfrm>
            <a:custGeom>
              <a:avLst/>
              <a:gdLst/>
              <a:ahLst/>
              <a:cxnLst/>
              <a:rect l="l" t="t" r="r" b="b"/>
              <a:pathLst>
                <a:path w="7073" h="7073" extrusionOk="0">
                  <a:moveTo>
                    <a:pt x="3539" y="1"/>
                  </a:moveTo>
                  <a:cubicBezTo>
                    <a:pt x="1583" y="1"/>
                    <a:pt x="1" y="1583"/>
                    <a:pt x="1" y="3539"/>
                  </a:cubicBezTo>
                  <a:cubicBezTo>
                    <a:pt x="1" y="5490"/>
                    <a:pt x="1583" y="7072"/>
                    <a:pt x="3539" y="7072"/>
                  </a:cubicBezTo>
                  <a:cubicBezTo>
                    <a:pt x="5490" y="7072"/>
                    <a:pt x="7073" y="5490"/>
                    <a:pt x="7073" y="3539"/>
                  </a:cubicBezTo>
                  <a:cubicBezTo>
                    <a:pt x="7073" y="1583"/>
                    <a:pt x="5490" y="1"/>
                    <a:pt x="35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 name="Google Shape;462;p20">
              <a:extLst>
                <a:ext uri="{FF2B5EF4-FFF2-40B4-BE49-F238E27FC236}">
                  <a16:creationId xmlns:a16="http://schemas.microsoft.com/office/drawing/2014/main" id="{84A96309-326D-45E1-B160-38B638AC784B}"/>
                </a:ext>
              </a:extLst>
            </p:cNvPr>
            <p:cNvSpPr/>
            <p:nvPr/>
          </p:nvSpPr>
          <p:spPr>
            <a:xfrm>
              <a:off x="4778563" y="1241224"/>
              <a:ext cx="1009124" cy="883827"/>
            </a:xfrm>
            <a:custGeom>
              <a:avLst/>
              <a:gdLst/>
              <a:ahLst/>
              <a:cxnLst/>
              <a:rect l="l" t="t" r="r" b="b"/>
              <a:pathLst>
                <a:path w="8078" h="7075" extrusionOk="0">
                  <a:moveTo>
                    <a:pt x="4043" y="0"/>
                  </a:moveTo>
                  <a:cubicBezTo>
                    <a:pt x="2820" y="0"/>
                    <a:pt x="1631" y="635"/>
                    <a:pt x="976" y="1770"/>
                  </a:cubicBezTo>
                  <a:cubicBezTo>
                    <a:pt x="0" y="3461"/>
                    <a:pt x="577" y="5624"/>
                    <a:pt x="2272" y="6600"/>
                  </a:cubicBezTo>
                  <a:cubicBezTo>
                    <a:pt x="2830" y="6921"/>
                    <a:pt x="3438" y="7074"/>
                    <a:pt x="4038" y="7074"/>
                  </a:cubicBezTo>
                  <a:cubicBezTo>
                    <a:pt x="5258" y="7074"/>
                    <a:pt x="6445" y="6442"/>
                    <a:pt x="7102" y="5308"/>
                  </a:cubicBezTo>
                  <a:cubicBezTo>
                    <a:pt x="8078" y="3613"/>
                    <a:pt x="7497" y="1453"/>
                    <a:pt x="5806" y="474"/>
                  </a:cubicBezTo>
                  <a:cubicBezTo>
                    <a:pt x="5250" y="153"/>
                    <a:pt x="4643" y="0"/>
                    <a:pt x="40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 name="Google Shape;463;p20">
              <a:extLst>
                <a:ext uri="{FF2B5EF4-FFF2-40B4-BE49-F238E27FC236}">
                  <a16:creationId xmlns:a16="http://schemas.microsoft.com/office/drawing/2014/main" id="{37FBBEBB-3F5E-45EF-87C0-CEDAD4371397}"/>
                </a:ext>
              </a:extLst>
            </p:cNvPr>
            <p:cNvSpPr/>
            <p:nvPr/>
          </p:nvSpPr>
          <p:spPr>
            <a:xfrm>
              <a:off x="3335692" y="1253466"/>
              <a:ext cx="1009124" cy="883952"/>
            </a:xfrm>
            <a:custGeom>
              <a:avLst/>
              <a:gdLst/>
              <a:ahLst/>
              <a:cxnLst/>
              <a:rect l="l" t="t" r="r" b="b"/>
              <a:pathLst>
                <a:path w="8078" h="7076" extrusionOk="0">
                  <a:moveTo>
                    <a:pt x="4036" y="1"/>
                  </a:moveTo>
                  <a:cubicBezTo>
                    <a:pt x="3435" y="1"/>
                    <a:pt x="2826" y="154"/>
                    <a:pt x="2268" y="475"/>
                  </a:cubicBezTo>
                  <a:cubicBezTo>
                    <a:pt x="577" y="1451"/>
                    <a:pt x="0" y="3614"/>
                    <a:pt x="976" y="5305"/>
                  </a:cubicBezTo>
                  <a:cubicBezTo>
                    <a:pt x="1630" y="6440"/>
                    <a:pt x="2820" y="7075"/>
                    <a:pt x="4043" y="7075"/>
                  </a:cubicBezTo>
                  <a:cubicBezTo>
                    <a:pt x="4642" y="7075"/>
                    <a:pt x="5249" y="6923"/>
                    <a:pt x="5806" y="6602"/>
                  </a:cubicBezTo>
                  <a:cubicBezTo>
                    <a:pt x="7497" y="5622"/>
                    <a:pt x="8078" y="3463"/>
                    <a:pt x="7102" y="1767"/>
                  </a:cubicBezTo>
                  <a:cubicBezTo>
                    <a:pt x="6445" y="634"/>
                    <a:pt x="5258" y="1"/>
                    <a:pt x="40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 name="Google Shape;464;p20">
              <a:extLst>
                <a:ext uri="{FF2B5EF4-FFF2-40B4-BE49-F238E27FC236}">
                  <a16:creationId xmlns:a16="http://schemas.microsoft.com/office/drawing/2014/main" id="{0F8CD245-A9CE-4D92-A151-7CF5C9F11301}"/>
                </a:ext>
              </a:extLst>
            </p:cNvPr>
            <p:cNvSpPr/>
            <p:nvPr/>
          </p:nvSpPr>
          <p:spPr>
            <a:xfrm>
              <a:off x="2687337" y="2509204"/>
              <a:ext cx="883452" cy="883577"/>
            </a:xfrm>
            <a:custGeom>
              <a:avLst/>
              <a:gdLst/>
              <a:ahLst/>
              <a:cxnLst/>
              <a:rect l="l" t="t" r="r" b="b"/>
              <a:pathLst>
                <a:path w="7072" h="7073" extrusionOk="0">
                  <a:moveTo>
                    <a:pt x="3538" y="1"/>
                  </a:moveTo>
                  <a:cubicBezTo>
                    <a:pt x="1583" y="1"/>
                    <a:pt x="0" y="1583"/>
                    <a:pt x="0" y="3539"/>
                  </a:cubicBezTo>
                  <a:cubicBezTo>
                    <a:pt x="0" y="5490"/>
                    <a:pt x="1583" y="7072"/>
                    <a:pt x="3538" y="7072"/>
                  </a:cubicBezTo>
                  <a:cubicBezTo>
                    <a:pt x="5489" y="7072"/>
                    <a:pt x="7072" y="5490"/>
                    <a:pt x="7072" y="3539"/>
                  </a:cubicBezTo>
                  <a:cubicBezTo>
                    <a:pt x="7072" y="1583"/>
                    <a:pt x="5489" y="1"/>
                    <a:pt x="3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 name="Google Shape;465;p20">
              <a:extLst>
                <a:ext uri="{FF2B5EF4-FFF2-40B4-BE49-F238E27FC236}">
                  <a16:creationId xmlns:a16="http://schemas.microsoft.com/office/drawing/2014/main" id="{089F8D01-3CE6-4EFC-87EA-4913C5B96377}"/>
                </a:ext>
              </a:extLst>
            </p:cNvPr>
            <p:cNvSpPr/>
            <p:nvPr/>
          </p:nvSpPr>
          <p:spPr>
            <a:xfrm>
              <a:off x="3356804" y="3752700"/>
              <a:ext cx="1009124" cy="883702"/>
            </a:xfrm>
            <a:custGeom>
              <a:avLst/>
              <a:gdLst/>
              <a:ahLst/>
              <a:cxnLst/>
              <a:rect l="l" t="t" r="r" b="b"/>
              <a:pathLst>
                <a:path w="8078" h="7074" extrusionOk="0">
                  <a:moveTo>
                    <a:pt x="4043" y="1"/>
                  </a:moveTo>
                  <a:cubicBezTo>
                    <a:pt x="2820" y="1"/>
                    <a:pt x="1630" y="636"/>
                    <a:pt x="976" y="1771"/>
                  </a:cubicBezTo>
                  <a:cubicBezTo>
                    <a:pt x="0" y="3462"/>
                    <a:pt x="577" y="5625"/>
                    <a:pt x="2268" y="6601"/>
                  </a:cubicBezTo>
                  <a:cubicBezTo>
                    <a:pt x="2824" y="6921"/>
                    <a:pt x="3431" y="7074"/>
                    <a:pt x="4030" y="7074"/>
                  </a:cubicBezTo>
                  <a:cubicBezTo>
                    <a:pt x="5253" y="7074"/>
                    <a:pt x="6443" y="6439"/>
                    <a:pt x="7098" y="5304"/>
                  </a:cubicBezTo>
                  <a:cubicBezTo>
                    <a:pt x="8078" y="3613"/>
                    <a:pt x="7497" y="1454"/>
                    <a:pt x="5806" y="474"/>
                  </a:cubicBezTo>
                  <a:cubicBezTo>
                    <a:pt x="5250" y="153"/>
                    <a:pt x="4642" y="1"/>
                    <a:pt x="40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6" name="Google Shape;466;p20">
              <a:extLst>
                <a:ext uri="{FF2B5EF4-FFF2-40B4-BE49-F238E27FC236}">
                  <a16:creationId xmlns:a16="http://schemas.microsoft.com/office/drawing/2014/main" id="{2D49A8A5-9D60-4BE1-90DB-7728534EEDA4}"/>
                </a:ext>
              </a:extLst>
            </p:cNvPr>
            <p:cNvSpPr/>
            <p:nvPr/>
          </p:nvSpPr>
          <p:spPr>
            <a:xfrm>
              <a:off x="4799675" y="3740707"/>
              <a:ext cx="1009124" cy="883702"/>
            </a:xfrm>
            <a:custGeom>
              <a:avLst/>
              <a:gdLst/>
              <a:ahLst/>
              <a:cxnLst/>
              <a:rect l="l" t="t" r="r" b="b"/>
              <a:pathLst>
                <a:path w="8078" h="7074" extrusionOk="0">
                  <a:moveTo>
                    <a:pt x="4037" y="0"/>
                  </a:moveTo>
                  <a:cubicBezTo>
                    <a:pt x="3436" y="0"/>
                    <a:pt x="2827" y="153"/>
                    <a:pt x="2268" y="475"/>
                  </a:cubicBezTo>
                  <a:cubicBezTo>
                    <a:pt x="577" y="1450"/>
                    <a:pt x="1" y="3614"/>
                    <a:pt x="976" y="5305"/>
                  </a:cubicBezTo>
                  <a:cubicBezTo>
                    <a:pt x="1630" y="6439"/>
                    <a:pt x="2818" y="7073"/>
                    <a:pt x="4040" y="7073"/>
                  </a:cubicBezTo>
                  <a:cubicBezTo>
                    <a:pt x="4640" y="7073"/>
                    <a:pt x="5249" y="6920"/>
                    <a:pt x="5806" y="6597"/>
                  </a:cubicBezTo>
                  <a:cubicBezTo>
                    <a:pt x="7497" y="5621"/>
                    <a:pt x="8078" y="3458"/>
                    <a:pt x="7102" y="1767"/>
                  </a:cubicBezTo>
                  <a:cubicBezTo>
                    <a:pt x="6446" y="633"/>
                    <a:pt x="5258" y="0"/>
                    <a:pt x="40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8" name="Google Shape;469;p20">
            <a:extLst>
              <a:ext uri="{FF2B5EF4-FFF2-40B4-BE49-F238E27FC236}">
                <a16:creationId xmlns:a16="http://schemas.microsoft.com/office/drawing/2014/main" id="{17B18382-119F-4D7D-96C9-373B6F9ADA20}"/>
              </a:ext>
            </a:extLst>
          </p:cNvPr>
          <p:cNvSpPr txBox="1"/>
          <p:nvPr/>
        </p:nvSpPr>
        <p:spPr>
          <a:xfrm>
            <a:off x="397475" y="1405639"/>
            <a:ext cx="311127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Ít tiêu tốn bộ nhớ và dễ bảo trì </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41" name="Google Shape;475;p20">
            <a:extLst>
              <a:ext uri="{FF2B5EF4-FFF2-40B4-BE49-F238E27FC236}">
                <a16:creationId xmlns:a16="http://schemas.microsoft.com/office/drawing/2014/main" id="{BD4EF797-1DFA-484C-AA53-895F78FA1A2A}"/>
              </a:ext>
            </a:extLst>
          </p:cNvPr>
          <p:cNvSpPr txBox="1"/>
          <p:nvPr/>
        </p:nvSpPr>
        <p:spPr>
          <a:xfrm>
            <a:off x="540544" y="2851429"/>
            <a:ext cx="19803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Đa nền tảng</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44" name="Google Shape;478;p20">
            <a:extLst>
              <a:ext uri="{FF2B5EF4-FFF2-40B4-BE49-F238E27FC236}">
                <a16:creationId xmlns:a16="http://schemas.microsoft.com/office/drawing/2014/main" id="{CBB39612-B306-481C-89F5-C0BF3D95E7F1}"/>
              </a:ext>
            </a:extLst>
          </p:cNvPr>
          <p:cNvSpPr txBox="1"/>
          <p:nvPr/>
        </p:nvSpPr>
        <p:spPr>
          <a:xfrm>
            <a:off x="6141830" y="4283278"/>
            <a:ext cx="2392439"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Hiệu suất tối ưu hóa</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47" name="Google Shape;484;p20">
            <a:extLst>
              <a:ext uri="{FF2B5EF4-FFF2-40B4-BE49-F238E27FC236}">
                <a16:creationId xmlns:a16="http://schemas.microsoft.com/office/drawing/2014/main" id="{E117784B-C095-4B9A-985B-4C3A23265940}"/>
              </a:ext>
            </a:extLst>
          </p:cNvPr>
          <p:cNvSpPr txBox="1"/>
          <p:nvPr/>
        </p:nvSpPr>
        <p:spPr>
          <a:xfrm>
            <a:off x="6260301" y="1571756"/>
            <a:ext cx="19803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Dễ dàng nâng cấp</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grpSp>
        <p:nvGrpSpPr>
          <p:cNvPr id="78" name="Google Shape;515;p20">
            <a:extLst>
              <a:ext uri="{FF2B5EF4-FFF2-40B4-BE49-F238E27FC236}">
                <a16:creationId xmlns:a16="http://schemas.microsoft.com/office/drawing/2014/main" id="{C4EA86D2-6629-4FE0-AD95-D3E9A833ADAC}"/>
              </a:ext>
            </a:extLst>
          </p:cNvPr>
          <p:cNvGrpSpPr/>
          <p:nvPr/>
        </p:nvGrpSpPr>
        <p:grpSpPr>
          <a:xfrm>
            <a:off x="3597218" y="1299347"/>
            <a:ext cx="523925" cy="668961"/>
            <a:chOff x="3578294" y="1325055"/>
            <a:chExt cx="523925" cy="668961"/>
          </a:xfrm>
        </p:grpSpPr>
        <p:sp>
          <p:nvSpPr>
            <p:cNvPr id="79" name="Google Shape;516;p20">
              <a:extLst>
                <a:ext uri="{FF2B5EF4-FFF2-40B4-BE49-F238E27FC236}">
                  <a16:creationId xmlns:a16="http://schemas.microsoft.com/office/drawing/2014/main" id="{21433404-6174-4B5F-B735-FDE11BEB4FEE}"/>
                </a:ext>
              </a:extLst>
            </p:cNvPr>
            <p:cNvSpPr/>
            <p:nvPr/>
          </p:nvSpPr>
          <p:spPr>
            <a:xfrm>
              <a:off x="3578294" y="1423120"/>
              <a:ext cx="523925" cy="570896"/>
            </a:xfrm>
            <a:custGeom>
              <a:avLst/>
              <a:gdLst/>
              <a:ahLst/>
              <a:cxnLst/>
              <a:rect l="l" t="t" r="r" b="b"/>
              <a:pathLst>
                <a:path w="4194" h="4570" extrusionOk="0">
                  <a:moveTo>
                    <a:pt x="447" y="0"/>
                  </a:moveTo>
                  <a:lnTo>
                    <a:pt x="0" y="4570"/>
                  </a:lnTo>
                  <a:lnTo>
                    <a:pt x="4193" y="4570"/>
                  </a:lnTo>
                  <a:lnTo>
                    <a:pt x="37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0" name="Google Shape;517;p20">
              <a:extLst>
                <a:ext uri="{FF2B5EF4-FFF2-40B4-BE49-F238E27FC236}">
                  <a16:creationId xmlns:a16="http://schemas.microsoft.com/office/drawing/2014/main" id="{CEBA9816-8A31-427B-A2EE-43C3E7EA3F9E}"/>
                </a:ext>
              </a:extLst>
            </p:cNvPr>
            <p:cNvSpPr/>
            <p:nvPr/>
          </p:nvSpPr>
          <p:spPr>
            <a:xfrm>
              <a:off x="3629263" y="1423120"/>
              <a:ext cx="421988" cy="50968"/>
            </a:xfrm>
            <a:custGeom>
              <a:avLst/>
              <a:gdLst/>
              <a:ahLst/>
              <a:cxnLst/>
              <a:rect l="l" t="t" r="r" b="b"/>
              <a:pathLst>
                <a:path w="3378" h="408" extrusionOk="0">
                  <a:moveTo>
                    <a:pt x="39" y="0"/>
                  </a:moveTo>
                  <a:lnTo>
                    <a:pt x="0" y="408"/>
                  </a:lnTo>
                  <a:lnTo>
                    <a:pt x="3378" y="408"/>
                  </a:lnTo>
                  <a:lnTo>
                    <a:pt x="3339" y="0"/>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1" name="Google Shape;518;p20">
              <a:extLst>
                <a:ext uri="{FF2B5EF4-FFF2-40B4-BE49-F238E27FC236}">
                  <a16:creationId xmlns:a16="http://schemas.microsoft.com/office/drawing/2014/main" id="{BB2E5FD9-A9ED-4844-BBA7-CF9078A0C4B9}"/>
                </a:ext>
              </a:extLst>
            </p:cNvPr>
            <p:cNvSpPr/>
            <p:nvPr/>
          </p:nvSpPr>
          <p:spPr>
            <a:xfrm>
              <a:off x="3751064" y="1325055"/>
              <a:ext cx="178389" cy="142037"/>
            </a:xfrm>
            <a:custGeom>
              <a:avLst/>
              <a:gdLst/>
              <a:ahLst/>
              <a:cxnLst/>
              <a:rect l="l" t="t" r="r" b="b"/>
              <a:pathLst>
                <a:path w="1428" h="1137" extrusionOk="0">
                  <a:moveTo>
                    <a:pt x="712" y="117"/>
                  </a:moveTo>
                  <a:cubicBezTo>
                    <a:pt x="1041" y="117"/>
                    <a:pt x="1310" y="382"/>
                    <a:pt x="1310" y="711"/>
                  </a:cubicBezTo>
                  <a:lnTo>
                    <a:pt x="1310" y="1019"/>
                  </a:lnTo>
                  <a:lnTo>
                    <a:pt x="118" y="1019"/>
                  </a:lnTo>
                  <a:lnTo>
                    <a:pt x="118" y="711"/>
                  </a:lnTo>
                  <a:cubicBezTo>
                    <a:pt x="118" y="382"/>
                    <a:pt x="382" y="117"/>
                    <a:pt x="712" y="117"/>
                  </a:cubicBezTo>
                  <a:close/>
                  <a:moveTo>
                    <a:pt x="712" y="0"/>
                  </a:moveTo>
                  <a:cubicBezTo>
                    <a:pt x="321" y="0"/>
                    <a:pt x="1" y="321"/>
                    <a:pt x="1" y="711"/>
                  </a:cubicBezTo>
                  <a:lnTo>
                    <a:pt x="1" y="1136"/>
                  </a:lnTo>
                  <a:lnTo>
                    <a:pt x="1427" y="1136"/>
                  </a:lnTo>
                  <a:lnTo>
                    <a:pt x="1427" y="711"/>
                  </a:lnTo>
                  <a:cubicBezTo>
                    <a:pt x="1427" y="321"/>
                    <a:pt x="1106" y="0"/>
                    <a:pt x="712" y="0"/>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82" name="Google Shape;519;p20">
            <a:extLst>
              <a:ext uri="{FF2B5EF4-FFF2-40B4-BE49-F238E27FC236}">
                <a16:creationId xmlns:a16="http://schemas.microsoft.com/office/drawing/2014/main" id="{4CA160A0-6898-442C-A34E-F38E45D58429}"/>
              </a:ext>
            </a:extLst>
          </p:cNvPr>
          <p:cNvGrpSpPr/>
          <p:nvPr/>
        </p:nvGrpSpPr>
        <p:grpSpPr>
          <a:xfrm>
            <a:off x="5209651" y="1367726"/>
            <a:ext cx="998880" cy="501195"/>
            <a:chOff x="4783435" y="1300812"/>
            <a:chExt cx="998880" cy="501195"/>
          </a:xfrm>
        </p:grpSpPr>
        <p:sp>
          <p:nvSpPr>
            <p:cNvPr id="83" name="Google Shape;520;p20">
              <a:extLst>
                <a:ext uri="{FF2B5EF4-FFF2-40B4-BE49-F238E27FC236}">
                  <a16:creationId xmlns:a16="http://schemas.microsoft.com/office/drawing/2014/main" id="{6D95386E-26AD-42A4-900D-09B087581AE6}"/>
                </a:ext>
              </a:extLst>
            </p:cNvPr>
            <p:cNvSpPr/>
            <p:nvPr/>
          </p:nvSpPr>
          <p:spPr>
            <a:xfrm>
              <a:off x="4954081" y="1300812"/>
              <a:ext cx="658217" cy="458965"/>
            </a:xfrm>
            <a:custGeom>
              <a:avLst/>
              <a:gdLst/>
              <a:ahLst/>
              <a:cxnLst/>
              <a:rect l="l" t="t" r="r" b="b"/>
              <a:pathLst>
                <a:path w="5269" h="3674" extrusionOk="0">
                  <a:moveTo>
                    <a:pt x="451" y="1"/>
                  </a:moveTo>
                  <a:cubicBezTo>
                    <a:pt x="204" y="1"/>
                    <a:pt x="0" y="200"/>
                    <a:pt x="0" y="452"/>
                  </a:cubicBezTo>
                  <a:lnTo>
                    <a:pt x="0" y="3673"/>
                  </a:lnTo>
                  <a:lnTo>
                    <a:pt x="5268" y="3673"/>
                  </a:lnTo>
                  <a:lnTo>
                    <a:pt x="5268" y="452"/>
                  </a:lnTo>
                  <a:cubicBezTo>
                    <a:pt x="5268" y="200"/>
                    <a:pt x="5064" y="1"/>
                    <a:pt x="4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4" name="Google Shape;521;p20">
              <a:extLst>
                <a:ext uri="{FF2B5EF4-FFF2-40B4-BE49-F238E27FC236}">
                  <a16:creationId xmlns:a16="http://schemas.microsoft.com/office/drawing/2014/main" id="{D987B614-2CA4-44C8-9B1F-02EB845F4F13}"/>
                </a:ext>
              </a:extLst>
            </p:cNvPr>
            <p:cNvSpPr/>
            <p:nvPr/>
          </p:nvSpPr>
          <p:spPr>
            <a:xfrm>
              <a:off x="4783435" y="1759659"/>
              <a:ext cx="998880" cy="42349"/>
            </a:xfrm>
            <a:custGeom>
              <a:avLst/>
              <a:gdLst/>
              <a:ahLst/>
              <a:cxnLst/>
              <a:rect l="l" t="t" r="r" b="b"/>
              <a:pathLst>
                <a:path w="7996" h="339" extrusionOk="0">
                  <a:moveTo>
                    <a:pt x="0" y="0"/>
                  </a:moveTo>
                  <a:lnTo>
                    <a:pt x="0" y="5"/>
                  </a:lnTo>
                  <a:cubicBezTo>
                    <a:pt x="0" y="191"/>
                    <a:pt x="148" y="338"/>
                    <a:pt x="334" y="338"/>
                  </a:cubicBezTo>
                  <a:lnTo>
                    <a:pt x="7666" y="338"/>
                  </a:lnTo>
                  <a:cubicBezTo>
                    <a:pt x="7848" y="338"/>
                    <a:pt x="7996" y="191"/>
                    <a:pt x="7996" y="5"/>
                  </a:cubicBezTo>
                  <a:lnTo>
                    <a:pt x="79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5" name="Google Shape;522;p20">
              <a:extLst>
                <a:ext uri="{FF2B5EF4-FFF2-40B4-BE49-F238E27FC236}">
                  <a16:creationId xmlns:a16="http://schemas.microsoft.com/office/drawing/2014/main" id="{5DBB1FE1-9BF5-451D-9CC8-3C2329EC60FD}"/>
                </a:ext>
              </a:extLst>
            </p:cNvPr>
            <p:cNvSpPr/>
            <p:nvPr/>
          </p:nvSpPr>
          <p:spPr>
            <a:xfrm>
              <a:off x="4981189" y="1342537"/>
              <a:ext cx="603376" cy="417241"/>
            </a:xfrm>
            <a:custGeom>
              <a:avLst/>
              <a:gdLst/>
              <a:ahLst/>
              <a:cxnLst/>
              <a:rect l="l" t="t" r="r" b="b"/>
              <a:pathLst>
                <a:path w="4830" h="3340" extrusionOk="0">
                  <a:moveTo>
                    <a:pt x="0" y="1"/>
                  </a:moveTo>
                  <a:lnTo>
                    <a:pt x="0" y="3339"/>
                  </a:lnTo>
                  <a:lnTo>
                    <a:pt x="4830" y="3339"/>
                  </a:lnTo>
                  <a:lnTo>
                    <a:pt x="4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6" name="Google Shape;523;p20">
              <a:extLst>
                <a:ext uri="{FF2B5EF4-FFF2-40B4-BE49-F238E27FC236}">
                  <a16:creationId xmlns:a16="http://schemas.microsoft.com/office/drawing/2014/main" id="{3F3290C0-8394-450C-AB0F-2DD5A6260E12}"/>
                </a:ext>
              </a:extLst>
            </p:cNvPr>
            <p:cNvSpPr/>
            <p:nvPr/>
          </p:nvSpPr>
          <p:spPr>
            <a:xfrm>
              <a:off x="5221668" y="1759659"/>
              <a:ext cx="122424" cy="21237"/>
            </a:xfrm>
            <a:custGeom>
              <a:avLst/>
              <a:gdLst/>
              <a:ahLst/>
              <a:cxnLst/>
              <a:rect l="l" t="t" r="r" b="b"/>
              <a:pathLst>
                <a:path w="980" h="170" extrusionOk="0">
                  <a:moveTo>
                    <a:pt x="0" y="0"/>
                  </a:moveTo>
                  <a:cubicBezTo>
                    <a:pt x="0" y="96"/>
                    <a:pt x="78" y="169"/>
                    <a:pt x="169" y="169"/>
                  </a:cubicBezTo>
                  <a:lnTo>
                    <a:pt x="811" y="169"/>
                  </a:lnTo>
                  <a:cubicBezTo>
                    <a:pt x="906" y="169"/>
                    <a:pt x="980" y="96"/>
                    <a:pt x="980" y="0"/>
                  </a:cubicBezTo>
                  <a:close/>
                </a:path>
              </a:pathLst>
            </a:custGeom>
            <a:solidFill>
              <a:srgbClr val="F3E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7" name="Google Shape;524;p20">
              <a:extLst>
                <a:ext uri="{FF2B5EF4-FFF2-40B4-BE49-F238E27FC236}">
                  <a16:creationId xmlns:a16="http://schemas.microsoft.com/office/drawing/2014/main" id="{3D17F13E-F51F-4AA3-AEED-19C991206CB2}"/>
                </a:ext>
              </a:extLst>
            </p:cNvPr>
            <p:cNvSpPr/>
            <p:nvPr/>
          </p:nvSpPr>
          <p:spPr>
            <a:xfrm>
              <a:off x="5014669" y="1371769"/>
              <a:ext cx="237353" cy="117177"/>
            </a:xfrm>
            <a:custGeom>
              <a:avLst/>
              <a:gdLst/>
              <a:ahLst/>
              <a:cxnLst/>
              <a:rect l="l" t="t" r="r" b="b"/>
              <a:pathLst>
                <a:path w="1900" h="938" extrusionOk="0">
                  <a:moveTo>
                    <a:pt x="1" y="1"/>
                  </a:moveTo>
                  <a:lnTo>
                    <a:pt x="1" y="937"/>
                  </a:lnTo>
                  <a:lnTo>
                    <a:pt x="1900" y="937"/>
                  </a:lnTo>
                  <a:lnTo>
                    <a:pt x="1900" y="1"/>
                  </a:ln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8" name="Google Shape;525;p20">
              <a:extLst>
                <a:ext uri="{FF2B5EF4-FFF2-40B4-BE49-F238E27FC236}">
                  <a16:creationId xmlns:a16="http://schemas.microsoft.com/office/drawing/2014/main" id="{CC5301A1-B861-41D5-8F38-BBDB13DEB73C}"/>
                </a:ext>
              </a:extLst>
            </p:cNvPr>
            <p:cNvSpPr/>
            <p:nvPr/>
          </p:nvSpPr>
          <p:spPr>
            <a:xfrm>
              <a:off x="5014669" y="1506688"/>
              <a:ext cx="237353" cy="16365"/>
            </a:xfrm>
            <a:custGeom>
              <a:avLst/>
              <a:gdLst/>
              <a:ahLst/>
              <a:cxnLst/>
              <a:rect l="l" t="t" r="r" b="b"/>
              <a:pathLst>
                <a:path w="1900" h="131" extrusionOk="0">
                  <a:moveTo>
                    <a:pt x="66" y="1"/>
                  </a:moveTo>
                  <a:cubicBezTo>
                    <a:pt x="31" y="1"/>
                    <a:pt x="1" y="31"/>
                    <a:pt x="1" y="66"/>
                  </a:cubicBezTo>
                  <a:cubicBezTo>
                    <a:pt x="1" y="105"/>
                    <a:pt x="31" y="131"/>
                    <a:pt x="66" y="131"/>
                  </a:cubicBezTo>
                  <a:lnTo>
                    <a:pt x="1835" y="131"/>
                  </a:lnTo>
                  <a:cubicBezTo>
                    <a:pt x="1870" y="131"/>
                    <a:pt x="1900" y="105"/>
                    <a:pt x="1900" y="66"/>
                  </a:cubicBezTo>
                  <a:cubicBezTo>
                    <a:pt x="1900" y="31"/>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9" name="Google Shape;526;p20">
              <a:extLst>
                <a:ext uri="{FF2B5EF4-FFF2-40B4-BE49-F238E27FC236}">
                  <a16:creationId xmlns:a16="http://schemas.microsoft.com/office/drawing/2014/main" id="{74FE194F-0C0C-45C3-99E8-3A9862261516}"/>
                </a:ext>
              </a:extLst>
            </p:cNvPr>
            <p:cNvSpPr/>
            <p:nvPr/>
          </p:nvSpPr>
          <p:spPr>
            <a:xfrm>
              <a:off x="5014669" y="1543040"/>
              <a:ext cx="237353" cy="16365"/>
            </a:xfrm>
            <a:custGeom>
              <a:avLst/>
              <a:gdLst/>
              <a:ahLst/>
              <a:cxnLst/>
              <a:rect l="l" t="t" r="r" b="b"/>
              <a:pathLst>
                <a:path w="1900" h="131" extrusionOk="0">
                  <a:moveTo>
                    <a:pt x="66" y="0"/>
                  </a:moveTo>
                  <a:cubicBezTo>
                    <a:pt x="31" y="0"/>
                    <a:pt x="1" y="30"/>
                    <a:pt x="1" y="65"/>
                  </a:cubicBezTo>
                  <a:cubicBezTo>
                    <a:pt x="1" y="100"/>
                    <a:pt x="31" y="130"/>
                    <a:pt x="66" y="130"/>
                  </a:cubicBezTo>
                  <a:lnTo>
                    <a:pt x="1835" y="130"/>
                  </a:lnTo>
                  <a:cubicBezTo>
                    <a:pt x="1870" y="130"/>
                    <a:pt x="1900" y="100"/>
                    <a:pt x="1900" y="65"/>
                  </a:cubicBezTo>
                  <a:cubicBezTo>
                    <a:pt x="1900" y="30"/>
                    <a:pt x="1870" y="0"/>
                    <a:pt x="1835"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0" name="Google Shape;527;p20">
              <a:extLst>
                <a:ext uri="{FF2B5EF4-FFF2-40B4-BE49-F238E27FC236}">
                  <a16:creationId xmlns:a16="http://schemas.microsoft.com/office/drawing/2014/main" id="{94E405B7-88B5-4B02-87CB-EC3CE8A241B9}"/>
                </a:ext>
              </a:extLst>
            </p:cNvPr>
            <p:cNvSpPr/>
            <p:nvPr/>
          </p:nvSpPr>
          <p:spPr>
            <a:xfrm>
              <a:off x="5014669" y="1579269"/>
              <a:ext cx="237353" cy="16365"/>
            </a:xfrm>
            <a:custGeom>
              <a:avLst/>
              <a:gdLst/>
              <a:ahLst/>
              <a:cxnLst/>
              <a:rect l="l" t="t" r="r" b="b"/>
              <a:pathLst>
                <a:path w="1900" h="131" extrusionOk="0">
                  <a:moveTo>
                    <a:pt x="66" y="1"/>
                  </a:moveTo>
                  <a:cubicBezTo>
                    <a:pt x="31" y="1"/>
                    <a:pt x="1" y="27"/>
                    <a:pt x="1" y="66"/>
                  </a:cubicBezTo>
                  <a:cubicBezTo>
                    <a:pt x="1" y="100"/>
                    <a:pt x="31" y="131"/>
                    <a:pt x="66" y="131"/>
                  </a:cubicBezTo>
                  <a:lnTo>
                    <a:pt x="1835" y="131"/>
                  </a:lnTo>
                  <a:cubicBezTo>
                    <a:pt x="1870" y="131"/>
                    <a:pt x="1900" y="100"/>
                    <a:pt x="1900" y="66"/>
                  </a:cubicBezTo>
                  <a:cubicBezTo>
                    <a:pt x="1900" y="27"/>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1" name="Google Shape;528;p20">
              <a:extLst>
                <a:ext uri="{FF2B5EF4-FFF2-40B4-BE49-F238E27FC236}">
                  <a16:creationId xmlns:a16="http://schemas.microsoft.com/office/drawing/2014/main" id="{C3887E02-CB6E-4C70-AE48-44C12644647A}"/>
                </a:ext>
              </a:extLst>
            </p:cNvPr>
            <p:cNvSpPr/>
            <p:nvPr/>
          </p:nvSpPr>
          <p:spPr>
            <a:xfrm>
              <a:off x="5014669" y="1614997"/>
              <a:ext cx="237353" cy="16365"/>
            </a:xfrm>
            <a:custGeom>
              <a:avLst/>
              <a:gdLst/>
              <a:ahLst/>
              <a:cxnLst/>
              <a:rect l="l" t="t" r="r" b="b"/>
              <a:pathLst>
                <a:path w="1900" h="131" extrusionOk="0">
                  <a:moveTo>
                    <a:pt x="66" y="1"/>
                  </a:moveTo>
                  <a:cubicBezTo>
                    <a:pt x="31" y="1"/>
                    <a:pt x="1" y="31"/>
                    <a:pt x="1" y="66"/>
                  </a:cubicBezTo>
                  <a:cubicBezTo>
                    <a:pt x="1" y="105"/>
                    <a:pt x="31" y="131"/>
                    <a:pt x="66" y="131"/>
                  </a:cubicBezTo>
                  <a:lnTo>
                    <a:pt x="1835" y="131"/>
                  </a:lnTo>
                  <a:cubicBezTo>
                    <a:pt x="1870" y="131"/>
                    <a:pt x="1900" y="105"/>
                    <a:pt x="1900" y="66"/>
                  </a:cubicBezTo>
                  <a:cubicBezTo>
                    <a:pt x="1900" y="31"/>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2" name="Google Shape;529;p20">
              <a:extLst>
                <a:ext uri="{FF2B5EF4-FFF2-40B4-BE49-F238E27FC236}">
                  <a16:creationId xmlns:a16="http://schemas.microsoft.com/office/drawing/2014/main" id="{F8CA0A3F-C5E6-47DB-B0A0-D3DD0CA1E741}"/>
                </a:ext>
              </a:extLst>
            </p:cNvPr>
            <p:cNvSpPr/>
            <p:nvPr/>
          </p:nvSpPr>
          <p:spPr>
            <a:xfrm>
              <a:off x="5014669" y="1651350"/>
              <a:ext cx="237353" cy="16365"/>
            </a:xfrm>
            <a:custGeom>
              <a:avLst/>
              <a:gdLst/>
              <a:ahLst/>
              <a:cxnLst/>
              <a:rect l="l" t="t" r="r" b="b"/>
              <a:pathLst>
                <a:path w="1900" h="131" extrusionOk="0">
                  <a:moveTo>
                    <a:pt x="66" y="0"/>
                  </a:moveTo>
                  <a:cubicBezTo>
                    <a:pt x="31" y="0"/>
                    <a:pt x="1" y="30"/>
                    <a:pt x="1" y="65"/>
                  </a:cubicBezTo>
                  <a:cubicBezTo>
                    <a:pt x="1" y="100"/>
                    <a:pt x="31" y="130"/>
                    <a:pt x="66" y="130"/>
                  </a:cubicBezTo>
                  <a:lnTo>
                    <a:pt x="1835" y="130"/>
                  </a:lnTo>
                  <a:cubicBezTo>
                    <a:pt x="1870" y="130"/>
                    <a:pt x="1900" y="100"/>
                    <a:pt x="1900" y="65"/>
                  </a:cubicBezTo>
                  <a:cubicBezTo>
                    <a:pt x="1900" y="30"/>
                    <a:pt x="1870" y="0"/>
                    <a:pt x="1835"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3" name="Google Shape;530;p20">
              <a:extLst>
                <a:ext uri="{FF2B5EF4-FFF2-40B4-BE49-F238E27FC236}">
                  <a16:creationId xmlns:a16="http://schemas.microsoft.com/office/drawing/2014/main" id="{2DA94CC5-BE88-48D6-9C76-826BC20E3FC7}"/>
                </a:ext>
              </a:extLst>
            </p:cNvPr>
            <p:cNvSpPr/>
            <p:nvPr/>
          </p:nvSpPr>
          <p:spPr>
            <a:xfrm>
              <a:off x="5014669" y="1687578"/>
              <a:ext cx="237353" cy="16365"/>
            </a:xfrm>
            <a:custGeom>
              <a:avLst/>
              <a:gdLst/>
              <a:ahLst/>
              <a:cxnLst/>
              <a:rect l="l" t="t" r="r" b="b"/>
              <a:pathLst>
                <a:path w="1900" h="131" extrusionOk="0">
                  <a:moveTo>
                    <a:pt x="66" y="1"/>
                  </a:moveTo>
                  <a:cubicBezTo>
                    <a:pt x="31" y="1"/>
                    <a:pt x="1" y="31"/>
                    <a:pt x="1" y="66"/>
                  </a:cubicBezTo>
                  <a:cubicBezTo>
                    <a:pt x="1" y="100"/>
                    <a:pt x="31" y="131"/>
                    <a:pt x="66" y="131"/>
                  </a:cubicBezTo>
                  <a:lnTo>
                    <a:pt x="1835" y="131"/>
                  </a:lnTo>
                  <a:cubicBezTo>
                    <a:pt x="1870" y="131"/>
                    <a:pt x="1900" y="100"/>
                    <a:pt x="1900" y="66"/>
                  </a:cubicBezTo>
                  <a:cubicBezTo>
                    <a:pt x="1900" y="31"/>
                    <a:pt x="1870" y="1"/>
                    <a:pt x="1835"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4" name="Google Shape;531;p20">
              <a:extLst>
                <a:ext uri="{FF2B5EF4-FFF2-40B4-BE49-F238E27FC236}">
                  <a16:creationId xmlns:a16="http://schemas.microsoft.com/office/drawing/2014/main" id="{007B6699-A4D7-4B82-B629-3123E0C0833E}"/>
                </a:ext>
              </a:extLst>
            </p:cNvPr>
            <p:cNvSpPr/>
            <p:nvPr/>
          </p:nvSpPr>
          <p:spPr>
            <a:xfrm>
              <a:off x="5014669" y="1723931"/>
              <a:ext cx="237353" cy="16365"/>
            </a:xfrm>
            <a:custGeom>
              <a:avLst/>
              <a:gdLst/>
              <a:ahLst/>
              <a:cxnLst/>
              <a:rect l="l" t="t" r="r" b="b"/>
              <a:pathLst>
                <a:path w="1900" h="131" extrusionOk="0">
                  <a:moveTo>
                    <a:pt x="66" y="0"/>
                  </a:moveTo>
                  <a:cubicBezTo>
                    <a:pt x="31" y="0"/>
                    <a:pt x="1" y="26"/>
                    <a:pt x="1" y="65"/>
                  </a:cubicBezTo>
                  <a:cubicBezTo>
                    <a:pt x="1" y="100"/>
                    <a:pt x="31" y="130"/>
                    <a:pt x="66" y="130"/>
                  </a:cubicBezTo>
                  <a:lnTo>
                    <a:pt x="1835" y="130"/>
                  </a:lnTo>
                  <a:cubicBezTo>
                    <a:pt x="1870" y="130"/>
                    <a:pt x="1900" y="100"/>
                    <a:pt x="1900" y="65"/>
                  </a:cubicBezTo>
                  <a:cubicBezTo>
                    <a:pt x="1900" y="26"/>
                    <a:pt x="1870" y="0"/>
                    <a:pt x="1835"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5" name="Google Shape;532;p20">
              <a:extLst>
                <a:ext uri="{FF2B5EF4-FFF2-40B4-BE49-F238E27FC236}">
                  <a16:creationId xmlns:a16="http://schemas.microsoft.com/office/drawing/2014/main" id="{4B06B59E-E865-4824-8D50-35C81B431361}"/>
                </a:ext>
              </a:extLst>
            </p:cNvPr>
            <p:cNvSpPr/>
            <p:nvPr/>
          </p:nvSpPr>
          <p:spPr>
            <a:xfrm>
              <a:off x="5292000" y="1372394"/>
              <a:ext cx="236853" cy="16365"/>
            </a:xfrm>
            <a:custGeom>
              <a:avLst/>
              <a:gdLst/>
              <a:ahLst/>
              <a:cxnLst/>
              <a:rect l="l" t="t" r="r" b="b"/>
              <a:pathLst>
                <a:path w="1896" h="131" extrusionOk="0">
                  <a:moveTo>
                    <a:pt x="66" y="0"/>
                  </a:moveTo>
                  <a:cubicBezTo>
                    <a:pt x="27" y="0"/>
                    <a:pt x="1" y="31"/>
                    <a:pt x="1" y="65"/>
                  </a:cubicBezTo>
                  <a:cubicBezTo>
                    <a:pt x="1" y="104"/>
                    <a:pt x="27" y="130"/>
                    <a:pt x="66" y="130"/>
                  </a:cubicBezTo>
                  <a:lnTo>
                    <a:pt x="1830" y="130"/>
                  </a:lnTo>
                  <a:cubicBezTo>
                    <a:pt x="1869" y="130"/>
                    <a:pt x="1895" y="104"/>
                    <a:pt x="1895" y="65"/>
                  </a:cubicBezTo>
                  <a:cubicBezTo>
                    <a:pt x="1895" y="31"/>
                    <a:pt x="1869" y="0"/>
                    <a:pt x="1830"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6" name="Google Shape;533;p20">
              <a:extLst>
                <a:ext uri="{FF2B5EF4-FFF2-40B4-BE49-F238E27FC236}">
                  <a16:creationId xmlns:a16="http://schemas.microsoft.com/office/drawing/2014/main" id="{58EE5FD9-1FCF-4CC3-9971-12A92BE5390F}"/>
                </a:ext>
              </a:extLst>
            </p:cNvPr>
            <p:cNvSpPr/>
            <p:nvPr/>
          </p:nvSpPr>
          <p:spPr>
            <a:xfrm>
              <a:off x="5292000" y="1408622"/>
              <a:ext cx="236853" cy="16365"/>
            </a:xfrm>
            <a:custGeom>
              <a:avLst/>
              <a:gdLst/>
              <a:ahLst/>
              <a:cxnLst/>
              <a:rect l="l" t="t" r="r" b="b"/>
              <a:pathLst>
                <a:path w="1896" h="131" extrusionOk="0">
                  <a:moveTo>
                    <a:pt x="66" y="1"/>
                  </a:moveTo>
                  <a:cubicBezTo>
                    <a:pt x="27" y="1"/>
                    <a:pt x="1" y="31"/>
                    <a:pt x="1" y="66"/>
                  </a:cubicBezTo>
                  <a:cubicBezTo>
                    <a:pt x="1" y="100"/>
                    <a:pt x="27" y="131"/>
                    <a:pt x="66" y="131"/>
                  </a:cubicBezTo>
                  <a:lnTo>
                    <a:pt x="1830" y="131"/>
                  </a:lnTo>
                  <a:cubicBezTo>
                    <a:pt x="1869" y="131"/>
                    <a:pt x="1895" y="100"/>
                    <a:pt x="1895" y="66"/>
                  </a:cubicBezTo>
                  <a:cubicBezTo>
                    <a:pt x="1895" y="31"/>
                    <a:pt x="1869" y="1"/>
                    <a:pt x="1830" y="1"/>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7" name="Google Shape;534;p20">
              <a:extLst>
                <a:ext uri="{FF2B5EF4-FFF2-40B4-BE49-F238E27FC236}">
                  <a16:creationId xmlns:a16="http://schemas.microsoft.com/office/drawing/2014/main" id="{43D26FB4-0D8A-4BEE-B491-BFDADCDC8825}"/>
                </a:ext>
              </a:extLst>
            </p:cNvPr>
            <p:cNvSpPr/>
            <p:nvPr/>
          </p:nvSpPr>
          <p:spPr>
            <a:xfrm>
              <a:off x="5292000" y="1496943"/>
              <a:ext cx="236853" cy="236853"/>
            </a:xfrm>
            <a:custGeom>
              <a:avLst/>
              <a:gdLst/>
              <a:ahLst/>
              <a:cxnLst/>
              <a:rect l="l" t="t" r="r" b="b"/>
              <a:pathLst>
                <a:path w="1896" h="1896" extrusionOk="0">
                  <a:moveTo>
                    <a:pt x="950" y="0"/>
                  </a:moveTo>
                  <a:cubicBezTo>
                    <a:pt x="426" y="0"/>
                    <a:pt x="1" y="425"/>
                    <a:pt x="1" y="946"/>
                  </a:cubicBezTo>
                  <a:cubicBezTo>
                    <a:pt x="1" y="1470"/>
                    <a:pt x="426" y="1895"/>
                    <a:pt x="950" y="1895"/>
                  </a:cubicBezTo>
                  <a:cubicBezTo>
                    <a:pt x="1471" y="1895"/>
                    <a:pt x="1895" y="1470"/>
                    <a:pt x="1895" y="946"/>
                  </a:cubicBezTo>
                  <a:cubicBezTo>
                    <a:pt x="1895" y="425"/>
                    <a:pt x="1471" y="0"/>
                    <a:pt x="950" y="0"/>
                  </a:cubicBezTo>
                  <a:close/>
                </a:path>
              </a:pathLst>
            </a:custGeom>
            <a:solidFill>
              <a:srgbClr val="A2E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8" name="Google Shape;535;p20">
              <a:extLst>
                <a:ext uri="{FF2B5EF4-FFF2-40B4-BE49-F238E27FC236}">
                  <a16:creationId xmlns:a16="http://schemas.microsoft.com/office/drawing/2014/main" id="{BCD08828-6720-46FC-9AAB-CC90D96AB68E}"/>
                </a:ext>
              </a:extLst>
            </p:cNvPr>
            <p:cNvSpPr/>
            <p:nvPr/>
          </p:nvSpPr>
          <p:spPr>
            <a:xfrm>
              <a:off x="5292000" y="1496943"/>
              <a:ext cx="236853" cy="236853"/>
            </a:xfrm>
            <a:custGeom>
              <a:avLst/>
              <a:gdLst/>
              <a:ahLst/>
              <a:cxnLst/>
              <a:rect l="l" t="t" r="r" b="b"/>
              <a:pathLst>
                <a:path w="1896" h="1896" extrusionOk="0">
                  <a:moveTo>
                    <a:pt x="950" y="0"/>
                  </a:moveTo>
                  <a:cubicBezTo>
                    <a:pt x="430" y="0"/>
                    <a:pt x="1" y="425"/>
                    <a:pt x="1" y="946"/>
                  </a:cubicBezTo>
                  <a:cubicBezTo>
                    <a:pt x="1" y="1466"/>
                    <a:pt x="430" y="1895"/>
                    <a:pt x="950" y="1895"/>
                  </a:cubicBezTo>
                  <a:cubicBezTo>
                    <a:pt x="1471" y="1895"/>
                    <a:pt x="1895" y="1466"/>
                    <a:pt x="1895" y="946"/>
                  </a:cubicBezTo>
                  <a:lnTo>
                    <a:pt x="950" y="946"/>
                  </a:lnTo>
                  <a:lnTo>
                    <a:pt x="1353" y="92"/>
                  </a:lnTo>
                  <a:cubicBezTo>
                    <a:pt x="1228" y="31"/>
                    <a:pt x="1089" y="0"/>
                    <a:pt x="950" y="0"/>
                  </a:cubicBezTo>
                  <a:close/>
                </a:path>
              </a:pathLst>
            </a:custGeom>
            <a:solidFill>
              <a:srgbClr val="5CA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9" name="Google Shape;536;p20">
              <a:extLst>
                <a:ext uri="{FF2B5EF4-FFF2-40B4-BE49-F238E27FC236}">
                  <a16:creationId xmlns:a16="http://schemas.microsoft.com/office/drawing/2014/main" id="{F1AD40F5-EC4E-4320-AA4E-311AAEF5C810}"/>
                </a:ext>
              </a:extLst>
            </p:cNvPr>
            <p:cNvSpPr/>
            <p:nvPr/>
          </p:nvSpPr>
          <p:spPr>
            <a:xfrm>
              <a:off x="5292000" y="1502315"/>
              <a:ext cx="236853" cy="231481"/>
            </a:xfrm>
            <a:custGeom>
              <a:avLst/>
              <a:gdLst/>
              <a:ahLst/>
              <a:cxnLst/>
              <a:rect l="l" t="t" r="r" b="b"/>
              <a:pathLst>
                <a:path w="1896" h="1853" extrusionOk="0">
                  <a:moveTo>
                    <a:pt x="655" y="1"/>
                  </a:moveTo>
                  <a:cubicBezTo>
                    <a:pt x="265" y="127"/>
                    <a:pt x="1" y="495"/>
                    <a:pt x="1" y="903"/>
                  </a:cubicBezTo>
                  <a:cubicBezTo>
                    <a:pt x="1" y="1423"/>
                    <a:pt x="430" y="1852"/>
                    <a:pt x="950" y="1852"/>
                  </a:cubicBezTo>
                  <a:cubicBezTo>
                    <a:pt x="1471" y="1852"/>
                    <a:pt x="1895" y="1423"/>
                    <a:pt x="1895" y="903"/>
                  </a:cubicBezTo>
                  <a:lnTo>
                    <a:pt x="950" y="903"/>
                  </a:lnTo>
                  <a:lnTo>
                    <a:pt x="655" y="1"/>
                  </a:lnTo>
                  <a:close/>
                </a:path>
              </a:pathLst>
            </a:custGeom>
            <a:solidFill>
              <a:srgbClr val="4B8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00" name="Google Shape;537;p20">
            <a:extLst>
              <a:ext uri="{FF2B5EF4-FFF2-40B4-BE49-F238E27FC236}">
                <a16:creationId xmlns:a16="http://schemas.microsoft.com/office/drawing/2014/main" id="{05C58C5D-3885-4126-B2FE-420BD56A08CD}"/>
              </a:ext>
            </a:extLst>
          </p:cNvPr>
          <p:cNvGrpSpPr/>
          <p:nvPr/>
        </p:nvGrpSpPr>
        <p:grpSpPr>
          <a:xfrm>
            <a:off x="5861678" y="2760244"/>
            <a:ext cx="702071" cy="694695"/>
            <a:chOff x="5699377" y="2548056"/>
            <a:chExt cx="702071" cy="694695"/>
          </a:xfrm>
        </p:grpSpPr>
        <p:sp>
          <p:nvSpPr>
            <p:cNvPr id="101" name="Google Shape;538;p20">
              <a:extLst>
                <a:ext uri="{FF2B5EF4-FFF2-40B4-BE49-F238E27FC236}">
                  <a16:creationId xmlns:a16="http://schemas.microsoft.com/office/drawing/2014/main" id="{32BFE29B-F92E-42B1-922D-107C25827A4B}"/>
                </a:ext>
              </a:extLst>
            </p:cNvPr>
            <p:cNvSpPr/>
            <p:nvPr/>
          </p:nvSpPr>
          <p:spPr>
            <a:xfrm>
              <a:off x="5699377" y="2596401"/>
              <a:ext cx="652720" cy="646349"/>
            </a:xfrm>
            <a:custGeom>
              <a:avLst/>
              <a:gdLst/>
              <a:ahLst/>
              <a:cxnLst/>
              <a:rect l="l" t="t" r="r" b="b"/>
              <a:pathLst>
                <a:path w="5225" h="5174" extrusionOk="0">
                  <a:moveTo>
                    <a:pt x="4561" y="399"/>
                  </a:moveTo>
                  <a:cubicBezTo>
                    <a:pt x="4629" y="399"/>
                    <a:pt x="4696" y="424"/>
                    <a:pt x="4748" y="474"/>
                  </a:cubicBezTo>
                  <a:cubicBezTo>
                    <a:pt x="4848" y="578"/>
                    <a:pt x="4848" y="742"/>
                    <a:pt x="4748" y="846"/>
                  </a:cubicBezTo>
                  <a:cubicBezTo>
                    <a:pt x="4696" y="898"/>
                    <a:pt x="4629" y="924"/>
                    <a:pt x="4561" y="924"/>
                  </a:cubicBezTo>
                  <a:cubicBezTo>
                    <a:pt x="4494" y="924"/>
                    <a:pt x="4427" y="898"/>
                    <a:pt x="4375" y="846"/>
                  </a:cubicBezTo>
                  <a:cubicBezTo>
                    <a:pt x="4275" y="742"/>
                    <a:pt x="4275" y="578"/>
                    <a:pt x="4375" y="474"/>
                  </a:cubicBezTo>
                  <a:cubicBezTo>
                    <a:pt x="4427" y="424"/>
                    <a:pt x="4494" y="399"/>
                    <a:pt x="4561" y="399"/>
                  </a:cubicBezTo>
                  <a:close/>
                  <a:moveTo>
                    <a:pt x="3200" y="1"/>
                  </a:moveTo>
                  <a:cubicBezTo>
                    <a:pt x="3066" y="1"/>
                    <a:pt x="2940" y="53"/>
                    <a:pt x="2844" y="144"/>
                  </a:cubicBezTo>
                  <a:lnTo>
                    <a:pt x="191" y="2797"/>
                  </a:lnTo>
                  <a:cubicBezTo>
                    <a:pt x="0" y="2988"/>
                    <a:pt x="0" y="3300"/>
                    <a:pt x="191" y="3491"/>
                  </a:cubicBezTo>
                  <a:lnTo>
                    <a:pt x="1730" y="5030"/>
                  </a:lnTo>
                  <a:cubicBezTo>
                    <a:pt x="1826" y="5126"/>
                    <a:pt x="1951" y="5173"/>
                    <a:pt x="2077" y="5173"/>
                  </a:cubicBezTo>
                  <a:cubicBezTo>
                    <a:pt x="2203" y="5173"/>
                    <a:pt x="2328" y="5126"/>
                    <a:pt x="2424" y="5030"/>
                  </a:cubicBezTo>
                  <a:lnTo>
                    <a:pt x="5077" y="2377"/>
                  </a:lnTo>
                  <a:cubicBezTo>
                    <a:pt x="5173" y="2282"/>
                    <a:pt x="5225" y="2156"/>
                    <a:pt x="5220" y="2021"/>
                  </a:cubicBezTo>
                  <a:lnTo>
                    <a:pt x="5199" y="504"/>
                  </a:lnTo>
                  <a:cubicBezTo>
                    <a:pt x="5194" y="239"/>
                    <a:pt x="4982" y="27"/>
                    <a:pt x="4717" y="23"/>
                  </a:cubicBezTo>
                  <a:lnTo>
                    <a:pt x="3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2" name="Google Shape;539;p20">
              <a:extLst>
                <a:ext uri="{FF2B5EF4-FFF2-40B4-BE49-F238E27FC236}">
                  <a16:creationId xmlns:a16="http://schemas.microsoft.com/office/drawing/2014/main" id="{926891EE-D79B-49FA-BCDE-6760F4FCC2BE}"/>
                </a:ext>
              </a:extLst>
            </p:cNvPr>
            <p:cNvSpPr/>
            <p:nvPr/>
          </p:nvSpPr>
          <p:spPr>
            <a:xfrm>
              <a:off x="5773581" y="2658114"/>
              <a:ext cx="516804" cy="519678"/>
            </a:xfrm>
            <a:custGeom>
              <a:avLst/>
              <a:gdLst/>
              <a:ahLst/>
              <a:cxnLst/>
              <a:rect l="l" t="t" r="r" b="b"/>
              <a:pathLst>
                <a:path w="4137" h="4160" extrusionOk="0">
                  <a:moveTo>
                    <a:pt x="2758" y="1"/>
                  </a:moveTo>
                  <a:cubicBezTo>
                    <a:pt x="2736" y="1"/>
                    <a:pt x="2719" y="14"/>
                    <a:pt x="2719" y="36"/>
                  </a:cubicBezTo>
                  <a:cubicBezTo>
                    <a:pt x="2719" y="58"/>
                    <a:pt x="2736" y="71"/>
                    <a:pt x="2753" y="71"/>
                  </a:cubicBezTo>
                  <a:cubicBezTo>
                    <a:pt x="2775" y="71"/>
                    <a:pt x="2792" y="58"/>
                    <a:pt x="2792" y="36"/>
                  </a:cubicBezTo>
                  <a:cubicBezTo>
                    <a:pt x="2792" y="19"/>
                    <a:pt x="2775" y="1"/>
                    <a:pt x="2758" y="1"/>
                  </a:cubicBezTo>
                  <a:close/>
                  <a:moveTo>
                    <a:pt x="2612" y="0"/>
                  </a:moveTo>
                  <a:cubicBezTo>
                    <a:pt x="2603" y="0"/>
                    <a:pt x="2593" y="3"/>
                    <a:pt x="2584" y="10"/>
                  </a:cubicBezTo>
                  <a:cubicBezTo>
                    <a:pt x="2571" y="27"/>
                    <a:pt x="2571" y="49"/>
                    <a:pt x="2584" y="62"/>
                  </a:cubicBezTo>
                  <a:cubicBezTo>
                    <a:pt x="2593" y="71"/>
                    <a:pt x="2602" y="75"/>
                    <a:pt x="2610" y="75"/>
                  </a:cubicBezTo>
                  <a:cubicBezTo>
                    <a:pt x="2619" y="75"/>
                    <a:pt x="2632" y="71"/>
                    <a:pt x="2636" y="62"/>
                  </a:cubicBezTo>
                  <a:cubicBezTo>
                    <a:pt x="2649" y="49"/>
                    <a:pt x="2649" y="27"/>
                    <a:pt x="2636" y="10"/>
                  </a:cubicBezTo>
                  <a:cubicBezTo>
                    <a:pt x="2630" y="3"/>
                    <a:pt x="2621" y="0"/>
                    <a:pt x="2612" y="0"/>
                  </a:cubicBezTo>
                  <a:close/>
                  <a:moveTo>
                    <a:pt x="2901" y="1"/>
                  </a:moveTo>
                  <a:cubicBezTo>
                    <a:pt x="2879" y="1"/>
                    <a:pt x="2862" y="19"/>
                    <a:pt x="2862" y="36"/>
                  </a:cubicBezTo>
                  <a:cubicBezTo>
                    <a:pt x="2862" y="58"/>
                    <a:pt x="2879" y="75"/>
                    <a:pt x="2901" y="75"/>
                  </a:cubicBezTo>
                  <a:cubicBezTo>
                    <a:pt x="2918" y="75"/>
                    <a:pt x="2935" y="58"/>
                    <a:pt x="2935" y="40"/>
                  </a:cubicBezTo>
                  <a:cubicBezTo>
                    <a:pt x="2935" y="19"/>
                    <a:pt x="2918" y="1"/>
                    <a:pt x="2901" y="1"/>
                  </a:cubicBezTo>
                  <a:close/>
                  <a:moveTo>
                    <a:pt x="3044" y="6"/>
                  </a:moveTo>
                  <a:cubicBezTo>
                    <a:pt x="3026" y="6"/>
                    <a:pt x="3009" y="19"/>
                    <a:pt x="3009" y="40"/>
                  </a:cubicBezTo>
                  <a:cubicBezTo>
                    <a:pt x="3009" y="62"/>
                    <a:pt x="3022" y="75"/>
                    <a:pt x="3044" y="75"/>
                  </a:cubicBezTo>
                  <a:cubicBezTo>
                    <a:pt x="3066" y="75"/>
                    <a:pt x="3079" y="62"/>
                    <a:pt x="3079" y="40"/>
                  </a:cubicBezTo>
                  <a:cubicBezTo>
                    <a:pt x="3079" y="23"/>
                    <a:pt x="3066" y="6"/>
                    <a:pt x="3044" y="6"/>
                  </a:cubicBezTo>
                  <a:close/>
                  <a:moveTo>
                    <a:pt x="3191" y="6"/>
                  </a:moveTo>
                  <a:cubicBezTo>
                    <a:pt x="3170" y="6"/>
                    <a:pt x="3157" y="19"/>
                    <a:pt x="3152" y="36"/>
                  </a:cubicBezTo>
                  <a:cubicBezTo>
                    <a:pt x="3152" y="36"/>
                    <a:pt x="3152" y="40"/>
                    <a:pt x="3152" y="40"/>
                  </a:cubicBezTo>
                  <a:cubicBezTo>
                    <a:pt x="3148" y="58"/>
                    <a:pt x="3161" y="79"/>
                    <a:pt x="3183" y="79"/>
                  </a:cubicBezTo>
                  <a:lnTo>
                    <a:pt x="3187" y="79"/>
                  </a:lnTo>
                  <a:cubicBezTo>
                    <a:pt x="3204" y="79"/>
                    <a:pt x="3222" y="71"/>
                    <a:pt x="3222" y="53"/>
                  </a:cubicBezTo>
                  <a:cubicBezTo>
                    <a:pt x="3222" y="53"/>
                    <a:pt x="3222" y="53"/>
                    <a:pt x="3226" y="49"/>
                  </a:cubicBezTo>
                  <a:cubicBezTo>
                    <a:pt x="3226" y="49"/>
                    <a:pt x="3226" y="45"/>
                    <a:pt x="3226" y="45"/>
                  </a:cubicBezTo>
                  <a:cubicBezTo>
                    <a:pt x="3226" y="23"/>
                    <a:pt x="3209" y="6"/>
                    <a:pt x="3191" y="6"/>
                  </a:cubicBezTo>
                  <a:close/>
                  <a:moveTo>
                    <a:pt x="2509" y="104"/>
                  </a:moveTo>
                  <a:cubicBezTo>
                    <a:pt x="2500" y="104"/>
                    <a:pt x="2491" y="107"/>
                    <a:pt x="2485" y="114"/>
                  </a:cubicBezTo>
                  <a:cubicBezTo>
                    <a:pt x="2472" y="127"/>
                    <a:pt x="2472" y="149"/>
                    <a:pt x="2485" y="166"/>
                  </a:cubicBezTo>
                  <a:cubicBezTo>
                    <a:pt x="2489" y="170"/>
                    <a:pt x="2502" y="175"/>
                    <a:pt x="2511" y="175"/>
                  </a:cubicBezTo>
                  <a:cubicBezTo>
                    <a:pt x="2519" y="175"/>
                    <a:pt x="2528" y="170"/>
                    <a:pt x="2537" y="166"/>
                  </a:cubicBezTo>
                  <a:cubicBezTo>
                    <a:pt x="2550" y="149"/>
                    <a:pt x="2550" y="127"/>
                    <a:pt x="2537" y="114"/>
                  </a:cubicBezTo>
                  <a:cubicBezTo>
                    <a:pt x="2528" y="107"/>
                    <a:pt x="2518" y="104"/>
                    <a:pt x="2509" y="104"/>
                  </a:cubicBezTo>
                  <a:close/>
                  <a:moveTo>
                    <a:pt x="3178" y="153"/>
                  </a:moveTo>
                  <a:cubicBezTo>
                    <a:pt x="3157" y="153"/>
                    <a:pt x="3144" y="170"/>
                    <a:pt x="3144" y="192"/>
                  </a:cubicBezTo>
                  <a:cubicBezTo>
                    <a:pt x="3144" y="209"/>
                    <a:pt x="3161" y="227"/>
                    <a:pt x="3178" y="227"/>
                  </a:cubicBezTo>
                  <a:cubicBezTo>
                    <a:pt x="3200" y="227"/>
                    <a:pt x="3217" y="209"/>
                    <a:pt x="3217" y="188"/>
                  </a:cubicBezTo>
                  <a:cubicBezTo>
                    <a:pt x="3213" y="170"/>
                    <a:pt x="3200" y="153"/>
                    <a:pt x="3178" y="153"/>
                  </a:cubicBezTo>
                  <a:close/>
                  <a:moveTo>
                    <a:pt x="2408" y="204"/>
                  </a:moveTo>
                  <a:cubicBezTo>
                    <a:pt x="2399" y="204"/>
                    <a:pt x="2389" y="207"/>
                    <a:pt x="2380" y="214"/>
                  </a:cubicBezTo>
                  <a:cubicBezTo>
                    <a:pt x="2367" y="231"/>
                    <a:pt x="2367" y="253"/>
                    <a:pt x="2380" y="266"/>
                  </a:cubicBezTo>
                  <a:cubicBezTo>
                    <a:pt x="2389" y="274"/>
                    <a:pt x="2398" y="279"/>
                    <a:pt x="2406" y="279"/>
                  </a:cubicBezTo>
                  <a:cubicBezTo>
                    <a:pt x="2415" y="279"/>
                    <a:pt x="2424" y="274"/>
                    <a:pt x="2433" y="266"/>
                  </a:cubicBezTo>
                  <a:cubicBezTo>
                    <a:pt x="2446" y="253"/>
                    <a:pt x="2446" y="231"/>
                    <a:pt x="2433" y="214"/>
                  </a:cubicBezTo>
                  <a:cubicBezTo>
                    <a:pt x="2426" y="207"/>
                    <a:pt x="2417" y="204"/>
                    <a:pt x="2408" y="204"/>
                  </a:cubicBezTo>
                  <a:close/>
                  <a:moveTo>
                    <a:pt x="3195" y="295"/>
                  </a:moveTo>
                  <a:cubicBezTo>
                    <a:pt x="3192" y="295"/>
                    <a:pt x="3190" y="295"/>
                    <a:pt x="3187" y="296"/>
                  </a:cubicBezTo>
                  <a:cubicBezTo>
                    <a:pt x="3170" y="300"/>
                    <a:pt x="3157" y="322"/>
                    <a:pt x="3161" y="339"/>
                  </a:cubicBezTo>
                  <a:cubicBezTo>
                    <a:pt x="3165" y="357"/>
                    <a:pt x="3178" y="370"/>
                    <a:pt x="3196" y="370"/>
                  </a:cubicBezTo>
                  <a:lnTo>
                    <a:pt x="3204" y="370"/>
                  </a:lnTo>
                  <a:cubicBezTo>
                    <a:pt x="3222" y="365"/>
                    <a:pt x="3235" y="344"/>
                    <a:pt x="3230" y="326"/>
                  </a:cubicBezTo>
                  <a:cubicBezTo>
                    <a:pt x="3226" y="308"/>
                    <a:pt x="3213" y="295"/>
                    <a:pt x="3195" y="295"/>
                  </a:cubicBezTo>
                  <a:close/>
                  <a:moveTo>
                    <a:pt x="2305" y="308"/>
                  </a:moveTo>
                  <a:cubicBezTo>
                    <a:pt x="2296" y="308"/>
                    <a:pt x="2287" y="311"/>
                    <a:pt x="2281" y="318"/>
                  </a:cubicBezTo>
                  <a:cubicBezTo>
                    <a:pt x="2263" y="331"/>
                    <a:pt x="2263" y="357"/>
                    <a:pt x="2281" y="370"/>
                  </a:cubicBezTo>
                  <a:cubicBezTo>
                    <a:pt x="2285" y="374"/>
                    <a:pt x="2294" y="378"/>
                    <a:pt x="2307" y="378"/>
                  </a:cubicBezTo>
                  <a:cubicBezTo>
                    <a:pt x="2315" y="378"/>
                    <a:pt x="2324" y="374"/>
                    <a:pt x="2328" y="370"/>
                  </a:cubicBezTo>
                  <a:cubicBezTo>
                    <a:pt x="2346" y="357"/>
                    <a:pt x="2346" y="331"/>
                    <a:pt x="2328" y="318"/>
                  </a:cubicBezTo>
                  <a:cubicBezTo>
                    <a:pt x="2322" y="311"/>
                    <a:pt x="2313" y="308"/>
                    <a:pt x="2305" y="308"/>
                  </a:cubicBezTo>
                  <a:close/>
                  <a:moveTo>
                    <a:pt x="2203" y="409"/>
                  </a:moveTo>
                  <a:cubicBezTo>
                    <a:pt x="2193" y="409"/>
                    <a:pt x="2183" y="413"/>
                    <a:pt x="2177" y="422"/>
                  </a:cubicBezTo>
                  <a:cubicBezTo>
                    <a:pt x="2164" y="435"/>
                    <a:pt x="2164" y="456"/>
                    <a:pt x="2177" y="469"/>
                  </a:cubicBezTo>
                  <a:cubicBezTo>
                    <a:pt x="2185" y="478"/>
                    <a:pt x="2194" y="482"/>
                    <a:pt x="2203" y="482"/>
                  </a:cubicBezTo>
                  <a:cubicBezTo>
                    <a:pt x="2211" y="482"/>
                    <a:pt x="2220" y="478"/>
                    <a:pt x="2229" y="469"/>
                  </a:cubicBezTo>
                  <a:cubicBezTo>
                    <a:pt x="2242" y="456"/>
                    <a:pt x="2242" y="435"/>
                    <a:pt x="2229" y="422"/>
                  </a:cubicBezTo>
                  <a:cubicBezTo>
                    <a:pt x="2222" y="413"/>
                    <a:pt x="2212" y="409"/>
                    <a:pt x="2203" y="409"/>
                  </a:cubicBezTo>
                  <a:close/>
                  <a:moveTo>
                    <a:pt x="3235" y="434"/>
                  </a:moveTo>
                  <a:cubicBezTo>
                    <a:pt x="3232" y="434"/>
                    <a:pt x="3229" y="434"/>
                    <a:pt x="3226" y="435"/>
                  </a:cubicBezTo>
                  <a:cubicBezTo>
                    <a:pt x="3209" y="443"/>
                    <a:pt x="3200" y="465"/>
                    <a:pt x="3204" y="482"/>
                  </a:cubicBezTo>
                  <a:cubicBezTo>
                    <a:pt x="3213" y="500"/>
                    <a:pt x="3226" y="509"/>
                    <a:pt x="3239" y="509"/>
                  </a:cubicBezTo>
                  <a:cubicBezTo>
                    <a:pt x="3243" y="509"/>
                    <a:pt x="3248" y="504"/>
                    <a:pt x="3252" y="504"/>
                  </a:cubicBezTo>
                  <a:cubicBezTo>
                    <a:pt x="3274" y="495"/>
                    <a:pt x="3282" y="474"/>
                    <a:pt x="3274" y="456"/>
                  </a:cubicBezTo>
                  <a:cubicBezTo>
                    <a:pt x="3266" y="442"/>
                    <a:pt x="3250" y="434"/>
                    <a:pt x="3235" y="434"/>
                  </a:cubicBezTo>
                  <a:close/>
                  <a:moveTo>
                    <a:pt x="2101" y="512"/>
                  </a:moveTo>
                  <a:cubicBezTo>
                    <a:pt x="2092" y="512"/>
                    <a:pt x="2083" y="515"/>
                    <a:pt x="2077" y="522"/>
                  </a:cubicBezTo>
                  <a:cubicBezTo>
                    <a:pt x="2060" y="535"/>
                    <a:pt x="2060" y="561"/>
                    <a:pt x="2077" y="574"/>
                  </a:cubicBezTo>
                  <a:cubicBezTo>
                    <a:pt x="2081" y="582"/>
                    <a:pt x="2090" y="582"/>
                    <a:pt x="2099" y="582"/>
                  </a:cubicBezTo>
                  <a:cubicBezTo>
                    <a:pt x="2112" y="582"/>
                    <a:pt x="2120" y="582"/>
                    <a:pt x="2125" y="574"/>
                  </a:cubicBezTo>
                  <a:cubicBezTo>
                    <a:pt x="2142" y="561"/>
                    <a:pt x="2142" y="535"/>
                    <a:pt x="2125" y="522"/>
                  </a:cubicBezTo>
                  <a:cubicBezTo>
                    <a:pt x="2118" y="515"/>
                    <a:pt x="2109" y="512"/>
                    <a:pt x="2101" y="512"/>
                  </a:cubicBezTo>
                  <a:close/>
                  <a:moveTo>
                    <a:pt x="3308" y="562"/>
                  </a:moveTo>
                  <a:cubicBezTo>
                    <a:pt x="3301" y="562"/>
                    <a:pt x="3293" y="564"/>
                    <a:pt x="3287" y="569"/>
                  </a:cubicBezTo>
                  <a:cubicBezTo>
                    <a:pt x="3269" y="578"/>
                    <a:pt x="3265" y="600"/>
                    <a:pt x="3278" y="617"/>
                  </a:cubicBezTo>
                  <a:cubicBezTo>
                    <a:pt x="3282" y="630"/>
                    <a:pt x="3295" y="634"/>
                    <a:pt x="3308" y="634"/>
                  </a:cubicBezTo>
                  <a:cubicBezTo>
                    <a:pt x="3313" y="634"/>
                    <a:pt x="3321" y="634"/>
                    <a:pt x="3326" y="630"/>
                  </a:cubicBezTo>
                  <a:cubicBezTo>
                    <a:pt x="3343" y="617"/>
                    <a:pt x="3347" y="595"/>
                    <a:pt x="3339" y="578"/>
                  </a:cubicBezTo>
                  <a:cubicBezTo>
                    <a:pt x="3331" y="567"/>
                    <a:pt x="3320" y="562"/>
                    <a:pt x="3308" y="562"/>
                  </a:cubicBezTo>
                  <a:close/>
                  <a:moveTo>
                    <a:pt x="1999" y="613"/>
                  </a:moveTo>
                  <a:cubicBezTo>
                    <a:pt x="1989" y="613"/>
                    <a:pt x="1979" y="617"/>
                    <a:pt x="1973" y="626"/>
                  </a:cubicBezTo>
                  <a:cubicBezTo>
                    <a:pt x="1960" y="639"/>
                    <a:pt x="1960" y="660"/>
                    <a:pt x="1973" y="673"/>
                  </a:cubicBezTo>
                  <a:cubicBezTo>
                    <a:pt x="1982" y="682"/>
                    <a:pt x="1990" y="686"/>
                    <a:pt x="1999" y="686"/>
                  </a:cubicBezTo>
                  <a:cubicBezTo>
                    <a:pt x="2008" y="686"/>
                    <a:pt x="2016" y="682"/>
                    <a:pt x="2025" y="673"/>
                  </a:cubicBezTo>
                  <a:cubicBezTo>
                    <a:pt x="2038" y="660"/>
                    <a:pt x="2038" y="639"/>
                    <a:pt x="2025" y="626"/>
                  </a:cubicBezTo>
                  <a:cubicBezTo>
                    <a:pt x="2018" y="617"/>
                    <a:pt x="2009" y="613"/>
                    <a:pt x="1999" y="613"/>
                  </a:cubicBezTo>
                  <a:close/>
                  <a:moveTo>
                    <a:pt x="3397" y="677"/>
                  </a:moveTo>
                  <a:cubicBezTo>
                    <a:pt x="3389" y="677"/>
                    <a:pt x="3380" y="680"/>
                    <a:pt x="3373" y="686"/>
                  </a:cubicBezTo>
                  <a:cubicBezTo>
                    <a:pt x="3356" y="699"/>
                    <a:pt x="3356" y="721"/>
                    <a:pt x="3369" y="734"/>
                  </a:cubicBezTo>
                  <a:cubicBezTo>
                    <a:pt x="3378" y="743"/>
                    <a:pt x="3386" y="747"/>
                    <a:pt x="3395" y="747"/>
                  </a:cubicBezTo>
                  <a:cubicBezTo>
                    <a:pt x="3404" y="747"/>
                    <a:pt x="3412" y="743"/>
                    <a:pt x="3421" y="738"/>
                  </a:cubicBezTo>
                  <a:cubicBezTo>
                    <a:pt x="3434" y="725"/>
                    <a:pt x="3438" y="699"/>
                    <a:pt x="3421" y="686"/>
                  </a:cubicBezTo>
                  <a:cubicBezTo>
                    <a:pt x="3415" y="680"/>
                    <a:pt x="3406" y="677"/>
                    <a:pt x="3397" y="677"/>
                  </a:cubicBezTo>
                  <a:close/>
                  <a:moveTo>
                    <a:pt x="1896" y="716"/>
                  </a:moveTo>
                  <a:cubicBezTo>
                    <a:pt x="1887" y="716"/>
                    <a:pt x="1878" y="719"/>
                    <a:pt x="1869" y="725"/>
                  </a:cubicBezTo>
                  <a:cubicBezTo>
                    <a:pt x="1856" y="738"/>
                    <a:pt x="1856" y="764"/>
                    <a:pt x="1869" y="777"/>
                  </a:cubicBezTo>
                  <a:cubicBezTo>
                    <a:pt x="1878" y="786"/>
                    <a:pt x="1886" y="786"/>
                    <a:pt x="1895" y="786"/>
                  </a:cubicBezTo>
                  <a:cubicBezTo>
                    <a:pt x="1904" y="786"/>
                    <a:pt x="1917" y="786"/>
                    <a:pt x="1921" y="777"/>
                  </a:cubicBezTo>
                  <a:cubicBezTo>
                    <a:pt x="1934" y="764"/>
                    <a:pt x="1934" y="738"/>
                    <a:pt x="1921" y="725"/>
                  </a:cubicBezTo>
                  <a:cubicBezTo>
                    <a:pt x="1914" y="719"/>
                    <a:pt x="1906" y="716"/>
                    <a:pt x="1896" y="716"/>
                  </a:cubicBezTo>
                  <a:close/>
                  <a:moveTo>
                    <a:pt x="3506" y="770"/>
                  </a:moveTo>
                  <a:cubicBezTo>
                    <a:pt x="3494" y="770"/>
                    <a:pt x="3483" y="775"/>
                    <a:pt x="3477" y="786"/>
                  </a:cubicBezTo>
                  <a:cubicBezTo>
                    <a:pt x="3464" y="799"/>
                    <a:pt x="3469" y="825"/>
                    <a:pt x="3482" y="834"/>
                  </a:cubicBezTo>
                  <a:cubicBezTo>
                    <a:pt x="3490" y="838"/>
                    <a:pt x="3499" y="842"/>
                    <a:pt x="3503" y="842"/>
                  </a:cubicBezTo>
                  <a:cubicBezTo>
                    <a:pt x="3516" y="842"/>
                    <a:pt x="3525" y="838"/>
                    <a:pt x="3534" y="825"/>
                  </a:cubicBezTo>
                  <a:cubicBezTo>
                    <a:pt x="3547" y="812"/>
                    <a:pt x="3542" y="790"/>
                    <a:pt x="3525" y="777"/>
                  </a:cubicBezTo>
                  <a:cubicBezTo>
                    <a:pt x="3520" y="772"/>
                    <a:pt x="3513" y="770"/>
                    <a:pt x="3506" y="770"/>
                  </a:cubicBezTo>
                  <a:close/>
                  <a:moveTo>
                    <a:pt x="1794" y="820"/>
                  </a:moveTo>
                  <a:cubicBezTo>
                    <a:pt x="1784" y="820"/>
                    <a:pt x="1776" y="823"/>
                    <a:pt x="1769" y="829"/>
                  </a:cubicBezTo>
                  <a:cubicBezTo>
                    <a:pt x="1756" y="842"/>
                    <a:pt x="1756" y="864"/>
                    <a:pt x="1769" y="881"/>
                  </a:cubicBezTo>
                  <a:cubicBezTo>
                    <a:pt x="1773" y="886"/>
                    <a:pt x="1786" y="890"/>
                    <a:pt x="1795" y="890"/>
                  </a:cubicBezTo>
                  <a:cubicBezTo>
                    <a:pt x="1804" y="890"/>
                    <a:pt x="1812" y="886"/>
                    <a:pt x="1821" y="881"/>
                  </a:cubicBezTo>
                  <a:cubicBezTo>
                    <a:pt x="1834" y="864"/>
                    <a:pt x="1834" y="842"/>
                    <a:pt x="1821" y="829"/>
                  </a:cubicBezTo>
                  <a:cubicBezTo>
                    <a:pt x="1812" y="823"/>
                    <a:pt x="1803" y="820"/>
                    <a:pt x="1794" y="820"/>
                  </a:cubicBezTo>
                  <a:close/>
                  <a:moveTo>
                    <a:pt x="3629" y="843"/>
                  </a:moveTo>
                  <a:cubicBezTo>
                    <a:pt x="3614" y="843"/>
                    <a:pt x="3601" y="851"/>
                    <a:pt x="3594" y="864"/>
                  </a:cubicBezTo>
                  <a:cubicBezTo>
                    <a:pt x="3586" y="881"/>
                    <a:pt x="3594" y="903"/>
                    <a:pt x="3612" y="912"/>
                  </a:cubicBezTo>
                  <a:cubicBezTo>
                    <a:pt x="3620" y="916"/>
                    <a:pt x="3625" y="916"/>
                    <a:pt x="3629" y="916"/>
                  </a:cubicBezTo>
                  <a:cubicBezTo>
                    <a:pt x="3642" y="916"/>
                    <a:pt x="3655" y="907"/>
                    <a:pt x="3660" y="894"/>
                  </a:cubicBezTo>
                  <a:cubicBezTo>
                    <a:pt x="3668" y="877"/>
                    <a:pt x="3664" y="855"/>
                    <a:pt x="3647" y="847"/>
                  </a:cubicBezTo>
                  <a:cubicBezTo>
                    <a:pt x="3641" y="844"/>
                    <a:pt x="3635" y="843"/>
                    <a:pt x="3629" y="843"/>
                  </a:cubicBezTo>
                  <a:close/>
                  <a:moveTo>
                    <a:pt x="3763" y="893"/>
                  </a:moveTo>
                  <a:cubicBezTo>
                    <a:pt x="3748" y="893"/>
                    <a:pt x="3732" y="902"/>
                    <a:pt x="3729" y="920"/>
                  </a:cubicBezTo>
                  <a:cubicBezTo>
                    <a:pt x="3725" y="938"/>
                    <a:pt x="3738" y="959"/>
                    <a:pt x="3755" y="964"/>
                  </a:cubicBezTo>
                  <a:lnTo>
                    <a:pt x="3764" y="964"/>
                  </a:lnTo>
                  <a:cubicBezTo>
                    <a:pt x="3781" y="964"/>
                    <a:pt x="3794" y="955"/>
                    <a:pt x="3798" y="938"/>
                  </a:cubicBezTo>
                  <a:cubicBezTo>
                    <a:pt x="3803" y="920"/>
                    <a:pt x="3794" y="899"/>
                    <a:pt x="3772" y="894"/>
                  </a:cubicBezTo>
                  <a:cubicBezTo>
                    <a:pt x="3769" y="894"/>
                    <a:pt x="3766" y="893"/>
                    <a:pt x="3763" y="893"/>
                  </a:cubicBezTo>
                  <a:close/>
                  <a:moveTo>
                    <a:pt x="4052" y="915"/>
                  </a:moveTo>
                  <a:cubicBezTo>
                    <a:pt x="4050" y="915"/>
                    <a:pt x="4048" y="916"/>
                    <a:pt x="4045" y="916"/>
                  </a:cubicBezTo>
                  <a:cubicBezTo>
                    <a:pt x="4028" y="916"/>
                    <a:pt x="4015" y="933"/>
                    <a:pt x="4015" y="955"/>
                  </a:cubicBezTo>
                  <a:cubicBezTo>
                    <a:pt x="4015" y="972"/>
                    <a:pt x="4032" y="985"/>
                    <a:pt x="4050" y="985"/>
                  </a:cubicBezTo>
                  <a:lnTo>
                    <a:pt x="4054" y="985"/>
                  </a:lnTo>
                  <a:cubicBezTo>
                    <a:pt x="4076" y="985"/>
                    <a:pt x="4089" y="968"/>
                    <a:pt x="4089" y="946"/>
                  </a:cubicBezTo>
                  <a:cubicBezTo>
                    <a:pt x="4085" y="931"/>
                    <a:pt x="4071" y="915"/>
                    <a:pt x="4052" y="915"/>
                  </a:cubicBezTo>
                  <a:close/>
                  <a:moveTo>
                    <a:pt x="3911" y="916"/>
                  </a:moveTo>
                  <a:cubicBezTo>
                    <a:pt x="3889" y="916"/>
                    <a:pt x="3872" y="929"/>
                    <a:pt x="3872" y="951"/>
                  </a:cubicBezTo>
                  <a:cubicBezTo>
                    <a:pt x="3868" y="968"/>
                    <a:pt x="3885" y="985"/>
                    <a:pt x="3902" y="990"/>
                  </a:cubicBezTo>
                  <a:lnTo>
                    <a:pt x="3907" y="990"/>
                  </a:lnTo>
                  <a:cubicBezTo>
                    <a:pt x="3924" y="990"/>
                    <a:pt x="3941" y="977"/>
                    <a:pt x="3941" y="955"/>
                  </a:cubicBezTo>
                  <a:cubicBezTo>
                    <a:pt x="3946" y="938"/>
                    <a:pt x="3928" y="920"/>
                    <a:pt x="3911" y="916"/>
                  </a:cubicBezTo>
                  <a:close/>
                  <a:moveTo>
                    <a:pt x="1693" y="919"/>
                  </a:moveTo>
                  <a:cubicBezTo>
                    <a:pt x="1684" y="919"/>
                    <a:pt x="1674" y="923"/>
                    <a:pt x="1665" y="929"/>
                  </a:cubicBezTo>
                  <a:cubicBezTo>
                    <a:pt x="1652" y="946"/>
                    <a:pt x="1652" y="968"/>
                    <a:pt x="1665" y="981"/>
                  </a:cubicBezTo>
                  <a:cubicBezTo>
                    <a:pt x="1674" y="990"/>
                    <a:pt x="1682" y="994"/>
                    <a:pt x="1691" y="994"/>
                  </a:cubicBezTo>
                  <a:cubicBezTo>
                    <a:pt x="1700" y="994"/>
                    <a:pt x="1708" y="990"/>
                    <a:pt x="1717" y="981"/>
                  </a:cubicBezTo>
                  <a:cubicBezTo>
                    <a:pt x="1730" y="968"/>
                    <a:pt x="1730" y="946"/>
                    <a:pt x="1717" y="929"/>
                  </a:cubicBezTo>
                  <a:cubicBezTo>
                    <a:pt x="1711" y="923"/>
                    <a:pt x="1702" y="919"/>
                    <a:pt x="1693" y="919"/>
                  </a:cubicBezTo>
                  <a:close/>
                  <a:moveTo>
                    <a:pt x="4093" y="1011"/>
                  </a:moveTo>
                  <a:cubicBezTo>
                    <a:pt x="4071" y="1011"/>
                    <a:pt x="4058" y="1029"/>
                    <a:pt x="4058" y="1050"/>
                  </a:cubicBezTo>
                  <a:cubicBezTo>
                    <a:pt x="4058" y="1068"/>
                    <a:pt x="4071" y="1085"/>
                    <a:pt x="4093" y="1085"/>
                  </a:cubicBezTo>
                  <a:cubicBezTo>
                    <a:pt x="4115" y="1085"/>
                    <a:pt x="4128" y="1068"/>
                    <a:pt x="4128" y="1050"/>
                  </a:cubicBezTo>
                  <a:cubicBezTo>
                    <a:pt x="4128" y="1029"/>
                    <a:pt x="4110" y="1011"/>
                    <a:pt x="4093" y="1011"/>
                  </a:cubicBezTo>
                  <a:close/>
                  <a:moveTo>
                    <a:pt x="1589" y="1023"/>
                  </a:moveTo>
                  <a:cubicBezTo>
                    <a:pt x="1581" y="1023"/>
                    <a:pt x="1572" y="1027"/>
                    <a:pt x="1565" y="1033"/>
                  </a:cubicBezTo>
                  <a:cubicBezTo>
                    <a:pt x="1548" y="1046"/>
                    <a:pt x="1548" y="1068"/>
                    <a:pt x="1565" y="1085"/>
                  </a:cubicBezTo>
                  <a:cubicBezTo>
                    <a:pt x="1570" y="1089"/>
                    <a:pt x="1578" y="1094"/>
                    <a:pt x="1591" y="1094"/>
                  </a:cubicBezTo>
                  <a:cubicBezTo>
                    <a:pt x="1600" y="1094"/>
                    <a:pt x="1609" y="1089"/>
                    <a:pt x="1613" y="1085"/>
                  </a:cubicBezTo>
                  <a:cubicBezTo>
                    <a:pt x="1630" y="1068"/>
                    <a:pt x="1630" y="1046"/>
                    <a:pt x="1613" y="1033"/>
                  </a:cubicBezTo>
                  <a:cubicBezTo>
                    <a:pt x="1607" y="1027"/>
                    <a:pt x="1598" y="1023"/>
                    <a:pt x="1589" y="1023"/>
                  </a:cubicBezTo>
                  <a:close/>
                  <a:moveTo>
                    <a:pt x="1487" y="1124"/>
                  </a:moveTo>
                  <a:cubicBezTo>
                    <a:pt x="1478" y="1124"/>
                    <a:pt x="1468" y="1129"/>
                    <a:pt x="1461" y="1137"/>
                  </a:cubicBezTo>
                  <a:cubicBezTo>
                    <a:pt x="1448" y="1150"/>
                    <a:pt x="1448" y="1172"/>
                    <a:pt x="1461" y="1185"/>
                  </a:cubicBezTo>
                  <a:cubicBezTo>
                    <a:pt x="1470" y="1194"/>
                    <a:pt x="1479" y="1198"/>
                    <a:pt x="1487" y="1198"/>
                  </a:cubicBezTo>
                  <a:cubicBezTo>
                    <a:pt x="1496" y="1198"/>
                    <a:pt x="1505" y="1194"/>
                    <a:pt x="1513" y="1185"/>
                  </a:cubicBezTo>
                  <a:cubicBezTo>
                    <a:pt x="1526" y="1172"/>
                    <a:pt x="1526" y="1150"/>
                    <a:pt x="1513" y="1137"/>
                  </a:cubicBezTo>
                  <a:cubicBezTo>
                    <a:pt x="1507" y="1129"/>
                    <a:pt x="1497" y="1124"/>
                    <a:pt x="1487" y="1124"/>
                  </a:cubicBezTo>
                  <a:close/>
                  <a:moveTo>
                    <a:pt x="4093" y="1159"/>
                  </a:moveTo>
                  <a:cubicBezTo>
                    <a:pt x="4076" y="1159"/>
                    <a:pt x="4058" y="1176"/>
                    <a:pt x="4058" y="1194"/>
                  </a:cubicBezTo>
                  <a:cubicBezTo>
                    <a:pt x="4058" y="1215"/>
                    <a:pt x="4076" y="1228"/>
                    <a:pt x="4093" y="1228"/>
                  </a:cubicBezTo>
                  <a:lnTo>
                    <a:pt x="4097" y="1228"/>
                  </a:lnTo>
                  <a:cubicBezTo>
                    <a:pt x="4115" y="1228"/>
                    <a:pt x="4132" y="1215"/>
                    <a:pt x="4132" y="1194"/>
                  </a:cubicBezTo>
                  <a:cubicBezTo>
                    <a:pt x="4132" y="1172"/>
                    <a:pt x="4115" y="1159"/>
                    <a:pt x="4093" y="1159"/>
                  </a:cubicBezTo>
                  <a:close/>
                  <a:moveTo>
                    <a:pt x="1385" y="1227"/>
                  </a:moveTo>
                  <a:cubicBezTo>
                    <a:pt x="1377" y="1227"/>
                    <a:pt x="1368" y="1230"/>
                    <a:pt x="1362" y="1237"/>
                  </a:cubicBezTo>
                  <a:cubicBezTo>
                    <a:pt x="1344" y="1250"/>
                    <a:pt x="1344" y="1276"/>
                    <a:pt x="1362" y="1289"/>
                  </a:cubicBezTo>
                  <a:cubicBezTo>
                    <a:pt x="1366" y="1298"/>
                    <a:pt x="1375" y="1298"/>
                    <a:pt x="1383" y="1298"/>
                  </a:cubicBezTo>
                  <a:cubicBezTo>
                    <a:pt x="1396" y="1298"/>
                    <a:pt x="1405" y="1298"/>
                    <a:pt x="1409" y="1289"/>
                  </a:cubicBezTo>
                  <a:cubicBezTo>
                    <a:pt x="1427" y="1276"/>
                    <a:pt x="1427" y="1250"/>
                    <a:pt x="1409" y="1237"/>
                  </a:cubicBezTo>
                  <a:cubicBezTo>
                    <a:pt x="1403" y="1230"/>
                    <a:pt x="1394" y="1227"/>
                    <a:pt x="1385" y="1227"/>
                  </a:cubicBezTo>
                  <a:close/>
                  <a:moveTo>
                    <a:pt x="4097" y="1302"/>
                  </a:moveTo>
                  <a:cubicBezTo>
                    <a:pt x="4076" y="1302"/>
                    <a:pt x="4063" y="1319"/>
                    <a:pt x="4063" y="1337"/>
                  </a:cubicBezTo>
                  <a:cubicBezTo>
                    <a:pt x="4063" y="1358"/>
                    <a:pt x="4076" y="1376"/>
                    <a:pt x="4097" y="1376"/>
                  </a:cubicBezTo>
                  <a:cubicBezTo>
                    <a:pt x="4119" y="1376"/>
                    <a:pt x="4132" y="1358"/>
                    <a:pt x="4132" y="1337"/>
                  </a:cubicBezTo>
                  <a:cubicBezTo>
                    <a:pt x="4132" y="1319"/>
                    <a:pt x="4115" y="1302"/>
                    <a:pt x="4097" y="1302"/>
                  </a:cubicBezTo>
                  <a:close/>
                  <a:moveTo>
                    <a:pt x="1284" y="1328"/>
                  </a:moveTo>
                  <a:cubicBezTo>
                    <a:pt x="1274" y="1328"/>
                    <a:pt x="1264" y="1332"/>
                    <a:pt x="1258" y="1341"/>
                  </a:cubicBezTo>
                  <a:cubicBezTo>
                    <a:pt x="1245" y="1354"/>
                    <a:pt x="1245" y="1376"/>
                    <a:pt x="1258" y="1389"/>
                  </a:cubicBezTo>
                  <a:cubicBezTo>
                    <a:pt x="1266" y="1397"/>
                    <a:pt x="1275" y="1402"/>
                    <a:pt x="1284" y="1402"/>
                  </a:cubicBezTo>
                  <a:cubicBezTo>
                    <a:pt x="1292" y="1402"/>
                    <a:pt x="1301" y="1397"/>
                    <a:pt x="1310" y="1389"/>
                  </a:cubicBezTo>
                  <a:cubicBezTo>
                    <a:pt x="1323" y="1376"/>
                    <a:pt x="1323" y="1354"/>
                    <a:pt x="1310" y="1341"/>
                  </a:cubicBezTo>
                  <a:cubicBezTo>
                    <a:pt x="1303" y="1332"/>
                    <a:pt x="1293" y="1328"/>
                    <a:pt x="1284" y="1328"/>
                  </a:cubicBezTo>
                  <a:close/>
                  <a:moveTo>
                    <a:pt x="1181" y="1431"/>
                  </a:moveTo>
                  <a:cubicBezTo>
                    <a:pt x="1172" y="1431"/>
                    <a:pt x="1162" y="1434"/>
                    <a:pt x="1153" y="1441"/>
                  </a:cubicBezTo>
                  <a:cubicBezTo>
                    <a:pt x="1140" y="1458"/>
                    <a:pt x="1140" y="1480"/>
                    <a:pt x="1153" y="1493"/>
                  </a:cubicBezTo>
                  <a:cubicBezTo>
                    <a:pt x="1162" y="1501"/>
                    <a:pt x="1171" y="1501"/>
                    <a:pt x="1179" y="1501"/>
                  </a:cubicBezTo>
                  <a:cubicBezTo>
                    <a:pt x="1188" y="1501"/>
                    <a:pt x="1201" y="1501"/>
                    <a:pt x="1205" y="1493"/>
                  </a:cubicBezTo>
                  <a:cubicBezTo>
                    <a:pt x="1219" y="1480"/>
                    <a:pt x="1219" y="1458"/>
                    <a:pt x="1205" y="1441"/>
                  </a:cubicBezTo>
                  <a:cubicBezTo>
                    <a:pt x="1199" y="1434"/>
                    <a:pt x="1190" y="1431"/>
                    <a:pt x="1181" y="1431"/>
                  </a:cubicBezTo>
                  <a:close/>
                  <a:moveTo>
                    <a:pt x="4097" y="1445"/>
                  </a:moveTo>
                  <a:cubicBezTo>
                    <a:pt x="4080" y="1445"/>
                    <a:pt x="4063" y="1462"/>
                    <a:pt x="4063" y="1484"/>
                  </a:cubicBezTo>
                  <a:cubicBezTo>
                    <a:pt x="4063" y="1501"/>
                    <a:pt x="4080" y="1519"/>
                    <a:pt x="4097" y="1519"/>
                  </a:cubicBezTo>
                  <a:lnTo>
                    <a:pt x="4102" y="1519"/>
                  </a:lnTo>
                  <a:cubicBezTo>
                    <a:pt x="4119" y="1519"/>
                    <a:pt x="4136" y="1501"/>
                    <a:pt x="4136" y="1484"/>
                  </a:cubicBezTo>
                  <a:cubicBezTo>
                    <a:pt x="4136" y="1462"/>
                    <a:pt x="4119" y="1445"/>
                    <a:pt x="4097" y="1445"/>
                  </a:cubicBezTo>
                  <a:close/>
                  <a:moveTo>
                    <a:pt x="1078" y="1535"/>
                  </a:moveTo>
                  <a:cubicBezTo>
                    <a:pt x="1069" y="1535"/>
                    <a:pt x="1060" y="1538"/>
                    <a:pt x="1054" y="1545"/>
                  </a:cubicBezTo>
                  <a:cubicBezTo>
                    <a:pt x="1041" y="1558"/>
                    <a:pt x="1041" y="1579"/>
                    <a:pt x="1054" y="1597"/>
                  </a:cubicBezTo>
                  <a:cubicBezTo>
                    <a:pt x="1058" y="1601"/>
                    <a:pt x="1071" y="1605"/>
                    <a:pt x="1080" y="1605"/>
                  </a:cubicBezTo>
                  <a:cubicBezTo>
                    <a:pt x="1088" y="1605"/>
                    <a:pt x="1097" y="1601"/>
                    <a:pt x="1106" y="1597"/>
                  </a:cubicBezTo>
                  <a:cubicBezTo>
                    <a:pt x="1119" y="1579"/>
                    <a:pt x="1119" y="1558"/>
                    <a:pt x="1106" y="1545"/>
                  </a:cubicBezTo>
                  <a:cubicBezTo>
                    <a:pt x="1097" y="1538"/>
                    <a:pt x="1087" y="1535"/>
                    <a:pt x="1078" y="1535"/>
                  </a:cubicBezTo>
                  <a:close/>
                  <a:moveTo>
                    <a:pt x="4024" y="1561"/>
                  </a:moveTo>
                  <a:cubicBezTo>
                    <a:pt x="4014" y="1561"/>
                    <a:pt x="4004" y="1564"/>
                    <a:pt x="3998" y="1571"/>
                  </a:cubicBezTo>
                  <a:cubicBezTo>
                    <a:pt x="3985" y="1584"/>
                    <a:pt x="3985" y="1605"/>
                    <a:pt x="3998" y="1623"/>
                  </a:cubicBezTo>
                  <a:cubicBezTo>
                    <a:pt x="4006" y="1627"/>
                    <a:pt x="4015" y="1631"/>
                    <a:pt x="4024" y="1631"/>
                  </a:cubicBezTo>
                  <a:cubicBezTo>
                    <a:pt x="4032" y="1631"/>
                    <a:pt x="4041" y="1627"/>
                    <a:pt x="4050" y="1623"/>
                  </a:cubicBezTo>
                  <a:cubicBezTo>
                    <a:pt x="4063" y="1605"/>
                    <a:pt x="4063" y="1584"/>
                    <a:pt x="4050" y="1571"/>
                  </a:cubicBezTo>
                  <a:cubicBezTo>
                    <a:pt x="4043" y="1564"/>
                    <a:pt x="4033" y="1561"/>
                    <a:pt x="4024" y="1561"/>
                  </a:cubicBezTo>
                  <a:close/>
                  <a:moveTo>
                    <a:pt x="977" y="1635"/>
                  </a:moveTo>
                  <a:cubicBezTo>
                    <a:pt x="968" y="1635"/>
                    <a:pt x="958" y="1638"/>
                    <a:pt x="950" y="1644"/>
                  </a:cubicBezTo>
                  <a:cubicBezTo>
                    <a:pt x="937" y="1662"/>
                    <a:pt x="937" y="1683"/>
                    <a:pt x="950" y="1696"/>
                  </a:cubicBezTo>
                  <a:cubicBezTo>
                    <a:pt x="958" y="1705"/>
                    <a:pt x="967" y="1709"/>
                    <a:pt x="976" y="1709"/>
                  </a:cubicBezTo>
                  <a:cubicBezTo>
                    <a:pt x="984" y="1709"/>
                    <a:pt x="993" y="1705"/>
                    <a:pt x="1002" y="1696"/>
                  </a:cubicBezTo>
                  <a:cubicBezTo>
                    <a:pt x="1015" y="1683"/>
                    <a:pt x="1015" y="1662"/>
                    <a:pt x="1002" y="1644"/>
                  </a:cubicBezTo>
                  <a:cubicBezTo>
                    <a:pt x="995" y="1638"/>
                    <a:pt x="987" y="1635"/>
                    <a:pt x="977" y="1635"/>
                  </a:cubicBezTo>
                  <a:close/>
                  <a:moveTo>
                    <a:pt x="3922" y="1661"/>
                  </a:moveTo>
                  <a:cubicBezTo>
                    <a:pt x="3913" y="1661"/>
                    <a:pt x="3904" y="1664"/>
                    <a:pt x="3898" y="1670"/>
                  </a:cubicBezTo>
                  <a:cubicBezTo>
                    <a:pt x="3881" y="1688"/>
                    <a:pt x="3881" y="1709"/>
                    <a:pt x="3898" y="1723"/>
                  </a:cubicBezTo>
                  <a:cubicBezTo>
                    <a:pt x="3902" y="1731"/>
                    <a:pt x="3911" y="1736"/>
                    <a:pt x="3924" y="1736"/>
                  </a:cubicBezTo>
                  <a:cubicBezTo>
                    <a:pt x="3933" y="1736"/>
                    <a:pt x="3941" y="1731"/>
                    <a:pt x="3946" y="1723"/>
                  </a:cubicBezTo>
                  <a:cubicBezTo>
                    <a:pt x="3963" y="1709"/>
                    <a:pt x="3963" y="1688"/>
                    <a:pt x="3946" y="1670"/>
                  </a:cubicBezTo>
                  <a:cubicBezTo>
                    <a:pt x="3939" y="1664"/>
                    <a:pt x="3930" y="1661"/>
                    <a:pt x="3922" y="1661"/>
                  </a:cubicBezTo>
                  <a:close/>
                  <a:moveTo>
                    <a:pt x="874" y="1739"/>
                  </a:moveTo>
                  <a:cubicBezTo>
                    <a:pt x="865" y="1739"/>
                    <a:pt x="856" y="1742"/>
                    <a:pt x="850" y="1749"/>
                  </a:cubicBezTo>
                  <a:cubicBezTo>
                    <a:pt x="833" y="1762"/>
                    <a:pt x="833" y="1783"/>
                    <a:pt x="850" y="1801"/>
                  </a:cubicBezTo>
                  <a:cubicBezTo>
                    <a:pt x="854" y="1805"/>
                    <a:pt x="863" y="1809"/>
                    <a:pt x="876" y="1809"/>
                  </a:cubicBezTo>
                  <a:cubicBezTo>
                    <a:pt x="885" y="1809"/>
                    <a:pt x="893" y="1805"/>
                    <a:pt x="898" y="1801"/>
                  </a:cubicBezTo>
                  <a:cubicBezTo>
                    <a:pt x="915" y="1783"/>
                    <a:pt x="915" y="1762"/>
                    <a:pt x="898" y="1749"/>
                  </a:cubicBezTo>
                  <a:cubicBezTo>
                    <a:pt x="891" y="1742"/>
                    <a:pt x="882" y="1739"/>
                    <a:pt x="874" y="1739"/>
                  </a:cubicBezTo>
                  <a:close/>
                  <a:moveTo>
                    <a:pt x="3820" y="1765"/>
                  </a:moveTo>
                  <a:cubicBezTo>
                    <a:pt x="3810" y="1765"/>
                    <a:pt x="3800" y="1768"/>
                    <a:pt x="3794" y="1775"/>
                  </a:cubicBezTo>
                  <a:cubicBezTo>
                    <a:pt x="3781" y="1788"/>
                    <a:pt x="3781" y="1814"/>
                    <a:pt x="3794" y="1827"/>
                  </a:cubicBezTo>
                  <a:cubicBezTo>
                    <a:pt x="3803" y="1831"/>
                    <a:pt x="3811" y="1835"/>
                    <a:pt x="3820" y="1835"/>
                  </a:cubicBezTo>
                  <a:cubicBezTo>
                    <a:pt x="3829" y="1835"/>
                    <a:pt x="3837" y="1831"/>
                    <a:pt x="3846" y="1827"/>
                  </a:cubicBezTo>
                  <a:cubicBezTo>
                    <a:pt x="3859" y="1814"/>
                    <a:pt x="3859" y="1788"/>
                    <a:pt x="3846" y="1775"/>
                  </a:cubicBezTo>
                  <a:cubicBezTo>
                    <a:pt x="3839" y="1768"/>
                    <a:pt x="3830" y="1765"/>
                    <a:pt x="3820" y="1765"/>
                  </a:cubicBezTo>
                  <a:close/>
                  <a:moveTo>
                    <a:pt x="772" y="1840"/>
                  </a:moveTo>
                  <a:cubicBezTo>
                    <a:pt x="762" y="1840"/>
                    <a:pt x="752" y="1844"/>
                    <a:pt x="746" y="1853"/>
                  </a:cubicBezTo>
                  <a:cubicBezTo>
                    <a:pt x="733" y="1866"/>
                    <a:pt x="733" y="1887"/>
                    <a:pt x="746" y="1900"/>
                  </a:cubicBezTo>
                  <a:cubicBezTo>
                    <a:pt x="755" y="1909"/>
                    <a:pt x="763" y="1913"/>
                    <a:pt x="772" y="1913"/>
                  </a:cubicBezTo>
                  <a:cubicBezTo>
                    <a:pt x="781" y="1913"/>
                    <a:pt x="789" y="1909"/>
                    <a:pt x="798" y="1900"/>
                  </a:cubicBezTo>
                  <a:cubicBezTo>
                    <a:pt x="811" y="1887"/>
                    <a:pt x="811" y="1866"/>
                    <a:pt x="798" y="1853"/>
                  </a:cubicBezTo>
                  <a:cubicBezTo>
                    <a:pt x="791" y="1844"/>
                    <a:pt x="782" y="1840"/>
                    <a:pt x="772" y="1840"/>
                  </a:cubicBezTo>
                  <a:close/>
                  <a:moveTo>
                    <a:pt x="3718" y="1866"/>
                  </a:moveTo>
                  <a:cubicBezTo>
                    <a:pt x="3709" y="1866"/>
                    <a:pt x="3701" y="1870"/>
                    <a:pt x="3694" y="1879"/>
                  </a:cubicBezTo>
                  <a:cubicBezTo>
                    <a:pt x="3677" y="1892"/>
                    <a:pt x="3677" y="1913"/>
                    <a:pt x="3694" y="1926"/>
                  </a:cubicBezTo>
                  <a:cubicBezTo>
                    <a:pt x="3699" y="1935"/>
                    <a:pt x="3707" y="1939"/>
                    <a:pt x="3716" y="1939"/>
                  </a:cubicBezTo>
                  <a:cubicBezTo>
                    <a:pt x="3729" y="1939"/>
                    <a:pt x="3738" y="1935"/>
                    <a:pt x="3742" y="1926"/>
                  </a:cubicBezTo>
                  <a:cubicBezTo>
                    <a:pt x="3759" y="1913"/>
                    <a:pt x="3759" y="1892"/>
                    <a:pt x="3742" y="1879"/>
                  </a:cubicBezTo>
                  <a:cubicBezTo>
                    <a:pt x="3735" y="1870"/>
                    <a:pt x="3727" y="1866"/>
                    <a:pt x="3718" y="1866"/>
                  </a:cubicBezTo>
                  <a:close/>
                  <a:moveTo>
                    <a:pt x="670" y="1943"/>
                  </a:moveTo>
                  <a:cubicBezTo>
                    <a:pt x="661" y="1943"/>
                    <a:pt x="653" y="1946"/>
                    <a:pt x="646" y="1952"/>
                  </a:cubicBezTo>
                  <a:cubicBezTo>
                    <a:pt x="629" y="1965"/>
                    <a:pt x="629" y="1991"/>
                    <a:pt x="646" y="2004"/>
                  </a:cubicBezTo>
                  <a:cubicBezTo>
                    <a:pt x="651" y="2013"/>
                    <a:pt x="659" y="2013"/>
                    <a:pt x="668" y="2013"/>
                  </a:cubicBezTo>
                  <a:cubicBezTo>
                    <a:pt x="681" y="2013"/>
                    <a:pt x="690" y="2013"/>
                    <a:pt x="694" y="2004"/>
                  </a:cubicBezTo>
                  <a:cubicBezTo>
                    <a:pt x="711" y="1991"/>
                    <a:pt x="711" y="1965"/>
                    <a:pt x="694" y="1952"/>
                  </a:cubicBezTo>
                  <a:cubicBezTo>
                    <a:pt x="687" y="1946"/>
                    <a:pt x="679" y="1943"/>
                    <a:pt x="670" y="1943"/>
                  </a:cubicBezTo>
                  <a:close/>
                  <a:moveTo>
                    <a:pt x="3616" y="1969"/>
                  </a:moveTo>
                  <a:cubicBezTo>
                    <a:pt x="3606" y="1969"/>
                    <a:pt x="3597" y="1972"/>
                    <a:pt x="3590" y="1978"/>
                  </a:cubicBezTo>
                  <a:cubicBezTo>
                    <a:pt x="3577" y="1991"/>
                    <a:pt x="3577" y="2017"/>
                    <a:pt x="3590" y="2030"/>
                  </a:cubicBezTo>
                  <a:cubicBezTo>
                    <a:pt x="3599" y="2039"/>
                    <a:pt x="3607" y="2039"/>
                    <a:pt x="3616" y="2039"/>
                  </a:cubicBezTo>
                  <a:cubicBezTo>
                    <a:pt x="3625" y="2039"/>
                    <a:pt x="3633" y="2039"/>
                    <a:pt x="3642" y="2030"/>
                  </a:cubicBezTo>
                  <a:cubicBezTo>
                    <a:pt x="3655" y="2017"/>
                    <a:pt x="3655" y="1991"/>
                    <a:pt x="3642" y="1978"/>
                  </a:cubicBezTo>
                  <a:cubicBezTo>
                    <a:pt x="3636" y="1972"/>
                    <a:pt x="3626" y="1969"/>
                    <a:pt x="3616" y="1969"/>
                  </a:cubicBezTo>
                  <a:close/>
                  <a:moveTo>
                    <a:pt x="568" y="2043"/>
                  </a:moveTo>
                  <a:cubicBezTo>
                    <a:pt x="558" y="2043"/>
                    <a:pt x="549" y="2048"/>
                    <a:pt x="542" y="2056"/>
                  </a:cubicBezTo>
                  <a:cubicBezTo>
                    <a:pt x="529" y="2069"/>
                    <a:pt x="529" y="2091"/>
                    <a:pt x="542" y="2104"/>
                  </a:cubicBezTo>
                  <a:cubicBezTo>
                    <a:pt x="551" y="2113"/>
                    <a:pt x="559" y="2117"/>
                    <a:pt x="568" y="2117"/>
                  </a:cubicBezTo>
                  <a:cubicBezTo>
                    <a:pt x="577" y="2117"/>
                    <a:pt x="585" y="2113"/>
                    <a:pt x="594" y="2104"/>
                  </a:cubicBezTo>
                  <a:cubicBezTo>
                    <a:pt x="607" y="2091"/>
                    <a:pt x="607" y="2069"/>
                    <a:pt x="594" y="2056"/>
                  </a:cubicBezTo>
                  <a:cubicBezTo>
                    <a:pt x="588" y="2048"/>
                    <a:pt x="578" y="2043"/>
                    <a:pt x="568" y="2043"/>
                  </a:cubicBezTo>
                  <a:close/>
                  <a:moveTo>
                    <a:pt x="3514" y="2073"/>
                  </a:moveTo>
                  <a:cubicBezTo>
                    <a:pt x="3505" y="2073"/>
                    <a:pt x="3495" y="2076"/>
                    <a:pt x="3486" y="2082"/>
                  </a:cubicBezTo>
                  <a:cubicBezTo>
                    <a:pt x="3473" y="2095"/>
                    <a:pt x="3473" y="2117"/>
                    <a:pt x="3486" y="2134"/>
                  </a:cubicBezTo>
                  <a:cubicBezTo>
                    <a:pt x="3495" y="2139"/>
                    <a:pt x="3503" y="2143"/>
                    <a:pt x="3512" y="2143"/>
                  </a:cubicBezTo>
                  <a:cubicBezTo>
                    <a:pt x="3521" y="2143"/>
                    <a:pt x="3534" y="2139"/>
                    <a:pt x="3538" y="2134"/>
                  </a:cubicBezTo>
                  <a:cubicBezTo>
                    <a:pt x="3551" y="2117"/>
                    <a:pt x="3551" y="2095"/>
                    <a:pt x="3538" y="2082"/>
                  </a:cubicBezTo>
                  <a:cubicBezTo>
                    <a:pt x="3532" y="2076"/>
                    <a:pt x="3523" y="2073"/>
                    <a:pt x="3514" y="2073"/>
                  </a:cubicBezTo>
                  <a:close/>
                  <a:moveTo>
                    <a:pt x="466" y="2146"/>
                  </a:moveTo>
                  <a:cubicBezTo>
                    <a:pt x="456" y="2146"/>
                    <a:pt x="447" y="2150"/>
                    <a:pt x="438" y="2156"/>
                  </a:cubicBezTo>
                  <a:cubicBezTo>
                    <a:pt x="425" y="2173"/>
                    <a:pt x="425" y="2195"/>
                    <a:pt x="438" y="2208"/>
                  </a:cubicBezTo>
                  <a:cubicBezTo>
                    <a:pt x="447" y="2217"/>
                    <a:pt x="455" y="2217"/>
                    <a:pt x="464" y="2217"/>
                  </a:cubicBezTo>
                  <a:cubicBezTo>
                    <a:pt x="473" y="2217"/>
                    <a:pt x="486" y="2217"/>
                    <a:pt x="490" y="2208"/>
                  </a:cubicBezTo>
                  <a:cubicBezTo>
                    <a:pt x="503" y="2195"/>
                    <a:pt x="503" y="2173"/>
                    <a:pt x="490" y="2156"/>
                  </a:cubicBezTo>
                  <a:cubicBezTo>
                    <a:pt x="484" y="2150"/>
                    <a:pt x="475" y="2146"/>
                    <a:pt x="466" y="2146"/>
                  </a:cubicBezTo>
                  <a:close/>
                  <a:moveTo>
                    <a:pt x="3411" y="2172"/>
                  </a:moveTo>
                  <a:cubicBezTo>
                    <a:pt x="3402" y="2172"/>
                    <a:pt x="3393" y="2176"/>
                    <a:pt x="3386" y="2182"/>
                  </a:cubicBezTo>
                  <a:cubicBezTo>
                    <a:pt x="3373" y="2199"/>
                    <a:pt x="3373" y="2221"/>
                    <a:pt x="3386" y="2234"/>
                  </a:cubicBezTo>
                  <a:cubicBezTo>
                    <a:pt x="3391" y="2243"/>
                    <a:pt x="3404" y="2247"/>
                    <a:pt x="3412" y="2247"/>
                  </a:cubicBezTo>
                  <a:cubicBezTo>
                    <a:pt x="3421" y="2247"/>
                    <a:pt x="3430" y="2243"/>
                    <a:pt x="3438" y="2234"/>
                  </a:cubicBezTo>
                  <a:cubicBezTo>
                    <a:pt x="3451" y="2221"/>
                    <a:pt x="3451" y="2199"/>
                    <a:pt x="3438" y="2182"/>
                  </a:cubicBezTo>
                  <a:cubicBezTo>
                    <a:pt x="3430" y="2176"/>
                    <a:pt x="3420" y="2172"/>
                    <a:pt x="3411" y="2172"/>
                  </a:cubicBezTo>
                  <a:close/>
                  <a:moveTo>
                    <a:pt x="363" y="2250"/>
                  </a:moveTo>
                  <a:cubicBezTo>
                    <a:pt x="354" y="2250"/>
                    <a:pt x="345" y="2254"/>
                    <a:pt x="338" y="2260"/>
                  </a:cubicBezTo>
                  <a:cubicBezTo>
                    <a:pt x="325" y="2273"/>
                    <a:pt x="325" y="2295"/>
                    <a:pt x="338" y="2312"/>
                  </a:cubicBezTo>
                  <a:cubicBezTo>
                    <a:pt x="343" y="2316"/>
                    <a:pt x="356" y="2321"/>
                    <a:pt x="364" y="2321"/>
                  </a:cubicBezTo>
                  <a:cubicBezTo>
                    <a:pt x="373" y="2321"/>
                    <a:pt x="382" y="2316"/>
                    <a:pt x="390" y="2312"/>
                  </a:cubicBezTo>
                  <a:cubicBezTo>
                    <a:pt x="403" y="2295"/>
                    <a:pt x="403" y="2273"/>
                    <a:pt x="390" y="2260"/>
                  </a:cubicBezTo>
                  <a:cubicBezTo>
                    <a:pt x="382" y="2254"/>
                    <a:pt x="372" y="2250"/>
                    <a:pt x="363" y="2250"/>
                  </a:cubicBezTo>
                  <a:close/>
                  <a:moveTo>
                    <a:pt x="3308" y="2276"/>
                  </a:moveTo>
                  <a:cubicBezTo>
                    <a:pt x="3299" y="2276"/>
                    <a:pt x="3289" y="2280"/>
                    <a:pt x="3282" y="2286"/>
                  </a:cubicBezTo>
                  <a:cubicBezTo>
                    <a:pt x="3269" y="2299"/>
                    <a:pt x="3269" y="2321"/>
                    <a:pt x="3282" y="2338"/>
                  </a:cubicBezTo>
                  <a:cubicBezTo>
                    <a:pt x="3291" y="2343"/>
                    <a:pt x="3300" y="2347"/>
                    <a:pt x="3308" y="2347"/>
                  </a:cubicBezTo>
                  <a:cubicBezTo>
                    <a:pt x="3317" y="2347"/>
                    <a:pt x="3326" y="2343"/>
                    <a:pt x="3334" y="2338"/>
                  </a:cubicBezTo>
                  <a:cubicBezTo>
                    <a:pt x="3347" y="2321"/>
                    <a:pt x="3347" y="2299"/>
                    <a:pt x="3334" y="2286"/>
                  </a:cubicBezTo>
                  <a:cubicBezTo>
                    <a:pt x="3328" y="2280"/>
                    <a:pt x="3318" y="2276"/>
                    <a:pt x="3308" y="2276"/>
                  </a:cubicBezTo>
                  <a:close/>
                  <a:moveTo>
                    <a:pt x="262" y="2350"/>
                  </a:moveTo>
                  <a:cubicBezTo>
                    <a:pt x="253" y="2350"/>
                    <a:pt x="243" y="2353"/>
                    <a:pt x="234" y="2360"/>
                  </a:cubicBezTo>
                  <a:cubicBezTo>
                    <a:pt x="221" y="2377"/>
                    <a:pt x="221" y="2399"/>
                    <a:pt x="234" y="2412"/>
                  </a:cubicBezTo>
                  <a:cubicBezTo>
                    <a:pt x="243" y="2421"/>
                    <a:pt x="252" y="2425"/>
                    <a:pt x="260" y="2425"/>
                  </a:cubicBezTo>
                  <a:cubicBezTo>
                    <a:pt x="269" y="2425"/>
                    <a:pt x="278" y="2421"/>
                    <a:pt x="286" y="2412"/>
                  </a:cubicBezTo>
                  <a:cubicBezTo>
                    <a:pt x="299" y="2399"/>
                    <a:pt x="299" y="2377"/>
                    <a:pt x="286" y="2360"/>
                  </a:cubicBezTo>
                  <a:cubicBezTo>
                    <a:pt x="280" y="2353"/>
                    <a:pt x="271" y="2350"/>
                    <a:pt x="262" y="2350"/>
                  </a:cubicBezTo>
                  <a:close/>
                  <a:moveTo>
                    <a:pt x="3206" y="2376"/>
                  </a:moveTo>
                  <a:cubicBezTo>
                    <a:pt x="3198" y="2376"/>
                    <a:pt x="3189" y="2379"/>
                    <a:pt x="3183" y="2386"/>
                  </a:cubicBezTo>
                  <a:cubicBezTo>
                    <a:pt x="3165" y="2403"/>
                    <a:pt x="3165" y="2425"/>
                    <a:pt x="3183" y="2438"/>
                  </a:cubicBezTo>
                  <a:cubicBezTo>
                    <a:pt x="3187" y="2447"/>
                    <a:pt x="3196" y="2451"/>
                    <a:pt x="3209" y="2451"/>
                  </a:cubicBezTo>
                  <a:cubicBezTo>
                    <a:pt x="3217" y="2451"/>
                    <a:pt x="3226" y="2447"/>
                    <a:pt x="3230" y="2438"/>
                  </a:cubicBezTo>
                  <a:cubicBezTo>
                    <a:pt x="3248" y="2425"/>
                    <a:pt x="3248" y="2403"/>
                    <a:pt x="3230" y="2386"/>
                  </a:cubicBezTo>
                  <a:cubicBezTo>
                    <a:pt x="3224" y="2379"/>
                    <a:pt x="3215" y="2376"/>
                    <a:pt x="3206" y="2376"/>
                  </a:cubicBezTo>
                  <a:close/>
                  <a:moveTo>
                    <a:pt x="159" y="2454"/>
                  </a:moveTo>
                  <a:cubicBezTo>
                    <a:pt x="150" y="2454"/>
                    <a:pt x="141" y="2457"/>
                    <a:pt x="135" y="2464"/>
                  </a:cubicBezTo>
                  <a:cubicBezTo>
                    <a:pt x="117" y="2477"/>
                    <a:pt x="117" y="2503"/>
                    <a:pt x="135" y="2516"/>
                  </a:cubicBezTo>
                  <a:cubicBezTo>
                    <a:pt x="139" y="2520"/>
                    <a:pt x="148" y="2525"/>
                    <a:pt x="161" y="2525"/>
                  </a:cubicBezTo>
                  <a:cubicBezTo>
                    <a:pt x="169" y="2525"/>
                    <a:pt x="178" y="2520"/>
                    <a:pt x="187" y="2516"/>
                  </a:cubicBezTo>
                  <a:cubicBezTo>
                    <a:pt x="200" y="2503"/>
                    <a:pt x="200" y="2477"/>
                    <a:pt x="187" y="2464"/>
                  </a:cubicBezTo>
                  <a:cubicBezTo>
                    <a:pt x="178" y="2457"/>
                    <a:pt x="168" y="2454"/>
                    <a:pt x="159" y="2454"/>
                  </a:cubicBezTo>
                  <a:close/>
                  <a:moveTo>
                    <a:pt x="3105" y="2480"/>
                  </a:moveTo>
                  <a:cubicBezTo>
                    <a:pt x="3095" y="2480"/>
                    <a:pt x="3085" y="2483"/>
                    <a:pt x="3079" y="2490"/>
                  </a:cubicBezTo>
                  <a:cubicBezTo>
                    <a:pt x="3066" y="2503"/>
                    <a:pt x="3066" y="2529"/>
                    <a:pt x="3079" y="2542"/>
                  </a:cubicBezTo>
                  <a:cubicBezTo>
                    <a:pt x="3087" y="2546"/>
                    <a:pt x="3096" y="2551"/>
                    <a:pt x="3105" y="2551"/>
                  </a:cubicBezTo>
                  <a:cubicBezTo>
                    <a:pt x="3113" y="2551"/>
                    <a:pt x="3122" y="2546"/>
                    <a:pt x="3131" y="2542"/>
                  </a:cubicBezTo>
                  <a:cubicBezTo>
                    <a:pt x="3144" y="2529"/>
                    <a:pt x="3144" y="2503"/>
                    <a:pt x="3131" y="2490"/>
                  </a:cubicBezTo>
                  <a:cubicBezTo>
                    <a:pt x="3124" y="2483"/>
                    <a:pt x="3114" y="2480"/>
                    <a:pt x="3105" y="2480"/>
                  </a:cubicBezTo>
                  <a:close/>
                  <a:moveTo>
                    <a:pt x="57" y="2555"/>
                  </a:moveTo>
                  <a:cubicBezTo>
                    <a:pt x="47" y="2555"/>
                    <a:pt x="37" y="2559"/>
                    <a:pt x="31" y="2568"/>
                  </a:cubicBezTo>
                  <a:cubicBezTo>
                    <a:pt x="18" y="2581"/>
                    <a:pt x="18" y="2603"/>
                    <a:pt x="31" y="2616"/>
                  </a:cubicBezTo>
                  <a:cubicBezTo>
                    <a:pt x="39" y="2624"/>
                    <a:pt x="48" y="2629"/>
                    <a:pt x="57" y="2629"/>
                  </a:cubicBezTo>
                  <a:cubicBezTo>
                    <a:pt x="65" y="2629"/>
                    <a:pt x="74" y="2624"/>
                    <a:pt x="83" y="2616"/>
                  </a:cubicBezTo>
                  <a:cubicBezTo>
                    <a:pt x="96" y="2603"/>
                    <a:pt x="96" y="2581"/>
                    <a:pt x="83" y="2568"/>
                  </a:cubicBezTo>
                  <a:cubicBezTo>
                    <a:pt x="76" y="2559"/>
                    <a:pt x="66" y="2555"/>
                    <a:pt x="57" y="2555"/>
                  </a:cubicBezTo>
                  <a:close/>
                  <a:moveTo>
                    <a:pt x="3003" y="2581"/>
                  </a:moveTo>
                  <a:cubicBezTo>
                    <a:pt x="2994" y="2581"/>
                    <a:pt x="2985" y="2585"/>
                    <a:pt x="2979" y="2594"/>
                  </a:cubicBezTo>
                  <a:cubicBezTo>
                    <a:pt x="2961" y="2607"/>
                    <a:pt x="2961" y="2629"/>
                    <a:pt x="2979" y="2642"/>
                  </a:cubicBezTo>
                  <a:cubicBezTo>
                    <a:pt x="2983" y="2650"/>
                    <a:pt x="2992" y="2655"/>
                    <a:pt x="3000" y="2655"/>
                  </a:cubicBezTo>
                  <a:cubicBezTo>
                    <a:pt x="3013" y="2655"/>
                    <a:pt x="3022" y="2650"/>
                    <a:pt x="3026" y="2642"/>
                  </a:cubicBezTo>
                  <a:cubicBezTo>
                    <a:pt x="3044" y="2629"/>
                    <a:pt x="3044" y="2607"/>
                    <a:pt x="3026" y="2594"/>
                  </a:cubicBezTo>
                  <a:cubicBezTo>
                    <a:pt x="3020" y="2585"/>
                    <a:pt x="3011" y="2581"/>
                    <a:pt x="3003" y="2581"/>
                  </a:cubicBezTo>
                  <a:close/>
                  <a:moveTo>
                    <a:pt x="39" y="2658"/>
                  </a:moveTo>
                  <a:cubicBezTo>
                    <a:pt x="29" y="2658"/>
                    <a:pt x="20" y="2661"/>
                    <a:pt x="13" y="2668"/>
                  </a:cubicBezTo>
                  <a:cubicBezTo>
                    <a:pt x="0" y="2681"/>
                    <a:pt x="0" y="2707"/>
                    <a:pt x="13" y="2720"/>
                  </a:cubicBezTo>
                  <a:cubicBezTo>
                    <a:pt x="22" y="2728"/>
                    <a:pt x="31" y="2728"/>
                    <a:pt x="39" y="2728"/>
                  </a:cubicBezTo>
                  <a:cubicBezTo>
                    <a:pt x="48" y="2728"/>
                    <a:pt x="57" y="2728"/>
                    <a:pt x="65" y="2720"/>
                  </a:cubicBezTo>
                  <a:cubicBezTo>
                    <a:pt x="78" y="2707"/>
                    <a:pt x="78" y="2681"/>
                    <a:pt x="65" y="2668"/>
                  </a:cubicBezTo>
                  <a:cubicBezTo>
                    <a:pt x="59" y="2661"/>
                    <a:pt x="49" y="2658"/>
                    <a:pt x="39" y="2658"/>
                  </a:cubicBezTo>
                  <a:close/>
                  <a:moveTo>
                    <a:pt x="2901" y="2684"/>
                  </a:moveTo>
                  <a:cubicBezTo>
                    <a:pt x="2891" y="2684"/>
                    <a:pt x="2881" y="2687"/>
                    <a:pt x="2875" y="2694"/>
                  </a:cubicBezTo>
                  <a:cubicBezTo>
                    <a:pt x="2862" y="2707"/>
                    <a:pt x="2862" y="2733"/>
                    <a:pt x="2875" y="2746"/>
                  </a:cubicBezTo>
                  <a:cubicBezTo>
                    <a:pt x="2883" y="2754"/>
                    <a:pt x="2892" y="2754"/>
                    <a:pt x="2901" y="2754"/>
                  </a:cubicBezTo>
                  <a:cubicBezTo>
                    <a:pt x="2909" y="2754"/>
                    <a:pt x="2918" y="2754"/>
                    <a:pt x="2927" y="2746"/>
                  </a:cubicBezTo>
                  <a:cubicBezTo>
                    <a:pt x="2940" y="2733"/>
                    <a:pt x="2940" y="2707"/>
                    <a:pt x="2927" y="2694"/>
                  </a:cubicBezTo>
                  <a:cubicBezTo>
                    <a:pt x="2920" y="2687"/>
                    <a:pt x="2911" y="2684"/>
                    <a:pt x="2901" y="2684"/>
                  </a:cubicBezTo>
                  <a:close/>
                  <a:moveTo>
                    <a:pt x="141" y="2759"/>
                  </a:moveTo>
                  <a:cubicBezTo>
                    <a:pt x="132" y="2759"/>
                    <a:pt x="124" y="2763"/>
                    <a:pt x="117" y="2772"/>
                  </a:cubicBezTo>
                  <a:cubicBezTo>
                    <a:pt x="100" y="2785"/>
                    <a:pt x="100" y="2806"/>
                    <a:pt x="117" y="2819"/>
                  </a:cubicBezTo>
                  <a:cubicBezTo>
                    <a:pt x="122" y="2828"/>
                    <a:pt x="130" y="2832"/>
                    <a:pt x="139" y="2832"/>
                  </a:cubicBezTo>
                  <a:cubicBezTo>
                    <a:pt x="152" y="2832"/>
                    <a:pt x="161" y="2828"/>
                    <a:pt x="165" y="2819"/>
                  </a:cubicBezTo>
                  <a:cubicBezTo>
                    <a:pt x="182" y="2806"/>
                    <a:pt x="182" y="2785"/>
                    <a:pt x="165" y="2772"/>
                  </a:cubicBezTo>
                  <a:cubicBezTo>
                    <a:pt x="158" y="2763"/>
                    <a:pt x="150" y="2759"/>
                    <a:pt x="141" y="2759"/>
                  </a:cubicBezTo>
                  <a:close/>
                  <a:moveTo>
                    <a:pt x="2798" y="2785"/>
                  </a:moveTo>
                  <a:cubicBezTo>
                    <a:pt x="2789" y="2785"/>
                    <a:pt x="2779" y="2789"/>
                    <a:pt x="2771" y="2798"/>
                  </a:cubicBezTo>
                  <a:cubicBezTo>
                    <a:pt x="2758" y="2811"/>
                    <a:pt x="2758" y="2832"/>
                    <a:pt x="2771" y="2850"/>
                  </a:cubicBezTo>
                  <a:cubicBezTo>
                    <a:pt x="2779" y="2854"/>
                    <a:pt x="2788" y="2858"/>
                    <a:pt x="2797" y="2858"/>
                  </a:cubicBezTo>
                  <a:cubicBezTo>
                    <a:pt x="2805" y="2858"/>
                    <a:pt x="2818" y="2854"/>
                    <a:pt x="2823" y="2850"/>
                  </a:cubicBezTo>
                  <a:cubicBezTo>
                    <a:pt x="2836" y="2832"/>
                    <a:pt x="2836" y="2811"/>
                    <a:pt x="2823" y="2798"/>
                  </a:cubicBezTo>
                  <a:cubicBezTo>
                    <a:pt x="2816" y="2789"/>
                    <a:pt x="2808" y="2785"/>
                    <a:pt x="2798" y="2785"/>
                  </a:cubicBezTo>
                  <a:close/>
                  <a:moveTo>
                    <a:pt x="243" y="2862"/>
                  </a:moveTo>
                  <a:cubicBezTo>
                    <a:pt x="233" y="2862"/>
                    <a:pt x="223" y="2865"/>
                    <a:pt x="217" y="2871"/>
                  </a:cubicBezTo>
                  <a:cubicBezTo>
                    <a:pt x="204" y="2884"/>
                    <a:pt x="204" y="2910"/>
                    <a:pt x="217" y="2923"/>
                  </a:cubicBezTo>
                  <a:cubicBezTo>
                    <a:pt x="226" y="2932"/>
                    <a:pt x="234" y="2932"/>
                    <a:pt x="243" y="2932"/>
                  </a:cubicBezTo>
                  <a:cubicBezTo>
                    <a:pt x="252" y="2932"/>
                    <a:pt x="260" y="2932"/>
                    <a:pt x="269" y="2923"/>
                  </a:cubicBezTo>
                  <a:cubicBezTo>
                    <a:pt x="282" y="2910"/>
                    <a:pt x="282" y="2884"/>
                    <a:pt x="269" y="2871"/>
                  </a:cubicBezTo>
                  <a:cubicBezTo>
                    <a:pt x="262" y="2865"/>
                    <a:pt x="253" y="2862"/>
                    <a:pt x="243" y="2862"/>
                  </a:cubicBezTo>
                  <a:close/>
                  <a:moveTo>
                    <a:pt x="2695" y="2888"/>
                  </a:moveTo>
                  <a:cubicBezTo>
                    <a:pt x="2686" y="2888"/>
                    <a:pt x="2677" y="2891"/>
                    <a:pt x="2671" y="2897"/>
                  </a:cubicBezTo>
                  <a:cubicBezTo>
                    <a:pt x="2658" y="2915"/>
                    <a:pt x="2658" y="2937"/>
                    <a:pt x="2671" y="2950"/>
                  </a:cubicBezTo>
                  <a:cubicBezTo>
                    <a:pt x="2675" y="2958"/>
                    <a:pt x="2688" y="2963"/>
                    <a:pt x="2697" y="2963"/>
                  </a:cubicBezTo>
                  <a:cubicBezTo>
                    <a:pt x="2706" y="2963"/>
                    <a:pt x="2714" y="2958"/>
                    <a:pt x="2723" y="2950"/>
                  </a:cubicBezTo>
                  <a:cubicBezTo>
                    <a:pt x="2736" y="2937"/>
                    <a:pt x="2736" y="2915"/>
                    <a:pt x="2723" y="2897"/>
                  </a:cubicBezTo>
                  <a:cubicBezTo>
                    <a:pt x="2714" y="2891"/>
                    <a:pt x="2705" y="2888"/>
                    <a:pt x="2695" y="2888"/>
                  </a:cubicBezTo>
                  <a:close/>
                  <a:moveTo>
                    <a:pt x="345" y="2966"/>
                  </a:moveTo>
                  <a:cubicBezTo>
                    <a:pt x="336" y="2966"/>
                    <a:pt x="328" y="2969"/>
                    <a:pt x="321" y="2976"/>
                  </a:cubicBezTo>
                  <a:cubicBezTo>
                    <a:pt x="308" y="2989"/>
                    <a:pt x="308" y="3010"/>
                    <a:pt x="321" y="3028"/>
                  </a:cubicBezTo>
                  <a:cubicBezTo>
                    <a:pt x="325" y="3032"/>
                    <a:pt x="334" y="3036"/>
                    <a:pt x="347" y="3036"/>
                  </a:cubicBezTo>
                  <a:cubicBezTo>
                    <a:pt x="356" y="3036"/>
                    <a:pt x="364" y="3032"/>
                    <a:pt x="373" y="3028"/>
                  </a:cubicBezTo>
                  <a:cubicBezTo>
                    <a:pt x="386" y="3010"/>
                    <a:pt x="386" y="2989"/>
                    <a:pt x="373" y="2976"/>
                  </a:cubicBezTo>
                  <a:cubicBezTo>
                    <a:pt x="364" y="2969"/>
                    <a:pt x="355" y="2966"/>
                    <a:pt x="345" y="2966"/>
                  </a:cubicBezTo>
                  <a:close/>
                  <a:moveTo>
                    <a:pt x="2595" y="2992"/>
                  </a:moveTo>
                  <a:cubicBezTo>
                    <a:pt x="2585" y="2992"/>
                    <a:pt x="2576" y="2995"/>
                    <a:pt x="2567" y="3002"/>
                  </a:cubicBezTo>
                  <a:cubicBezTo>
                    <a:pt x="2554" y="3015"/>
                    <a:pt x="2554" y="3036"/>
                    <a:pt x="2567" y="3054"/>
                  </a:cubicBezTo>
                  <a:cubicBezTo>
                    <a:pt x="2576" y="3058"/>
                    <a:pt x="2584" y="3062"/>
                    <a:pt x="2593" y="3062"/>
                  </a:cubicBezTo>
                  <a:cubicBezTo>
                    <a:pt x="2602" y="3062"/>
                    <a:pt x="2610" y="3058"/>
                    <a:pt x="2619" y="3054"/>
                  </a:cubicBezTo>
                  <a:cubicBezTo>
                    <a:pt x="2632" y="3036"/>
                    <a:pt x="2632" y="3015"/>
                    <a:pt x="2619" y="3002"/>
                  </a:cubicBezTo>
                  <a:cubicBezTo>
                    <a:pt x="2612" y="2995"/>
                    <a:pt x="2604" y="2992"/>
                    <a:pt x="2595" y="2992"/>
                  </a:cubicBezTo>
                  <a:close/>
                  <a:moveTo>
                    <a:pt x="448" y="3065"/>
                  </a:moveTo>
                  <a:cubicBezTo>
                    <a:pt x="439" y="3065"/>
                    <a:pt x="429" y="3069"/>
                    <a:pt x="421" y="3075"/>
                  </a:cubicBezTo>
                  <a:cubicBezTo>
                    <a:pt x="408" y="3093"/>
                    <a:pt x="408" y="3114"/>
                    <a:pt x="421" y="3127"/>
                  </a:cubicBezTo>
                  <a:cubicBezTo>
                    <a:pt x="429" y="3136"/>
                    <a:pt x="438" y="3140"/>
                    <a:pt x="447" y="3140"/>
                  </a:cubicBezTo>
                  <a:cubicBezTo>
                    <a:pt x="455" y="3140"/>
                    <a:pt x="464" y="3136"/>
                    <a:pt x="473" y="3127"/>
                  </a:cubicBezTo>
                  <a:cubicBezTo>
                    <a:pt x="486" y="3114"/>
                    <a:pt x="486" y="3093"/>
                    <a:pt x="473" y="3075"/>
                  </a:cubicBezTo>
                  <a:cubicBezTo>
                    <a:pt x="466" y="3069"/>
                    <a:pt x="458" y="3065"/>
                    <a:pt x="448" y="3065"/>
                  </a:cubicBezTo>
                  <a:close/>
                  <a:moveTo>
                    <a:pt x="2491" y="3092"/>
                  </a:moveTo>
                  <a:cubicBezTo>
                    <a:pt x="2482" y="3092"/>
                    <a:pt x="2474" y="3095"/>
                    <a:pt x="2467" y="3101"/>
                  </a:cubicBezTo>
                  <a:cubicBezTo>
                    <a:pt x="2450" y="3119"/>
                    <a:pt x="2450" y="3140"/>
                    <a:pt x="2467" y="3153"/>
                  </a:cubicBezTo>
                  <a:cubicBezTo>
                    <a:pt x="2472" y="3162"/>
                    <a:pt x="2480" y="3166"/>
                    <a:pt x="2493" y="3166"/>
                  </a:cubicBezTo>
                  <a:cubicBezTo>
                    <a:pt x="2502" y="3166"/>
                    <a:pt x="2511" y="3162"/>
                    <a:pt x="2515" y="3153"/>
                  </a:cubicBezTo>
                  <a:cubicBezTo>
                    <a:pt x="2532" y="3140"/>
                    <a:pt x="2532" y="3119"/>
                    <a:pt x="2515" y="3101"/>
                  </a:cubicBezTo>
                  <a:cubicBezTo>
                    <a:pt x="2508" y="3095"/>
                    <a:pt x="2500" y="3092"/>
                    <a:pt x="2491" y="3092"/>
                  </a:cubicBezTo>
                  <a:close/>
                  <a:moveTo>
                    <a:pt x="549" y="3170"/>
                  </a:moveTo>
                  <a:cubicBezTo>
                    <a:pt x="540" y="3170"/>
                    <a:pt x="531" y="3173"/>
                    <a:pt x="525" y="3179"/>
                  </a:cubicBezTo>
                  <a:cubicBezTo>
                    <a:pt x="512" y="3192"/>
                    <a:pt x="512" y="3214"/>
                    <a:pt x="525" y="3231"/>
                  </a:cubicBezTo>
                  <a:cubicBezTo>
                    <a:pt x="529" y="3236"/>
                    <a:pt x="542" y="3240"/>
                    <a:pt x="551" y="3240"/>
                  </a:cubicBezTo>
                  <a:cubicBezTo>
                    <a:pt x="559" y="3240"/>
                    <a:pt x="568" y="3236"/>
                    <a:pt x="577" y="3231"/>
                  </a:cubicBezTo>
                  <a:cubicBezTo>
                    <a:pt x="590" y="3214"/>
                    <a:pt x="590" y="3192"/>
                    <a:pt x="577" y="3179"/>
                  </a:cubicBezTo>
                  <a:cubicBezTo>
                    <a:pt x="568" y="3173"/>
                    <a:pt x="558" y="3170"/>
                    <a:pt x="549" y="3170"/>
                  </a:cubicBezTo>
                  <a:close/>
                  <a:moveTo>
                    <a:pt x="2389" y="3196"/>
                  </a:moveTo>
                  <a:cubicBezTo>
                    <a:pt x="2379" y="3196"/>
                    <a:pt x="2370" y="3199"/>
                    <a:pt x="2363" y="3205"/>
                  </a:cubicBezTo>
                  <a:cubicBezTo>
                    <a:pt x="2350" y="3218"/>
                    <a:pt x="2350" y="3244"/>
                    <a:pt x="2363" y="3257"/>
                  </a:cubicBezTo>
                  <a:cubicBezTo>
                    <a:pt x="2372" y="3262"/>
                    <a:pt x="2380" y="3266"/>
                    <a:pt x="2389" y="3266"/>
                  </a:cubicBezTo>
                  <a:cubicBezTo>
                    <a:pt x="2398" y="3266"/>
                    <a:pt x="2406" y="3262"/>
                    <a:pt x="2415" y="3257"/>
                  </a:cubicBezTo>
                  <a:cubicBezTo>
                    <a:pt x="2428" y="3244"/>
                    <a:pt x="2428" y="3218"/>
                    <a:pt x="2415" y="3205"/>
                  </a:cubicBezTo>
                  <a:cubicBezTo>
                    <a:pt x="2409" y="3199"/>
                    <a:pt x="2399" y="3196"/>
                    <a:pt x="2389" y="3196"/>
                  </a:cubicBezTo>
                  <a:close/>
                  <a:moveTo>
                    <a:pt x="652" y="3270"/>
                  </a:moveTo>
                  <a:cubicBezTo>
                    <a:pt x="643" y="3270"/>
                    <a:pt x="633" y="3275"/>
                    <a:pt x="625" y="3283"/>
                  </a:cubicBezTo>
                  <a:cubicBezTo>
                    <a:pt x="611" y="3296"/>
                    <a:pt x="611" y="3318"/>
                    <a:pt x="625" y="3331"/>
                  </a:cubicBezTo>
                  <a:cubicBezTo>
                    <a:pt x="633" y="3340"/>
                    <a:pt x="642" y="3344"/>
                    <a:pt x="651" y="3344"/>
                  </a:cubicBezTo>
                  <a:cubicBezTo>
                    <a:pt x="659" y="3344"/>
                    <a:pt x="672" y="3340"/>
                    <a:pt x="677" y="3331"/>
                  </a:cubicBezTo>
                  <a:cubicBezTo>
                    <a:pt x="690" y="3318"/>
                    <a:pt x="690" y="3296"/>
                    <a:pt x="677" y="3283"/>
                  </a:cubicBezTo>
                  <a:cubicBezTo>
                    <a:pt x="670" y="3275"/>
                    <a:pt x="661" y="3270"/>
                    <a:pt x="652" y="3270"/>
                  </a:cubicBezTo>
                  <a:close/>
                  <a:moveTo>
                    <a:pt x="2287" y="3296"/>
                  </a:moveTo>
                  <a:cubicBezTo>
                    <a:pt x="2279" y="3296"/>
                    <a:pt x="2270" y="3301"/>
                    <a:pt x="2263" y="3309"/>
                  </a:cubicBezTo>
                  <a:cubicBezTo>
                    <a:pt x="2246" y="3322"/>
                    <a:pt x="2246" y="3344"/>
                    <a:pt x="2263" y="3357"/>
                  </a:cubicBezTo>
                  <a:cubicBezTo>
                    <a:pt x="2268" y="3366"/>
                    <a:pt x="2276" y="3370"/>
                    <a:pt x="2285" y="3370"/>
                  </a:cubicBezTo>
                  <a:cubicBezTo>
                    <a:pt x="2298" y="3370"/>
                    <a:pt x="2307" y="3366"/>
                    <a:pt x="2311" y="3357"/>
                  </a:cubicBezTo>
                  <a:cubicBezTo>
                    <a:pt x="2328" y="3344"/>
                    <a:pt x="2328" y="3322"/>
                    <a:pt x="2311" y="3309"/>
                  </a:cubicBezTo>
                  <a:cubicBezTo>
                    <a:pt x="2305" y="3301"/>
                    <a:pt x="2296" y="3296"/>
                    <a:pt x="2287" y="3296"/>
                  </a:cubicBezTo>
                  <a:close/>
                  <a:moveTo>
                    <a:pt x="755" y="3373"/>
                  </a:moveTo>
                  <a:cubicBezTo>
                    <a:pt x="745" y="3373"/>
                    <a:pt x="735" y="3377"/>
                    <a:pt x="729" y="3383"/>
                  </a:cubicBezTo>
                  <a:cubicBezTo>
                    <a:pt x="716" y="3396"/>
                    <a:pt x="716" y="3422"/>
                    <a:pt x="729" y="3435"/>
                  </a:cubicBezTo>
                  <a:cubicBezTo>
                    <a:pt x="737" y="3444"/>
                    <a:pt x="746" y="3444"/>
                    <a:pt x="755" y="3444"/>
                  </a:cubicBezTo>
                  <a:cubicBezTo>
                    <a:pt x="763" y="3444"/>
                    <a:pt x="772" y="3444"/>
                    <a:pt x="781" y="3435"/>
                  </a:cubicBezTo>
                  <a:cubicBezTo>
                    <a:pt x="794" y="3422"/>
                    <a:pt x="794" y="3396"/>
                    <a:pt x="781" y="3383"/>
                  </a:cubicBezTo>
                  <a:cubicBezTo>
                    <a:pt x="774" y="3377"/>
                    <a:pt x="764" y="3373"/>
                    <a:pt x="755" y="3373"/>
                  </a:cubicBezTo>
                  <a:close/>
                  <a:moveTo>
                    <a:pt x="2185" y="3399"/>
                  </a:moveTo>
                  <a:cubicBezTo>
                    <a:pt x="2176" y="3399"/>
                    <a:pt x="2166" y="3403"/>
                    <a:pt x="2159" y="3409"/>
                  </a:cubicBezTo>
                  <a:cubicBezTo>
                    <a:pt x="2146" y="3422"/>
                    <a:pt x="2146" y="3448"/>
                    <a:pt x="2159" y="3461"/>
                  </a:cubicBezTo>
                  <a:cubicBezTo>
                    <a:pt x="2168" y="3470"/>
                    <a:pt x="2177" y="3470"/>
                    <a:pt x="2185" y="3470"/>
                  </a:cubicBezTo>
                  <a:cubicBezTo>
                    <a:pt x="2194" y="3470"/>
                    <a:pt x="2203" y="3470"/>
                    <a:pt x="2211" y="3461"/>
                  </a:cubicBezTo>
                  <a:cubicBezTo>
                    <a:pt x="2224" y="3448"/>
                    <a:pt x="2224" y="3422"/>
                    <a:pt x="2211" y="3409"/>
                  </a:cubicBezTo>
                  <a:cubicBezTo>
                    <a:pt x="2205" y="3403"/>
                    <a:pt x="2195" y="3399"/>
                    <a:pt x="2185" y="3399"/>
                  </a:cubicBezTo>
                  <a:close/>
                  <a:moveTo>
                    <a:pt x="856" y="3474"/>
                  </a:moveTo>
                  <a:cubicBezTo>
                    <a:pt x="848" y="3474"/>
                    <a:pt x="839" y="3478"/>
                    <a:pt x="833" y="3487"/>
                  </a:cubicBezTo>
                  <a:cubicBezTo>
                    <a:pt x="815" y="3500"/>
                    <a:pt x="815" y="3522"/>
                    <a:pt x="833" y="3535"/>
                  </a:cubicBezTo>
                  <a:cubicBezTo>
                    <a:pt x="837" y="3544"/>
                    <a:pt x="846" y="3548"/>
                    <a:pt x="854" y="3548"/>
                  </a:cubicBezTo>
                  <a:cubicBezTo>
                    <a:pt x="867" y="3548"/>
                    <a:pt x="876" y="3544"/>
                    <a:pt x="880" y="3535"/>
                  </a:cubicBezTo>
                  <a:cubicBezTo>
                    <a:pt x="898" y="3522"/>
                    <a:pt x="898" y="3500"/>
                    <a:pt x="880" y="3487"/>
                  </a:cubicBezTo>
                  <a:cubicBezTo>
                    <a:pt x="874" y="3478"/>
                    <a:pt x="865" y="3474"/>
                    <a:pt x="856" y="3474"/>
                  </a:cubicBezTo>
                  <a:close/>
                  <a:moveTo>
                    <a:pt x="2083" y="3503"/>
                  </a:moveTo>
                  <a:cubicBezTo>
                    <a:pt x="2074" y="3503"/>
                    <a:pt x="2064" y="3507"/>
                    <a:pt x="2055" y="3513"/>
                  </a:cubicBezTo>
                  <a:cubicBezTo>
                    <a:pt x="2042" y="3526"/>
                    <a:pt x="2042" y="3548"/>
                    <a:pt x="2055" y="3565"/>
                  </a:cubicBezTo>
                  <a:cubicBezTo>
                    <a:pt x="2064" y="3570"/>
                    <a:pt x="2073" y="3574"/>
                    <a:pt x="2081" y="3574"/>
                  </a:cubicBezTo>
                  <a:cubicBezTo>
                    <a:pt x="2090" y="3574"/>
                    <a:pt x="2103" y="3570"/>
                    <a:pt x="2107" y="3565"/>
                  </a:cubicBezTo>
                  <a:cubicBezTo>
                    <a:pt x="2120" y="3548"/>
                    <a:pt x="2120" y="3526"/>
                    <a:pt x="2107" y="3513"/>
                  </a:cubicBezTo>
                  <a:cubicBezTo>
                    <a:pt x="2101" y="3507"/>
                    <a:pt x="2092" y="3503"/>
                    <a:pt x="2083" y="3503"/>
                  </a:cubicBezTo>
                  <a:close/>
                  <a:moveTo>
                    <a:pt x="958" y="3577"/>
                  </a:moveTo>
                  <a:cubicBezTo>
                    <a:pt x="949" y="3577"/>
                    <a:pt x="939" y="3580"/>
                    <a:pt x="932" y="3587"/>
                  </a:cubicBezTo>
                  <a:cubicBezTo>
                    <a:pt x="919" y="3604"/>
                    <a:pt x="919" y="3626"/>
                    <a:pt x="932" y="3639"/>
                  </a:cubicBezTo>
                  <a:cubicBezTo>
                    <a:pt x="941" y="3648"/>
                    <a:pt x="950" y="3648"/>
                    <a:pt x="958" y="3648"/>
                  </a:cubicBezTo>
                  <a:cubicBezTo>
                    <a:pt x="967" y="3648"/>
                    <a:pt x="976" y="3648"/>
                    <a:pt x="984" y="3639"/>
                  </a:cubicBezTo>
                  <a:cubicBezTo>
                    <a:pt x="997" y="3626"/>
                    <a:pt x="997" y="3604"/>
                    <a:pt x="984" y="3587"/>
                  </a:cubicBezTo>
                  <a:cubicBezTo>
                    <a:pt x="978" y="3580"/>
                    <a:pt x="968" y="3577"/>
                    <a:pt x="958" y="3577"/>
                  </a:cubicBezTo>
                  <a:close/>
                  <a:moveTo>
                    <a:pt x="1980" y="3603"/>
                  </a:moveTo>
                  <a:cubicBezTo>
                    <a:pt x="1971" y="3603"/>
                    <a:pt x="1962" y="3606"/>
                    <a:pt x="1956" y="3613"/>
                  </a:cubicBezTo>
                  <a:cubicBezTo>
                    <a:pt x="1943" y="3630"/>
                    <a:pt x="1943" y="3652"/>
                    <a:pt x="1956" y="3665"/>
                  </a:cubicBezTo>
                  <a:cubicBezTo>
                    <a:pt x="1960" y="3674"/>
                    <a:pt x="1973" y="3678"/>
                    <a:pt x="1982" y="3678"/>
                  </a:cubicBezTo>
                  <a:cubicBezTo>
                    <a:pt x="1990" y="3678"/>
                    <a:pt x="1999" y="3674"/>
                    <a:pt x="2008" y="3665"/>
                  </a:cubicBezTo>
                  <a:cubicBezTo>
                    <a:pt x="2021" y="3652"/>
                    <a:pt x="2021" y="3630"/>
                    <a:pt x="2008" y="3613"/>
                  </a:cubicBezTo>
                  <a:cubicBezTo>
                    <a:pt x="1999" y="3606"/>
                    <a:pt x="1989" y="3603"/>
                    <a:pt x="1980" y="3603"/>
                  </a:cubicBezTo>
                  <a:close/>
                  <a:moveTo>
                    <a:pt x="1061" y="3681"/>
                  </a:moveTo>
                  <a:cubicBezTo>
                    <a:pt x="1052" y="3681"/>
                    <a:pt x="1043" y="3684"/>
                    <a:pt x="1036" y="3691"/>
                  </a:cubicBezTo>
                  <a:cubicBezTo>
                    <a:pt x="1019" y="3704"/>
                    <a:pt x="1019" y="3726"/>
                    <a:pt x="1036" y="3743"/>
                  </a:cubicBezTo>
                  <a:cubicBezTo>
                    <a:pt x="1041" y="3747"/>
                    <a:pt x="1049" y="3752"/>
                    <a:pt x="1062" y="3752"/>
                  </a:cubicBezTo>
                  <a:cubicBezTo>
                    <a:pt x="1071" y="3752"/>
                    <a:pt x="1080" y="3747"/>
                    <a:pt x="1088" y="3743"/>
                  </a:cubicBezTo>
                  <a:cubicBezTo>
                    <a:pt x="1101" y="3726"/>
                    <a:pt x="1101" y="3704"/>
                    <a:pt x="1088" y="3691"/>
                  </a:cubicBezTo>
                  <a:cubicBezTo>
                    <a:pt x="1080" y="3684"/>
                    <a:pt x="1070" y="3681"/>
                    <a:pt x="1061" y="3681"/>
                  </a:cubicBezTo>
                  <a:close/>
                  <a:moveTo>
                    <a:pt x="1879" y="3707"/>
                  </a:moveTo>
                  <a:cubicBezTo>
                    <a:pt x="1870" y="3707"/>
                    <a:pt x="1860" y="3710"/>
                    <a:pt x="1852" y="3717"/>
                  </a:cubicBezTo>
                  <a:cubicBezTo>
                    <a:pt x="1839" y="3730"/>
                    <a:pt x="1839" y="3752"/>
                    <a:pt x="1852" y="3769"/>
                  </a:cubicBezTo>
                  <a:cubicBezTo>
                    <a:pt x="1860" y="3773"/>
                    <a:pt x="1869" y="3778"/>
                    <a:pt x="1878" y="3778"/>
                  </a:cubicBezTo>
                  <a:cubicBezTo>
                    <a:pt x="1886" y="3778"/>
                    <a:pt x="1895" y="3773"/>
                    <a:pt x="1904" y="3769"/>
                  </a:cubicBezTo>
                  <a:cubicBezTo>
                    <a:pt x="1917" y="3752"/>
                    <a:pt x="1917" y="3730"/>
                    <a:pt x="1904" y="3717"/>
                  </a:cubicBezTo>
                  <a:cubicBezTo>
                    <a:pt x="1897" y="3710"/>
                    <a:pt x="1888" y="3707"/>
                    <a:pt x="1879" y="3707"/>
                  </a:cubicBezTo>
                  <a:close/>
                  <a:moveTo>
                    <a:pt x="1164" y="3781"/>
                  </a:moveTo>
                  <a:cubicBezTo>
                    <a:pt x="1155" y="3781"/>
                    <a:pt x="1145" y="3784"/>
                    <a:pt x="1136" y="3791"/>
                  </a:cubicBezTo>
                  <a:cubicBezTo>
                    <a:pt x="1123" y="3808"/>
                    <a:pt x="1123" y="3830"/>
                    <a:pt x="1136" y="3843"/>
                  </a:cubicBezTo>
                  <a:cubicBezTo>
                    <a:pt x="1145" y="3851"/>
                    <a:pt x="1153" y="3856"/>
                    <a:pt x="1162" y="3856"/>
                  </a:cubicBezTo>
                  <a:cubicBezTo>
                    <a:pt x="1171" y="3856"/>
                    <a:pt x="1179" y="3851"/>
                    <a:pt x="1188" y="3843"/>
                  </a:cubicBezTo>
                  <a:cubicBezTo>
                    <a:pt x="1201" y="3830"/>
                    <a:pt x="1201" y="3808"/>
                    <a:pt x="1188" y="3791"/>
                  </a:cubicBezTo>
                  <a:cubicBezTo>
                    <a:pt x="1182" y="3784"/>
                    <a:pt x="1173" y="3781"/>
                    <a:pt x="1164" y="3781"/>
                  </a:cubicBezTo>
                  <a:close/>
                  <a:moveTo>
                    <a:pt x="1776" y="3807"/>
                  </a:moveTo>
                  <a:cubicBezTo>
                    <a:pt x="1767" y="3807"/>
                    <a:pt x="1758" y="3810"/>
                    <a:pt x="1752" y="3817"/>
                  </a:cubicBezTo>
                  <a:cubicBezTo>
                    <a:pt x="1734" y="3834"/>
                    <a:pt x="1734" y="3856"/>
                    <a:pt x="1752" y="3869"/>
                  </a:cubicBezTo>
                  <a:cubicBezTo>
                    <a:pt x="1756" y="3877"/>
                    <a:pt x="1765" y="3882"/>
                    <a:pt x="1778" y="3882"/>
                  </a:cubicBezTo>
                  <a:cubicBezTo>
                    <a:pt x="1786" y="3882"/>
                    <a:pt x="1795" y="3877"/>
                    <a:pt x="1799" y="3869"/>
                  </a:cubicBezTo>
                  <a:cubicBezTo>
                    <a:pt x="1817" y="3856"/>
                    <a:pt x="1817" y="3834"/>
                    <a:pt x="1799" y="3817"/>
                  </a:cubicBezTo>
                  <a:cubicBezTo>
                    <a:pt x="1793" y="3810"/>
                    <a:pt x="1784" y="3807"/>
                    <a:pt x="1776" y="3807"/>
                  </a:cubicBezTo>
                  <a:close/>
                  <a:moveTo>
                    <a:pt x="1265" y="3885"/>
                  </a:moveTo>
                  <a:cubicBezTo>
                    <a:pt x="1255" y="3885"/>
                    <a:pt x="1247" y="3888"/>
                    <a:pt x="1240" y="3895"/>
                  </a:cubicBezTo>
                  <a:cubicBezTo>
                    <a:pt x="1227" y="3908"/>
                    <a:pt x="1227" y="3929"/>
                    <a:pt x="1240" y="3947"/>
                  </a:cubicBezTo>
                  <a:cubicBezTo>
                    <a:pt x="1245" y="3951"/>
                    <a:pt x="1258" y="3955"/>
                    <a:pt x="1266" y="3955"/>
                  </a:cubicBezTo>
                  <a:cubicBezTo>
                    <a:pt x="1275" y="3955"/>
                    <a:pt x="1284" y="3951"/>
                    <a:pt x="1292" y="3947"/>
                  </a:cubicBezTo>
                  <a:cubicBezTo>
                    <a:pt x="1305" y="3929"/>
                    <a:pt x="1305" y="3908"/>
                    <a:pt x="1292" y="3895"/>
                  </a:cubicBezTo>
                  <a:cubicBezTo>
                    <a:pt x="1284" y="3888"/>
                    <a:pt x="1274" y="3885"/>
                    <a:pt x="1265" y="3885"/>
                  </a:cubicBezTo>
                  <a:close/>
                  <a:moveTo>
                    <a:pt x="1674" y="3911"/>
                  </a:moveTo>
                  <a:cubicBezTo>
                    <a:pt x="1664" y="3911"/>
                    <a:pt x="1654" y="3914"/>
                    <a:pt x="1648" y="3921"/>
                  </a:cubicBezTo>
                  <a:cubicBezTo>
                    <a:pt x="1635" y="3934"/>
                    <a:pt x="1635" y="3960"/>
                    <a:pt x="1648" y="3973"/>
                  </a:cubicBezTo>
                  <a:cubicBezTo>
                    <a:pt x="1656" y="3977"/>
                    <a:pt x="1665" y="3981"/>
                    <a:pt x="1674" y="3981"/>
                  </a:cubicBezTo>
                  <a:cubicBezTo>
                    <a:pt x="1682" y="3981"/>
                    <a:pt x="1691" y="3977"/>
                    <a:pt x="1700" y="3973"/>
                  </a:cubicBezTo>
                  <a:cubicBezTo>
                    <a:pt x="1713" y="3960"/>
                    <a:pt x="1713" y="3934"/>
                    <a:pt x="1700" y="3921"/>
                  </a:cubicBezTo>
                  <a:cubicBezTo>
                    <a:pt x="1693" y="3914"/>
                    <a:pt x="1684" y="3911"/>
                    <a:pt x="1674" y="3911"/>
                  </a:cubicBezTo>
                  <a:close/>
                  <a:moveTo>
                    <a:pt x="1368" y="3985"/>
                  </a:moveTo>
                  <a:cubicBezTo>
                    <a:pt x="1358" y="3985"/>
                    <a:pt x="1349" y="3988"/>
                    <a:pt x="1340" y="3994"/>
                  </a:cubicBezTo>
                  <a:cubicBezTo>
                    <a:pt x="1327" y="4012"/>
                    <a:pt x="1327" y="4033"/>
                    <a:pt x="1340" y="4046"/>
                  </a:cubicBezTo>
                  <a:cubicBezTo>
                    <a:pt x="1349" y="4055"/>
                    <a:pt x="1357" y="4059"/>
                    <a:pt x="1366" y="4059"/>
                  </a:cubicBezTo>
                  <a:cubicBezTo>
                    <a:pt x="1375" y="4059"/>
                    <a:pt x="1388" y="4055"/>
                    <a:pt x="1392" y="4046"/>
                  </a:cubicBezTo>
                  <a:cubicBezTo>
                    <a:pt x="1405" y="4033"/>
                    <a:pt x="1405" y="4012"/>
                    <a:pt x="1392" y="3994"/>
                  </a:cubicBezTo>
                  <a:cubicBezTo>
                    <a:pt x="1385" y="3988"/>
                    <a:pt x="1377" y="3985"/>
                    <a:pt x="1368" y="3985"/>
                  </a:cubicBezTo>
                  <a:close/>
                  <a:moveTo>
                    <a:pt x="1572" y="4012"/>
                  </a:moveTo>
                  <a:cubicBezTo>
                    <a:pt x="1563" y="4012"/>
                    <a:pt x="1555" y="4016"/>
                    <a:pt x="1548" y="4025"/>
                  </a:cubicBezTo>
                  <a:cubicBezTo>
                    <a:pt x="1531" y="4038"/>
                    <a:pt x="1531" y="4059"/>
                    <a:pt x="1548" y="4072"/>
                  </a:cubicBezTo>
                  <a:cubicBezTo>
                    <a:pt x="1552" y="4081"/>
                    <a:pt x="1561" y="4085"/>
                    <a:pt x="1570" y="4085"/>
                  </a:cubicBezTo>
                  <a:cubicBezTo>
                    <a:pt x="1583" y="4085"/>
                    <a:pt x="1591" y="4081"/>
                    <a:pt x="1596" y="4072"/>
                  </a:cubicBezTo>
                  <a:cubicBezTo>
                    <a:pt x="1613" y="4059"/>
                    <a:pt x="1613" y="4038"/>
                    <a:pt x="1596" y="4025"/>
                  </a:cubicBezTo>
                  <a:cubicBezTo>
                    <a:pt x="1589" y="4016"/>
                    <a:pt x="1581" y="4012"/>
                    <a:pt x="1572" y="4012"/>
                  </a:cubicBezTo>
                  <a:close/>
                  <a:moveTo>
                    <a:pt x="1470" y="4089"/>
                  </a:moveTo>
                  <a:cubicBezTo>
                    <a:pt x="1460" y="4089"/>
                    <a:pt x="1450" y="4092"/>
                    <a:pt x="1444" y="4098"/>
                  </a:cubicBezTo>
                  <a:cubicBezTo>
                    <a:pt x="1431" y="4111"/>
                    <a:pt x="1431" y="4137"/>
                    <a:pt x="1444" y="4151"/>
                  </a:cubicBezTo>
                  <a:cubicBezTo>
                    <a:pt x="1453" y="4155"/>
                    <a:pt x="1461" y="4159"/>
                    <a:pt x="1470" y="4159"/>
                  </a:cubicBezTo>
                  <a:cubicBezTo>
                    <a:pt x="1479" y="4159"/>
                    <a:pt x="1487" y="4155"/>
                    <a:pt x="1496" y="4151"/>
                  </a:cubicBezTo>
                  <a:cubicBezTo>
                    <a:pt x="1509" y="4137"/>
                    <a:pt x="1509" y="4111"/>
                    <a:pt x="1496" y="4098"/>
                  </a:cubicBezTo>
                  <a:cubicBezTo>
                    <a:pt x="1489" y="4092"/>
                    <a:pt x="1480" y="4089"/>
                    <a:pt x="1470" y="40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3" name="Google Shape;540;p20">
              <a:extLst>
                <a:ext uri="{FF2B5EF4-FFF2-40B4-BE49-F238E27FC236}">
                  <a16:creationId xmlns:a16="http://schemas.microsoft.com/office/drawing/2014/main" id="{46908433-0232-4896-84C5-D1225ADFADE8}"/>
                </a:ext>
              </a:extLst>
            </p:cNvPr>
            <p:cNvSpPr/>
            <p:nvPr/>
          </p:nvSpPr>
          <p:spPr>
            <a:xfrm>
              <a:off x="5860154" y="2955184"/>
              <a:ext cx="126921" cy="123548"/>
            </a:xfrm>
            <a:custGeom>
              <a:avLst/>
              <a:gdLst/>
              <a:ahLst/>
              <a:cxnLst/>
              <a:rect l="l" t="t" r="r" b="b"/>
              <a:pathLst>
                <a:path w="1016" h="989" extrusionOk="0">
                  <a:moveTo>
                    <a:pt x="430" y="1"/>
                  </a:moveTo>
                  <a:cubicBezTo>
                    <a:pt x="417" y="1"/>
                    <a:pt x="404" y="2"/>
                    <a:pt x="391" y="4"/>
                  </a:cubicBezTo>
                  <a:cubicBezTo>
                    <a:pt x="304" y="12"/>
                    <a:pt x="226" y="60"/>
                    <a:pt x="144" y="138"/>
                  </a:cubicBezTo>
                  <a:cubicBezTo>
                    <a:pt x="70" y="212"/>
                    <a:pt x="27" y="294"/>
                    <a:pt x="14" y="376"/>
                  </a:cubicBezTo>
                  <a:cubicBezTo>
                    <a:pt x="1" y="459"/>
                    <a:pt x="23" y="532"/>
                    <a:pt x="83" y="589"/>
                  </a:cubicBezTo>
                  <a:cubicBezTo>
                    <a:pt x="132" y="641"/>
                    <a:pt x="190" y="664"/>
                    <a:pt x="252" y="664"/>
                  </a:cubicBezTo>
                  <a:cubicBezTo>
                    <a:pt x="262" y="664"/>
                    <a:pt x="272" y="664"/>
                    <a:pt x="283" y="663"/>
                  </a:cubicBezTo>
                  <a:cubicBezTo>
                    <a:pt x="352" y="654"/>
                    <a:pt x="447" y="619"/>
                    <a:pt x="560" y="563"/>
                  </a:cubicBezTo>
                  <a:cubicBezTo>
                    <a:pt x="617" y="532"/>
                    <a:pt x="660" y="519"/>
                    <a:pt x="690" y="515"/>
                  </a:cubicBezTo>
                  <a:cubicBezTo>
                    <a:pt x="694" y="515"/>
                    <a:pt x="698" y="514"/>
                    <a:pt x="702" y="514"/>
                  </a:cubicBezTo>
                  <a:cubicBezTo>
                    <a:pt x="727" y="514"/>
                    <a:pt x="750" y="527"/>
                    <a:pt x="773" y="545"/>
                  </a:cubicBezTo>
                  <a:cubicBezTo>
                    <a:pt x="794" y="567"/>
                    <a:pt x="803" y="593"/>
                    <a:pt x="799" y="624"/>
                  </a:cubicBezTo>
                  <a:cubicBezTo>
                    <a:pt x="794" y="654"/>
                    <a:pt x="777" y="684"/>
                    <a:pt x="742" y="719"/>
                  </a:cubicBezTo>
                  <a:cubicBezTo>
                    <a:pt x="703" y="758"/>
                    <a:pt x="664" y="784"/>
                    <a:pt x="630" y="784"/>
                  </a:cubicBezTo>
                  <a:cubicBezTo>
                    <a:pt x="626" y="784"/>
                    <a:pt x="622" y="785"/>
                    <a:pt x="618" y="785"/>
                  </a:cubicBezTo>
                  <a:cubicBezTo>
                    <a:pt x="583" y="785"/>
                    <a:pt x="548" y="767"/>
                    <a:pt x="512" y="728"/>
                  </a:cubicBezTo>
                  <a:lnTo>
                    <a:pt x="356" y="884"/>
                  </a:lnTo>
                  <a:lnTo>
                    <a:pt x="356" y="888"/>
                  </a:lnTo>
                  <a:cubicBezTo>
                    <a:pt x="420" y="956"/>
                    <a:pt x="490" y="988"/>
                    <a:pt x="563" y="988"/>
                  </a:cubicBezTo>
                  <a:cubicBezTo>
                    <a:pt x="580" y="988"/>
                    <a:pt x="596" y="987"/>
                    <a:pt x="612" y="983"/>
                  </a:cubicBezTo>
                  <a:cubicBezTo>
                    <a:pt x="703" y="966"/>
                    <a:pt x="786" y="918"/>
                    <a:pt x="864" y="840"/>
                  </a:cubicBezTo>
                  <a:cubicBezTo>
                    <a:pt x="942" y="762"/>
                    <a:pt x="989" y="680"/>
                    <a:pt x="1002" y="602"/>
                  </a:cubicBezTo>
                  <a:cubicBezTo>
                    <a:pt x="1015" y="519"/>
                    <a:pt x="989" y="446"/>
                    <a:pt x="929" y="385"/>
                  </a:cubicBezTo>
                  <a:cubicBezTo>
                    <a:pt x="879" y="335"/>
                    <a:pt x="819" y="306"/>
                    <a:pt x="754" y="306"/>
                  </a:cubicBezTo>
                  <a:cubicBezTo>
                    <a:pt x="746" y="306"/>
                    <a:pt x="738" y="306"/>
                    <a:pt x="729" y="307"/>
                  </a:cubicBezTo>
                  <a:cubicBezTo>
                    <a:pt x="651" y="316"/>
                    <a:pt x="565" y="346"/>
                    <a:pt x="460" y="402"/>
                  </a:cubicBezTo>
                  <a:cubicBezTo>
                    <a:pt x="395" y="433"/>
                    <a:pt x="348" y="450"/>
                    <a:pt x="317" y="454"/>
                  </a:cubicBezTo>
                  <a:cubicBezTo>
                    <a:pt x="312" y="455"/>
                    <a:pt x="308" y="456"/>
                    <a:pt x="303" y="456"/>
                  </a:cubicBezTo>
                  <a:cubicBezTo>
                    <a:pt x="280" y="456"/>
                    <a:pt x="262" y="446"/>
                    <a:pt x="244" y="428"/>
                  </a:cubicBezTo>
                  <a:cubicBezTo>
                    <a:pt x="222" y="411"/>
                    <a:pt x="213" y="385"/>
                    <a:pt x="218" y="350"/>
                  </a:cubicBezTo>
                  <a:cubicBezTo>
                    <a:pt x="218" y="320"/>
                    <a:pt x="235" y="290"/>
                    <a:pt x="261" y="264"/>
                  </a:cubicBezTo>
                  <a:cubicBezTo>
                    <a:pt x="300" y="225"/>
                    <a:pt x="335" y="207"/>
                    <a:pt x="365" y="203"/>
                  </a:cubicBezTo>
                  <a:cubicBezTo>
                    <a:pt x="400" y="203"/>
                    <a:pt x="430" y="216"/>
                    <a:pt x="465" y="251"/>
                  </a:cubicBezTo>
                  <a:lnTo>
                    <a:pt x="617" y="95"/>
                  </a:lnTo>
                  <a:lnTo>
                    <a:pt x="617" y="90"/>
                  </a:lnTo>
                  <a:cubicBezTo>
                    <a:pt x="561" y="31"/>
                    <a:pt x="500" y="1"/>
                    <a:pt x="4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4" name="Google Shape;541;p20">
              <a:extLst>
                <a:ext uri="{FF2B5EF4-FFF2-40B4-BE49-F238E27FC236}">
                  <a16:creationId xmlns:a16="http://schemas.microsoft.com/office/drawing/2014/main" id="{509DF348-D914-47BB-B505-089B17A96DD4}"/>
                </a:ext>
              </a:extLst>
            </p:cNvPr>
            <p:cNvSpPr/>
            <p:nvPr/>
          </p:nvSpPr>
          <p:spPr>
            <a:xfrm>
              <a:off x="5945726" y="2886225"/>
              <a:ext cx="136166" cy="136041"/>
            </a:xfrm>
            <a:custGeom>
              <a:avLst/>
              <a:gdLst/>
              <a:ahLst/>
              <a:cxnLst/>
              <a:rect l="l" t="t" r="r" b="b"/>
              <a:pathLst>
                <a:path w="1090" h="1089" extrusionOk="0">
                  <a:moveTo>
                    <a:pt x="304" y="304"/>
                  </a:moveTo>
                  <a:lnTo>
                    <a:pt x="586" y="451"/>
                  </a:lnTo>
                  <a:lnTo>
                    <a:pt x="452" y="586"/>
                  </a:lnTo>
                  <a:lnTo>
                    <a:pt x="300" y="304"/>
                  </a:lnTo>
                  <a:close/>
                  <a:moveTo>
                    <a:pt x="170" y="1"/>
                  </a:moveTo>
                  <a:lnTo>
                    <a:pt x="83" y="83"/>
                  </a:lnTo>
                  <a:lnTo>
                    <a:pt x="83" y="87"/>
                  </a:lnTo>
                  <a:lnTo>
                    <a:pt x="1" y="170"/>
                  </a:lnTo>
                  <a:lnTo>
                    <a:pt x="465" y="1089"/>
                  </a:lnTo>
                  <a:lnTo>
                    <a:pt x="634" y="920"/>
                  </a:lnTo>
                  <a:lnTo>
                    <a:pt x="539" y="746"/>
                  </a:lnTo>
                  <a:lnTo>
                    <a:pt x="742" y="538"/>
                  </a:lnTo>
                  <a:lnTo>
                    <a:pt x="920" y="634"/>
                  </a:lnTo>
                  <a:lnTo>
                    <a:pt x="1089" y="464"/>
                  </a:lnTo>
                  <a:lnTo>
                    <a:pt x="1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5" name="Google Shape;542;p20">
              <a:extLst>
                <a:ext uri="{FF2B5EF4-FFF2-40B4-BE49-F238E27FC236}">
                  <a16:creationId xmlns:a16="http://schemas.microsoft.com/office/drawing/2014/main" id="{3776DDB9-C805-43F6-8524-E3621DC0F53D}"/>
                </a:ext>
              </a:extLst>
            </p:cNvPr>
            <p:cNvSpPr/>
            <p:nvPr/>
          </p:nvSpPr>
          <p:spPr>
            <a:xfrm>
              <a:off x="6001567" y="2831509"/>
              <a:ext cx="143661" cy="106809"/>
            </a:xfrm>
            <a:custGeom>
              <a:avLst/>
              <a:gdLst/>
              <a:ahLst/>
              <a:cxnLst/>
              <a:rect l="l" t="t" r="r" b="b"/>
              <a:pathLst>
                <a:path w="1150" h="855" extrusionOk="0">
                  <a:moveTo>
                    <a:pt x="161" y="1"/>
                  </a:moveTo>
                  <a:lnTo>
                    <a:pt x="1" y="161"/>
                  </a:lnTo>
                  <a:lnTo>
                    <a:pt x="690" y="855"/>
                  </a:lnTo>
                  <a:lnTo>
                    <a:pt x="1149" y="395"/>
                  </a:lnTo>
                  <a:lnTo>
                    <a:pt x="1024" y="274"/>
                  </a:lnTo>
                  <a:lnTo>
                    <a:pt x="729" y="569"/>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6" name="Google Shape;543;p20">
              <a:extLst>
                <a:ext uri="{FF2B5EF4-FFF2-40B4-BE49-F238E27FC236}">
                  <a16:creationId xmlns:a16="http://schemas.microsoft.com/office/drawing/2014/main" id="{8B4B4D91-21C7-4518-8841-D90E21E02115}"/>
                </a:ext>
              </a:extLst>
            </p:cNvPr>
            <p:cNvSpPr/>
            <p:nvPr/>
          </p:nvSpPr>
          <p:spPr>
            <a:xfrm>
              <a:off x="6069276" y="2727572"/>
              <a:ext cx="143161" cy="142537"/>
            </a:xfrm>
            <a:custGeom>
              <a:avLst/>
              <a:gdLst/>
              <a:ahLst/>
              <a:cxnLst/>
              <a:rect l="l" t="t" r="r" b="b"/>
              <a:pathLst>
                <a:path w="1146" h="1141" extrusionOk="0">
                  <a:moveTo>
                    <a:pt x="451" y="0"/>
                  </a:moveTo>
                  <a:lnTo>
                    <a:pt x="0" y="451"/>
                  </a:lnTo>
                  <a:lnTo>
                    <a:pt x="690" y="1140"/>
                  </a:lnTo>
                  <a:lnTo>
                    <a:pt x="1145" y="690"/>
                  </a:lnTo>
                  <a:lnTo>
                    <a:pt x="1019" y="568"/>
                  </a:lnTo>
                  <a:lnTo>
                    <a:pt x="729" y="859"/>
                  </a:lnTo>
                  <a:lnTo>
                    <a:pt x="555" y="685"/>
                  </a:lnTo>
                  <a:lnTo>
                    <a:pt x="798" y="442"/>
                  </a:lnTo>
                  <a:lnTo>
                    <a:pt x="677" y="321"/>
                  </a:lnTo>
                  <a:lnTo>
                    <a:pt x="434" y="564"/>
                  </a:lnTo>
                  <a:lnTo>
                    <a:pt x="282" y="412"/>
                  </a:lnTo>
                  <a:lnTo>
                    <a:pt x="577" y="122"/>
                  </a:lnTo>
                  <a:lnTo>
                    <a:pt x="4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7" name="Google Shape;544;p20">
              <a:extLst>
                <a:ext uri="{FF2B5EF4-FFF2-40B4-BE49-F238E27FC236}">
                  <a16:creationId xmlns:a16="http://schemas.microsoft.com/office/drawing/2014/main" id="{1E8C5300-1E4B-4EB5-9B21-4D0EF787198D}"/>
                </a:ext>
              </a:extLst>
            </p:cNvPr>
            <p:cNvSpPr/>
            <p:nvPr/>
          </p:nvSpPr>
          <p:spPr>
            <a:xfrm>
              <a:off x="6271278" y="2548056"/>
              <a:ext cx="130169" cy="128170"/>
            </a:xfrm>
            <a:custGeom>
              <a:avLst/>
              <a:gdLst/>
              <a:ahLst/>
              <a:cxnLst/>
              <a:rect l="l" t="t" r="r" b="b"/>
              <a:pathLst>
                <a:path w="1042" h="1026" extrusionOk="0">
                  <a:moveTo>
                    <a:pt x="952" y="1"/>
                  </a:moveTo>
                  <a:cubicBezTo>
                    <a:pt x="933" y="1"/>
                    <a:pt x="913" y="9"/>
                    <a:pt x="898" y="24"/>
                  </a:cubicBezTo>
                  <a:lnTo>
                    <a:pt x="31" y="891"/>
                  </a:lnTo>
                  <a:cubicBezTo>
                    <a:pt x="1" y="921"/>
                    <a:pt x="1" y="969"/>
                    <a:pt x="31" y="999"/>
                  </a:cubicBezTo>
                  <a:cubicBezTo>
                    <a:pt x="46" y="1017"/>
                    <a:pt x="66" y="1025"/>
                    <a:pt x="85" y="1025"/>
                  </a:cubicBezTo>
                  <a:cubicBezTo>
                    <a:pt x="105" y="1025"/>
                    <a:pt x="124" y="1017"/>
                    <a:pt x="139" y="999"/>
                  </a:cubicBezTo>
                  <a:lnTo>
                    <a:pt x="1007" y="132"/>
                  </a:lnTo>
                  <a:cubicBezTo>
                    <a:pt x="1041" y="102"/>
                    <a:pt x="1041" y="54"/>
                    <a:pt x="1007" y="24"/>
                  </a:cubicBezTo>
                  <a:cubicBezTo>
                    <a:pt x="991" y="9"/>
                    <a:pt x="972" y="1"/>
                    <a:pt x="952" y="1"/>
                  </a:cubicBezTo>
                  <a:close/>
                </a:path>
              </a:pathLst>
            </a:custGeom>
            <a:solidFill>
              <a:srgbClr val="7B3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08" name="Google Shape;545;p20">
            <a:extLst>
              <a:ext uri="{FF2B5EF4-FFF2-40B4-BE49-F238E27FC236}">
                <a16:creationId xmlns:a16="http://schemas.microsoft.com/office/drawing/2014/main" id="{8D56B37F-1CFF-44AC-8161-8F7121C3DBEC}"/>
              </a:ext>
            </a:extLst>
          </p:cNvPr>
          <p:cNvGrpSpPr/>
          <p:nvPr/>
        </p:nvGrpSpPr>
        <p:grpSpPr>
          <a:xfrm>
            <a:off x="2793229" y="2823290"/>
            <a:ext cx="537418" cy="464463"/>
            <a:chOff x="2836746" y="2719951"/>
            <a:chExt cx="537418" cy="464463"/>
          </a:xfrm>
        </p:grpSpPr>
        <p:sp>
          <p:nvSpPr>
            <p:cNvPr id="109" name="Google Shape;546;p20">
              <a:extLst>
                <a:ext uri="{FF2B5EF4-FFF2-40B4-BE49-F238E27FC236}">
                  <a16:creationId xmlns:a16="http://schemas.microsoft.com/office/drawing/2014/main" id="{1D74FEB6-6AEE-4D78-A66F-FA706C753D65}"/>
                </a:ext>
              </a:extLst>
            </p:cNvPr>
            <p:cNvSpPr/>
            <p:nvPr/>
          </p:nvSpPr>
          <p:spPr>
            <a:xfrm>
              <a:off x="2836746" y="2807148"/>
              <a:ext cx="450221" cy="377266"/>
            </a:xfrm>
            <a:custGeom>
              <a:avLst/>
              <a:gdLst/>
              <a:ahLst/>
              <a:cxnLst/>
              <a:rect l="l" t="t" r="r" b="b"/>
              <a:pathLst>
                <a:path w="3604" h="3020" extrusionOk="0">
                  <a:moveTo>
                    <a:pt x="539" y="1"/>
                  </a:moveTo>
                  <a:cubicBezTo>
                    <a:pt x="244" y="1"/>
                    <a:pt x="1" y="239"/>
                    <a:pt x="1" y="534"/>
                  </a:cubicBezTo>
                  <a:lnTo>
                    <a:pt x="1" y="1986"/>
                  </a:lnTo>
                  <a:cubicBezTo>
                    <a:pt x="1" y="2285"/>
                    <a:pt x="244" y="2524"/>
                    <a:pt x="539" y="2524"/>
                  </a:cubicBezTo>
                  <a:cubicBezTo>
                    <a:pt x="721" y="2524"/>
                    <a:pt x="894" y="2580"/>
                    <a:pt x="1041" y="2684"/>
                  </a:cubicBezTo>
                  <a:lnTo>
                    <a:pt x="1497" y="3005"/>
                  </a:lnTo>
                  <a:cubicBezTo>
                    <a:pt x="1511" y="3015"/>
                    <a:pt x="1527" y="3019"/>
                    <a:pt x="1541" y="3019"/>
                  </a:cubicBezTo>
                  <a:cubicBezTo>
                    <a:pt x="1593" y="3019"/>
                    <a:pt x="1638" y="2967"/>
                    <a:pt x="1618" y="2910"/>
                  </a:cubicBezTo>
                  <a:lnTo>
                    <a:pt x="1588" y="2823"/>
                  </a:lnTo>
                  <a:cubicBezTo>
                    <a:pt x="1536" y="2676"/>
                    <a:pt x="1644" y="2524"/>
                    <a:pt x="1796" y="2524"/>
                  </a:cubicBezTo>
                  <a:lnTo>
                    <a:pt x="3066" y="2524"/>
                  </a:lnTo>
                  <a:cubicBezTo>
                    <a:pt x="3365" y="2524"/>
                    <a:pt x="3604" y="2285"/>
                    <a:pt x="3604" y="1986"/>
                  </a:cubicBezTo>
                  <a:lnTo>
                    <a:pt x="3604" y="534"/>
                  </a:lnTo>
                  <a:cubicBezTo>
                    <a:pt x="3604" y="239"/>
                    <a:pt x="3365" y="1"/>
                    <a:pt x="30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0" name="Google Shape;547;p20">
              <a:extLst>
                <a:ext uri="{FF2B5EF4-FFF2-40B4-BE49-F238E27FC236}">
                  <a16:creationId xmlns:a16="http://schemas.microsoft.com/office/drawing/2014/main" id="{371A069A-53C4-4E27-A7A0-1500768C8F48}"/>
                </a:ext>
              </a:extLst>
            </p:cNvPr>
            <p:cNvSpPr/>
            <p:nvPr/>
          </p:nvSpPr>
          <p:spPr>
            <a:xfrm>
              <a:off x="2900707" y="2807148"/>
              <a:ext cx="386260" cy="310682"/>
            </a:xfrm>
            <a:custGeom>
              <a:avLst/>
              <a:gdLst/>
              <a:ahLst/>
              <a:cxnLst/>
              <a:rect l="l" t="t" r="r" b="b"/>
              <a:pathLst>
                <a:path w="3092" h="2487" extrusionOk="0">
                  <a:moveTo>
                    <a:pt x="1" y="1"/>
                  </a:moveTo>
                  <a:cubicBezTo>
                    <a:pt x="1" y="1"/>
                    <a:pt x="1" y="5"/>
                    <a:pt x="1" y="5"/>
                  </a:cubicBezTo>
                  <a:lnTo>
                    <a:pt x="1" y="1457"/>
                  </a:lnTo>
                  <a:cubicBezTo>
                    <a:pt x="1" y="1752"/>
                    <a:pt x="243" y="1995"/>
                    <a:pt x="538" y="1995"/>
                  </a:cubicBezTo>
                  <a:lnTo>
                    <a:pt x="1808" y="1995"/>
                  </a:lnTo>
                  <a:cubicBezTo>
                    <a:pt x="1960" y="1995"/>
                    <a:pt x="2069" y="2147"/>
                    <a:pt x="2017" y="2290"/>
                  </a:cubicBezTo>
                  <a:lnTo>
                    <a:pt x="1986" y="2381"/>
                  </a:lnTo>
                  <a:cubicBezTo>
                    <a:pt x="1966" y="2437"/>
                    <a:pt x="2013" y="2486"/>
                    <a:pt x="2063" y="2486"/>
                  </a:cubicBezTo>
                  <a:cubicBezTo>
                    <a:pt x="2078" y="2486"/>
                    <a:pt x="2094" y="2482"/>
                    <a:pt x="2108" y="2472"/>
                  </a:cubicBezTo>
                  <a:lnTo>
                    <a:pt x="2567" y="2151"/>
                  </a:lnTo>
                  <a:cubicBezTo>
                    <a:pt x="2710" y="2047"/>
                    <a:pt x="2888" y="1995"/>
                    <a:pt x="3066" y="1995"/>
                  </a:cubicBezTo>
                  <a:cubicBezTo>
                    <a:pt x="3075" y="1995"/>
                    <a:pt x="3083" y="1991"/>
                    <a:pt x="3092" y="1991"/>
                  </a:cubicBezTo>
                  <a:cubicBezTo>
                    <a:pt x="3092" y="1991"/>
                    <a:pt x="3092" y="1991"/>
                    <a:pt x="3092" y="1986"/>
                  </a:cubicBezTo>
                  <a:lnTo>
                    <a:pt x="3092" y="534"/>
                  </a:lnTo>
                  <a:cubicBezTo>
                    <a:pt x="3092" y="239"/>
                    <a:pt x="2853" y="1"/>
                    <a:pt x="2554" y="1"/>
                  </a:cubicBez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1" name="Google Shape;548;p20">
              <a:extLst>
                <a:ext uri="{FF2B5EF4-FFF2-40B4-BE49-F238E27FC236}">
                  <a16:creationId xmlns:a16="http://schemas.microsoft.com/office/drawing/2014/main" id="{297C384B-BB1D-4DE2-8E70-0525BFF7946E}"/>
                </a:ext>
              </a:extLst>
            </p:cNvPr>
            <p:cNvSpPr/>
            <p:nvPr/>
          </p:nvSpPr>
          <p:spPr>
            <a:xfrm>
              <a:off x="2923943" y="2719951"/>
              <a:ext cx="450221" cy="377266"/>
            </a:xfrm>
            <a:custGeom>
              <a:avLst/>
              <a:gdLst/>
              <a:ahLst/>
              <a:cxnLst/>
              <a:rect l="l" t="t" r="r" b="b"/>
              <a:pathLst>
                <a:path w="3604" h="3020" extrusionOk="0">
                  <a:moveTo>
                    <a:pt x="539" y="0"/>
                  </a:moveTo>
                  <a:cubicBezTo>
                    <a:pt x="244" y="0"/>
                    <a:pt x="1" y="239"/>
                    <a:pt x="1" y="538"/>
                  </a:cubicBezTo>
                  <a:lnTo>
                    <a:pt x="1" y="1991"/>
                  </a:lnTo>
                  <a:cubicBezTo>
                    <a:pt x="1" y="2285"/>
                    <a:pt x="244" y="2524"/>
                    <a:pt x="539" y="2524"/>
                  </a:cubicBezTo>
                  <a:lnTo>
                    <a:pt x="1809" y="2524"/>
                  </a:lnTo>
                  <a:cubicBezTo>
                    <a:pt x="1961" y="2524"/>
                    <a:pt x="2069" y="2680"/>
                    <a:pt x="2017" y="2823"/>
                  </a:cubicBezTo>
                  <a:lnTo>
                    <a:pt x="1987" y="2914"/>
                  </a:lnTo>
                  <a:cubicBezTo>
                    <a:pt x="1967" y="2968"/>
                    <a:pt x="2014" y="3019"/>
                    <a:pt x="2065" y="3019"/>
                  </a:cubicBezTo>
                  <a:cubicBezTo>
                    <a:pt x="2080" y="3019"/>
                    <a:pt x="2094" y="3015"/>
                    <a:pt x="2108" y="3005"/>
                  </a:cubicBezTo>
                  <a:lnTo>
                    <a:pt x="2568" y="2684"/>
                  </a:lnTo>
                  <a:cubicBezTo>
                    <a:pt x="2711" y="2580"/>
                    <a:pt x="2889" y="2524"/>
                    <a:pt x="3066" y="2524"/>
                  </a:cubicBezTo>
                  <a:cubicBezTo>
                    <a:pt x="3361" y="2524"/>
                    <a:pt x="3604" y="2285"/>
                    <a:pt x="3604" y="1991"/>
                  </a:cubicBezTo>
                  <a:lnTo>
                    <a:pt x="3604" y="538"/>
                  </a:lnTo>
                  <a:cubicBezTo>
                    <a:pt x="3604" y="239"/>
                    <a:pt x="3361" y="0"/>
                    <a:pt x="30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2" name="Google Shape;549;p20">
              <a:extLst>
                <a:ext uri="{FF2B5EF4-FFF2-40B4-BE49-F238E27FC236}">
                  <a16:creationId xmlns:a16="http://schemas.microsoft.com/office/drawing/2014/main" id="{E4014582-CA26-40A1-8ED3-5C94EDD8799D}"/>
                </a:ext>
              </a:extLst>
            </p:cNvPr>
            <p:cNvSpPr/>
            <p:nvPr/>
          </p:nvSpPr>
          <p:spPr>
            <a:xfrm>
              <a:off x="2985156" y="2786036"/>
              <a:ext cx="327797" cy="15241"/>
            </a:xfrm>
            <a:custGeom>
              <a:avLst/>
              <a:gdLst/>
              <a:ahLst/>
              <a:cxnLst/>
              <a:rect l="l" t="t" r="r" b="b"/>
              <a:pathLst>
                <a:path w="2624" h="122" extrusionOk="0">
                  <a:moveTo>
                    <a:pt x="66" y="0"/>
                  </a:moveTo>
                  <a:cubicBezTo>
                    <a:pt x="31" y="0"/>
                    <a:pt x="1" y="26"/>
                    <a:pt x="1" y="61"/>
                  </a:cubicBezTo>
                  <a:cubicBezTo>
                    <a:pt x="1" y="96"/>
                    <a:pt x="31" y="122"/>
                    <a:pt x="66" y="122"/>
                  </a:cubicBezTo>
                  <a:lnTo>
                    <a:pt x="2559" y="122"/>
                  </a:lnTo>
                  <a:cubicBezTo>
                    <a:pt x="2594" y="122"/>
                    <a:pt x="2624" y="96"/>
                    <a:pt x="2624" y="61"/>
                  </a:cubicBezTo>
                  <a:cubicBezTo>
                    <a:pt x="2624" y="26"/>
                    <a:pt x="2594"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3" name="Google Shape;550;p20">
              <a:extLst>
                <a:ext uri="{FF2B5EF4-FFF2-40B4-BE49-F238E27FC236}">
                  <a16:creationId xmlns:a16="http://schemas.microsoft.com/office/drawing/2014/main" id="{5EC1DFB7-8EAA-4A09-91A5-FDF04FC1B817}"/>
                </a:ext>
              </a:extLst>
            </p:cNvPr>
            <p:cNvSpPr/>
            <p:nvPr/>
          </p:nvSpPr>
          <p:spPr>
            <a:xfrm>
              <a:off x="2985156" y="2826137"/>
              <a:ext cx="327797" cy="15241"/>
            </a:xfrm>
            <a:custGeom>
              <a:avLst/>
              <a:gdLst/>
              <a:ahLst/>
              <a:cxnLst/>
              <a:rect l="l" t="t" r="r" b="b"/>
              <a:pathLst>
                <a:path w="2624" h="122" extrusionOk="0">
                  <a:moveTo>
                    <a:pt x="66" y="0"/>
                  </a:moveTo>
                  <a:cubicBezTo>
                    <a:pt x="31" y="0"/>
                    <a:pt x="1" y="26"/>
                    <a:pt x="1" y="61"/>
                  </a:cubicBezTo>
                  <a:cubicBezTo>
                    <a:pt x="1" y="96"/>
                    <a:pt x="31" y="122"/>
                    <a:pt x="66" y="122"/>
                  </a:cubicBezTo>
                  <a:lnTo>
                    <a:pt x="2559" y="122"/>
                  </a:lnTo>
                  <a:cubicBezTo>
                    <a:pt x="2594" y="122"/>
                    <a:pt x="2624" y="96"/>
                    <a:pt x="2624" y="61"/>
                  </a:cubicBezTo>
                  <a:cubicBezTo>
                    <a:pt x="2624" y="26"/>
                    <a:pt x="2594"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4" name="Google Shape;551;p20">
              <a:extLst>
                <a:ext uri="{FF2B5EF4-FFF2-40B4-BE49-F238E27FC236}">
                  <a16:creationId xmlns:a16="http://schemas.microsoft.com/office/drawing/2014/main" id="{834E65E8-6E62-4FA5-84E5-18FF811B0693}"/>
                </a:ext>
              </a:extLst>
            </p:cNvPr>
            <p:cNvSpPr/>
            <p:nvPr/>
          </p:nvSpPr>
          <p:spPr>
            <a:xfrm>
              <a:off x="2985156" y="2866238"/>
              <a:ext cx="327797" cy="15241"/>
            </a:xfrm>
            <a:custGeom>
              <a:avLst/>
              <a:gdLst/>
              <a:ahLst/>
              <a:cxnLst/>
              <a:rect l="l" t="t" r="r" b="b"/>
              <a:pathLst>
                <a:path w="2624" h="122" extrusionOk="0">
                  <a:moveTo>
                    <a:pt x="66" y="0"/>
                  </a:moveTo>
                  <a:cubicBezTo>
                    <a:pt x="31" y="0"/>
                    <a:pt x="1" y="26"/>
                    <a:pt x="1" y="61"/>
                  </a:cubicBezTo>
                  <a:cubicBezTo>
                    <a:pt x="1" y="96"/>
                    <a:pt x="31" y="122"/>
                    <a:pt x="66" y="122"/>
                  </a:cubicBezTo>
                  <a:lnTo>
                    <a:pt x="2559" y="122"/>
                  </a:lnTo>
                  <a:cubicBezTo>
                    <a:pt x="2594" y="122"/>
                    <a:pt x="2624" y="96"/>
                    <a:pt x="2624" y="61"/>
                  </a:cubicBezTo>
                  <a:cubicBezTo>
                    <a:pt x="2624" y="26"/>
                    <a:pt x="2594" y="0"/>
                    <a:pt x="25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5" name="Google Shape;552;p20">
              <a:extLst>
                <a:ext uri="{FF2B5EF4-FFF2-40B4-BE49-F238E27FC236}">
                  <a16:creationId xmlns:a16="http://schemas.microsoft.com/office/drawing/2014/main" id="{8DDCA10F-507F-4BB3-A50E-BCE23A038251}"/>
                </a:ext>
              </a:extLst>
            </p:cNvPr>
            <p:cNvSpPr/>
            <p:nvPr/>
          </p:nvSpPr>
          <p:spPr>
            <a:xfrm>
              <a:off x="2985156" y="2906213"/>
              <a:ext cx="327797" cy="15365"/>
            </a:xfrm>
            <a:custGeom>
              <a:avLst/>
              <a:gdLst/>
              <a:ahLst/>
              <a:cxnLst/>
              <a:rect l="l" t="t" r="r" b="b"/>
              <a:pathLst>
                <a:path w="2624" h="123" extrusionOk="0">
                  <a:moveTo>
                    <a:pt x="66" y="1"/>
                  </a:moveTo>
                  <a:cubicBezTo>
                    <a:pt x="31" y="1"/>
                    <a:pt x="1" y="27"/>
                    <a:pt x="1" y="62"/>
                  </a:cubicBezTo>
                  <a:cubicBezTo>
                    <a:pt x="1" y="96"/>
                    <a:pt x="31" y="122"/>
                    <a:pt x="66" y="122"/>
                  </a:cubicBezTo>
                  <a:lnTo>
                    <a:pt x="2559" y="122"/>
                  </a:lnTo>
                  <a:cubicBezTo>
                    <a:pt x="2594" y="122"/>
                    <a:pt x="2624" y="96"/>
                    <a:pt x="2624" y="62"/>
                  </a:cubicBezTo>
                  <a:cubicBezTo>
                    <a:pt x="2624" y="27"/>
                    <a:pt x="2594"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6" name="Google Shape;553;p20">
              <a:extLst>
                <a:ext uri="{FF2B5EF4-FFF2-40B4-BE49-F238E27FC236}">
                  <a16:creationId xmlns:a16="http://schemas.microsoft.com/office/drawing/2014/main" id="{C752DBC6-4E5E-42F6-A01B-89759548EF90}"/>
                </a:ext>
              </a:extLst>
            </p:cNvPr>
            <p:cNvSpPr/>
            <p:nvPr/>
          </p:nvSpPr>
          <p:spPr>
            <a:xfrm>
              <a:off x="2985156" y="2946314"/>
              <a:ext cx="327797" cy="15365"/>
            </a:xfrm>
            <a:custGeom>
              <a:avLst/>
              <a:gdLst/>
              <a:ahLst/>
              <a:cxnLst/>
              <a:rect l="l" t="t" r="r" b="b"/>
              <a:pathLst>
                <a:path w="2624" h="123" extrusionOk="0">
                  <a:moveTo>
                    <a:pt x="66" y="1"/>
                  </a:moveTo>
                  <a:cubicBezTo>
                    <a:pt x="31" y="1"/>
                    <a:pt x="1" y="27"/>
                    <a:pt x="1" y="62"/>
                  </a:cubicBezTo>
                  <a:cubicBezTo>
                    <a:pt x="1" y="96"/>
                    <a:pt x="31" y="122"/>
                    <a:pt x="66" y="122"/>
                  </a:cubicBezTo>
                  <a:lnTo>
                    <a:pt x="2559" y="122"/>
                  </a:lnTo>
                  <a:cubicBezTo>
                    <a:pt x="2594" y="122"/>
                    <a:pt x="2624" y="96"/>
                    <a:pt x="2624" y="62"/>
                  </a:cubicBezTo>
                  <a:cubicBezTo>
                    <a:pt x="2624" y="27"/>
                    <a:pt x="2594"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17" name="Google Shape;554;p20">
            <a:extLst>
              <a:ext uri="{FF2B5EF4-FFF2-40B4-BE49-F238E27FC236}">
                <a16:creationId xmlns:a16="http://schemas.microsoft.com/office/drawing/2014/main" id="{23AB993F-ABA0-4802-929D-BCE6E163FF0C}"/>
              </a:ext>
            </a:extLst>
          </p:cNvPr>
          <p:cNvGrpSpPr/>
          <p:nvPr/>
        </p:nvGrpSpPr>
        <p:grpSpPr>
          <a:xfrm>
            <a:off x="5296284" y="4096989"/>
            <a:ext cx="751410" cy="802010"/>
            <a:chOff x="5012545" y="3781557"/>
            <a:chExt cx="751410" cy="802010"/>
          </a:xfrm>
        </p:grpSpPr>
        <p:sp>
          <p:nvSpPr>
            <p:cNvPr id="118" name="Google Shape;555;p20">
              <a:extLst>
                <a:ext uri="{FF2B5EF4-FFF2-40B4-BE49-F238E27FC236}">
                  <a16:creationId xmlns:a16="http://schemas.microsoft.com/office/drawing/2014/main" id="{2B9F4053-CA2A-47EE-94B2-A96F6B05AF84}"/>
                </a:ext>
              </a:extLst>
            </p:cNvPr>
            <p:cNvSpPr/>
            <p:nvPr/>
          </p:nvSpPr>
          <p:spPr>
            <a:xfrm>
              <a:off x="5012545" y="4017664"/>
              <a:ext cx="445349" cy="425861"/>
            </a:xfrm>
            <a:custGeom>
              <a:avLst/>
              <a:gdLst/>
              <a:ahLst/>
              <a:cxnLst/>
              <a:rect l="l" t="t" r="r" b="b"/>
              <a:pathLst>
                <a:path w="3565" h="3409" extrusionOk="0">
                  <a:moveTo>
                    <a:pt x="733" y="1"/>
                  </a:moveTo>
                  <a:lnTo>
                    <a:pt x="0" y="2620"/>
                  </a:lnTo>
                  <a:lnTo>
                    <a:pt x="2832" y="3409"/>
                  </a:lnTo>
                  <a:lnTo>
                    <a:pt x="3564" y="790"/>
                  </a:lnTo>
                  <a:lnTo>
                    <a:pt x="733" y="1"/>
                  </a:lnTo>
                  <a:close/>
                </a:path>
              </a:pathLst>
            </a:custGeom>
            <a:solidFill>
              <a:srgbClr val="8D4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9" name="Google Shape;556;p20">
              <a:extLst>
                <a:ext uri="{FF2B5EF4-FFF2-40B4-BE49-F238E27FC236}">
                  <a16:creationId xmlns:a16="http://schemas.microsoft.com/office/drawing/2014/main" id="{6C1D0FE0-0AB9-44A6-B917-82701AB2F3CA}"/>
                </a:ext>
              </a:extLst>
            </p:cNvPr>
            <p:cNvSpPr/>
            <p:nvPr/>
          </p:nvSpPr>
          <p:spPr>
            <a:xfrm>
              <a:off x="5158206" y="4041025"/>
              <a:ext cx="64085" cy="120300"/>
            </a:xfrm>
            <a:custGeom>
              <a:avLst/>
              <a:gdLst/>
              <a:ahLst/>
              <a:cxnLst/>
              <a:rect l="l" t="t" r="r" b="b"/>
              <a:pathLst>
                <a:path w="513" h="963" extrusionOk="0">
                  <a:moveTo>
                    <a:pt x="248" y="0"/>
                  </a:moveTo>
                  <a:lnTo>
                    <a:pt x="1" y="889"/>
                  </a:lnTo>
                  <a:lnTo>
                    <a:pt x="265" y="963"/>
                  </a:lnTo>
                  <a:lnTo>
                    <a:pt x="512" y="74"/>
                  </a:lnTo>
                  <a:lnTo>
                    <a:pt x="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0" name="Google Shape;557;p20">
              <a:extLst>
                <a:ext uri="{FF2B5EF4-FFF2-40B4-BE49-F238E27FC236}">
                  <a16:creationId xmlns:a16="http://schemas.microsoft.com/office/drawing/2014/main" id="{A0B05EFC-FD3C-4B91-BF73-2E7839CF1064}"/>
                </a:ext>
              </a:extLst>
            </p:cNvPr>
            <p:cNvSpPr/>
            <p:nvPr/>
          </p:nvSpPr>
          <p:spPr>
            <a:xfrm>
              <a:off x="5179943" y="3781557"/>
              <a:ext cx="349408" cy="334792"/>
            </a:xfrm>
            <a:custGeom>
              <a:avLst/>
              <a:gdLst/>
              <a:ahLst/>
              <a:cxnLst/>
              <a:rect l="l" t="t" r="r" b="b"/>
              <a:pathLst>
                <a:path w="2797" h="2680" extrusionOk="0">
                  <a:moveTo>
                    <a:pt x="577" y="0"/>
                  </a:moveTo>
                  <a:lnTo>
                    <a:pt x="0" y="2060"/>
                  </a:lnTo>
                  <a:lnTo>
                    <a:pt x="2224" y="2680"/>
                  </a:lnTo>
                  <a:lnTo>
                    <a:pt x="2797" y="620"/>
                  </a:lnTo>
                  <a:lnTo>
                    <a:pt x="577" y="0"/>
                  </a:lnTo>
                  <a:close/>
                </a:path>
              </a:pathLst>
            </a:custGeom>
            <a:solidFill>
              <a:srgbClr val="7B32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1" name="Google Shape;558;p20">
              <a:extLst>
                <a:ext uri="{FF2B5EF4-FFF2-40B4-BE49-F238E27FC236}">
                  <a16:creationId xmlns:a16="http://schemas.microsoft.com/office/drawing/2014/main" id="{0290C44B-6B26-4B7A-B893-783BDDFE463E}"/>
                </a:ext>
              </a:extLst>
            </p:cNvPr>
            <p:cNvSpPr/>
            <p:nvPr/>
          </p:nvSpPr>
          <p:spPr>
            <a:xfrm>
              <a:off x="5301744" y="3815162"/>
              <a:ext cx="106309" cy="267084"/>
            </a:xfrm>
            <a:custGeom>
              <a:avLst/>
              <a:gdLst/>
              <a:ahLst/>
              <a:cxnLst/>
              <a:rect l="l" t="t" r="r" b="b"/>
              <a:pathLst>
                <a:path w="851" h="2138" extrusionOk="0">
                  <a:moveTo>
                    <a:pt x="577" y="0"/>
                  </a:moveTo>
                  <a:lnTo>
                    <a:pt x="1" y="2060"/>
                  </a:lnTo>
                  <a:lnTo>
                    <a:pt x="274" y="2138"/>
                  </a:lnTo>
                  <a:lnTo>
                    <a:pt x="851" y="78"/>
                  </a:lnTo>
                  <a:lnTo>
                    <a:pt x="5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2" name="Google Shape;559;p20">
              <a:extLst>
                <a:ext uri="{FF2B5EF4-FFF2-40B4-BE49-F238E27FC236}">
                  <a16:creationId xmlns:a16="http://schemas.microsoft.com/office/drawing/2014/main" id="{6CC2D6E8-3CB7-498A-8A6C-2C3B406D74CD}"/>
                </a:ext>
              </a:extLst>
            </p:cNvPr>
            <p:cNvSpPr/>
            <p:nvPr/>
          </p:nvSpPr>
          <p:spPr>
            <a:xfrm>
              <a:off x="5086750" y="3852264"/>
              <a:ext cx="677205" cy="641852"/>
            </a:xfrm>
            <a:custGeom>
              <a:avLst/>
              <a:gdLst/>
              <a:ahLst/>
              <a:cxnLst/>
              <a:rect l="l" t="t" r="r" b="b"/>
              <a:pathLst>
                <a:path w="5421" h="5138" extrusionOk="0">
                  <a:moveTo>
                    <a:pt x="4122" y="0"/>
                  </a:moveTo>
                  <a:cubicBezTo>
                    <a:pt x="3797" y="0"/>
                    <a:pt x="3498" y="217"/>
                    <a:pt x="3408" y="544"/>
                  </a:cubicBezTo>
                  <a:lnTo>
                    <a:pt x="2238" y="4733"/>
                  </a:lnTo>
                  <a:lnTo>
                    <a:pt x="252" y="4178"/>
                  </a:lnTo>
                  <a:cubicBezTo>
                    <a:pt x="236" y="4173"/>
                    <a:pt x="220" y="4171"/>
                    <a:pt x="205" y="4171"/>
                  </a:cubicBezTo>
                  <a:cubicBezTo>
                    <a:pt x="126" y="4171"/>
                    <a:pt x="53" y="4224"/>
                    <a:pt x="31" y="4303"/>
                  </a:cubicBezTo>
                  <a:cubicBezTo>
                    <a:pt x="0" y="4403"/>
                    <a:pt x="57" y="4503"/>
                    <a:pt x="157" y="4529"/>
                  </a:cubicBezTo>
                  <a:lnTo>
                    <a:pt x="2316" y="5132"/>
                  </a:lnTo>
                  <a:cubicBezTo>
                    <a:pt x="2331" y="5136"/>
                    <a:pt x="2347" y="5138"/>
                    <a:pt x="2363" y="5138"/>
                  </a:cubicBezTo>
                  <a:cubicBezTo>
                    <a:pt x="2442" y="5138"/>
                    <a:pt x="2515" y="5086"/>
                    <a:pt x="2537" y="5006"/>
                  </a:cubicBezTo>
                  <a:lnTo>
                    <a:pt x="3755" y="640"/>
                  </a:lnTo>
                  <a:cubicBezTo>
                    <a:pt x="3802" y="471"/>
                    <a:pt x="3956" y="361"/>
                    <a:pt x="4124" y="361"/>
                  </a:cubicBezTo>
                  <a:cubicBezTo>
                    <a:pt x="4158" y="361"/>
                    <a:pt x="4193" y="366"/>
                    <a:pt x="4228" y="375"/>
                  </a:cubicBezTo>
                  <a:lnTo>
                    <a:pt x="5173" y="640"/>
                  </a:lnTo>
                  <a:cubicBezTo>
                    <a:pt x="5189" y="644"/>
                    <a:pt x="5205" y="646"/>
                    <a:pt x="5220" y="646"/>
                  </a:cubicBezTo>
                  <a:cubicBezTo>
                    <a:pt x="5299" y="646"/>
                    <a:pt x="5372" y="594"/>
                    <a:pt x="5394" y="514"/>
                  </a:cubicBezTo>
                  <a:cubicBezTo>
                    <a:pt x="5420" y="419"/>
                    <a:pt x="5364" y="319"/>
                    <a:pt x="5268" y="289"/>
                  </a:cubicBezTo>
                  <a:lnTo>
                    <a:pt x="4323" y="28"/>
                  </a:lnTo>
                  <a:cubicBezTo>
                    <a:pt x="4256" y="9"/>
                    <a:pt x="4188" y="0"/>
                    <a:pt x="4122" y="0"/>
                  </a:cubicBezTo>
                  <a:close/>
                </a:path>
              </a:pathLst>
            </a:custGeom>
            <a:solidFill>
              <a:srgbClr val="9364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3" name="Google Shape;560;p20">
              <a:extLst>
                <a:ext uri="{FF2B5EF4-FFF2-40B4-BE49-F238E27FC236}">
                  <a16:creationId xmlns:a16="http://schemas.microsoft.com/office/drawing/2014/main" id="{C3E10DD3-EED9-43D8-9383-403DE79CF56F}"/>
                </a:ext>
              </a:extLst>
            </p:cNvPr>
            <p:cNvSpPr/>
            <p:nvPr/>
          </p:nvSpPr>
          <p:spPr>
            <a:xfrm>
              <a:off x="5257896" y="4360706"/>
              <a:ext cx="247596" cy="222862"/>
            </a:xfrm>
            <a:custGeom>
              <a:avLst/>
              <a:gdLst/>
              <a:ahLst/>
              <a:cxnLst/>
              <a:rect l="l" t="t" r="r" b="b"/>
              <a:pathLst>
                <a:path w="1982" h="1784" extrusionOk="0">
                  <a:moveTo>
                    <a:pt x="990" y="0"/>
                  </a:moveTo>
                  <a:cubicBezTo>
                    <a:pt x="601" y="0"/>
                    <a:pt x="243" y="259"/>
                    <a:pt x="135" y="654"/>
                  </a:cubicBezTo>
                  <a:cubicBezTo>
                    <a:pt x="1" y="1127"/>
                    <a:pt x="278" y="1617"/>
                    <a:pt x="751" y="1751"/>
                  </a:cubicBezTo>
                  <a:cubicBezTo>
                    <a:pt x="831" y="1773"/>
                    <a:pt x="912" y="1783"/>
                    <a:pt x="991" y="1783"/>
                  </a:cubicBezTo>
                  <a:cubicBezTo>
                    <a:pt x="1382" y="1783"/>
                    <a:pt x="1740" y="1528"/>
                    <a:pt x="1852" y="1131"/>
                  </a:cubicBezTo>
                  <a:cubicBezTo>
                    <a:pt x="1982" y="658"/>
                    <a:pt x="1704" y="164"/>
                    <a:pt x="1232" y="34"/>
                  </a:cubicBezTo>
                  <a:cubicBezTo>
                    <a:pt x="1151" y="11"/>
                    <a:pt x="1070" y="0"/>
                    <a:pt x="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4" name="Google Shape;561;p20">
              <a:extLst>
                <a:ext uri="{FF2B5EF4-FFF2-40B4-BE49-F238E27FC236}">
                  <a16:creationId xmlns:a16="http://schemas.microsoft.com/office/drawing/2014/main" id="{FEAFDE54-701D-46EC-8351-27C572C3EA9A}"/>
                </a:ext>
              </a:extLst>
            </p:cNvPr>
            <p:cNvSpPr/>
            <p:nvPr/>
          </p:nvSpPr>
          <p:spPr>
            <a:xfrm>
              <a:off x="5307241" y="4405054"/>
              <a:ext cx="149033" cy="134042"/>
            </a:xfrm>
            <a:custGeom>
              <a:avLst/>
              <a:gdLst/>
              <a:ahLst/>
              <a:cxnLst/>
              <a:rect l="l" t="t" r="r" b="b"/>
              <a:pathLst>
                <a:path w="1193" h="1073" extrusionOk="0">
                  <a:moveTo>
                    <a:pt x="595" y="1"/>
                  </a:moveTo>
                  <a:cubicBezTo>
                    <a:pt x="361" y="1"/>
                    <a:pt x="147" y="157"/>
                    <a:pt x="82" y="394"/>
                  </a:cubicBezTo>
                  <a:cubicBezTo>
                    <a:pt x="0" y="681"/>
                    <a:pt x="169" y="975"/>
                    <a:pt x="451" y="1053"/>
                  </a:cubicBezTo>
                  <a:cubicBezTo>
                    <a:pt x="499" y="1067"/>
                    <a:pt x="547" y="1073"/>
                    <a:pt x="595" y="1073"/>
                  </a:cubicBezTo>
                  <a:cubicBezTo>
                    <a:pt x="830" y="1073"/>
                    <a:pt x="1046" y="919"/>
                    <a:pt x="1114" y="681"/>
                  </a:cubicBezTo>
                  <a:cubicBezTo>
                    <a:pt x="1192" y="394"/>
                    <a:pt x="1028" y="100"/>
                    <a:pt x="742" y="22"/>
                  </a:cubicBezTo>
                  <a:cubicBezTo>
                    <a:pt x="692" y="7"/>
                    <a:pt x="643" y="1"/>
                    <a:pt x="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25" name="Google Shape;562;p20">
            <a:extLst>
              <a:ext uri="{FF2B5EF4-FFF2-40B4-BE49-F238E27FC236}">
                <a16:creationId xmlns:a16="http://schemas.microsoft.com/office/drawing/2014/main" id="{2E11A160-0B99-4871-8598-89EB8A510D63}"/>
              </a:ext>
            </a:extLst>
          </p:cNvPr>
          <p:cNvGrpSpPr/>
          <p:nvPr/>
        </p:nvGrpSpPr>
        <p:grpSpPr>
          <a:xfrm>
            <a:off x="3484649" y="4150373"/>
            <a:ext cx="685203" cy="829618"/>
            <a:chOff x="3537694" y="3907481"/>
            <a:chExt cx="685203" cy="829618"/>
          </a:xfrm>
        </p:grpSpPr>
        <p:sp>
          <p:nvSpPr>
            <p:cNvPr id="126" name="Google Shape;563;p20">
              <a:extLst>
                <a:ext uri="{FF2B5EF4-FFF2-40B4-BE49-F238E27FC236}">
                  <a16:creationId xmlns:a16="http://schemas.microsoft.com/office/drawing/2014/main" id="{1DDAE6F3-4C40-4013-9853-256E5459EF5E}"/>
                </a:ext>
              </a:extLst>
            </p:cNvPr>
            <p:cNvSpPr/>
            <p:nvPr/>
          </p:nvSpPr>
          <p:spPr>
            <a:xfrm>
              <a:off x="3843633" y="4257144"/>
              <a:ext cx="379265" cy="379265"/>
            </a:xfrm>
            <a:custGeom>
              <a:avLst/>
              <a:gdLst/>
              <a:ahLst/>
              <a:cxnLst/>
              <a:rect l="l" t="t" r="r" b="b"/>
              <a:pathLst>
                <a:path w="3036" h="3036" extrusionOk="0">
                  <a:moveTo>
                    <a:pt x="1393" y="0"/>
                  </a:moveTo>
                  <a:lnTo>
                    <a:pt x="1" y="1392"/>
                  </a:lnTo>
                  <a:lnTo>
                    <a:pt x="1644" y="3035"/>
                  </a:lnTo>
                  <a:lnTo>
                    <a:pt x="2043" y="1947"/>
                  </a:lnTo>
                  <a:lnTo>
                    <a:pt x="3036" y="1643"/>
                  </a:lnTo>
                  <a:lnTo>
                    <a:pt x="13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7" name="Google Shape;564;p20">
              <a:extLst>
                <a:ext uri="{FF2B5EF4-FFF2-40B4-BE49-F238E27FC236}">
                  <a16:creationId xmlns:a16="http://schemas.microsoft.com/office/drawing/2014/main" id="{D082A3B9-341C-457B-B8B3-3EE2E4775B55}"/>
                </a:ext>
              </a:extLst>
            </p:cNvPr>
            <p:cNvSpPr/>
            <p:nvPr/>
          </p:nvSpPr>
          <p:spPr>
            <a:xfrm>
              <a:off x="3856125" y="4407177"/>
              <a:ext cx="205373" cy="210245"/>
            </a:xfrm>
            <a:custGeom>
              <a:avLst/>
              <a:gdLst/>
              <a:ahLst/>
              <a:cxnLst/>
              <a:rect l="l" t="t" r="r" b="b"/>
              <a:pathLst>
                <a:path w="1644" h="1683" extrusionOk="0">
                  <a:moveTo>
                    <a:pt x="87" y="0"/>
                  </a:moveTo>
                  <a:lnTo>
                    <a:pt x="1" y="87"/>
                  </a:lnTo>
                  <a:lnTo>
                    <a:pt x="1596" y="1682"/>
                  </a:lnTo>
                  <a:lnTo>
                    <a:pt x="1644" y="1557"/>
                  </a:lnTo>
                  <a:lnTo>
                    <a:pt x="87" y="0"/>
                  </a:lnTo>
                  <a:close/>
                </a:path>
              </a:pathLst>
            </a:custGeom>
            <a:solidFill>
              <a:srgbClr val="FD9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8" name="Google Shape;565;p20">
              <a:extLst>
                <a:ext uri="{FF2B5EF4-FFF2-40B4-BE49-F238E27FC236}">
                  <a16:creationId xmlns:a16="http://schemas.microsoft.com/office/drawing/2014/main" id="{304A8243-6D7D-404C-A47B-5E6FAC68BFA3}"/>
                </a:ext>
              </a:extLst>
            </p:cNvPr>
            <p:cNvSpPr/>
            <p:nvPr/>
          </p:nvSpPr>
          <p:spPr>
            <a:xfrm>
              <a:off x="3993666" y="4269511"/>
              <a:ext cx="209745" cy="203874"/>
            </a:xfrm>
            <a:custGeom>
              <a:avLst/>
              <a:gdLst/>
              <a:ahLst/>
              <a:cxnLst/>
              <a:rect l="l" t="t" r="r" b="b"/>
              <a:pathLst>
                <a:path w="1679" h="1632" extrusionOk="0">
                  <a:moveTo>
                    <a:pt x="88" y="1"/>
                  </a:moveTo>
                  <a:lnTo>
                    <a:pt x="1" y="88"/>
                  </a:lnTo>
                  <a:lnTo>
                    <a:pt x="1545" y="1631"/>
                  </a:lnTo>
                  <a:lnTo>
                    <a:pt x="1679" y="1592"/>
                  </a:lnTo>
                  <a:lnTo>
                    <a:pt x="88" y="1"/>
                  </a:lnTo>
                  <a:close/>
                </a:path>
              </a:pathLst>
            </a:custGeom>
            <a:solidFill>
              <a:srgbClr val="FD94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9" name="Google Shape;566;p20">
              <a:extLst>
                <a:ext uri="{FF2B5EF4-FFF2-40B4-BE49-F238E27FC236}">
                  <a16:creationId xmlns:a16="http://schemas.microsoft.com/office/drawing/2014/main" id="{33B63347-EF51-4695-9C34-C1069A048A65}"/>
                </a:ext>
              </a:extLst>
            </p:cNvPr>
            <p:cNvSpPr/>
            <p:nvPr/>
          </p:nvSpPr>
          <p:spPr>
            <a:xfrm>
              <a:off x="3720208" y="4446654"/>
              <a:ext cx="246597" cy="290445"/>
            </a:xfrm>
            <a:custGeom>
              <a:avLst/>
              <a:gdLst/>
              <a:ahLst/>
              <a:cxnLst/>
              <a:rect l="l" t="t" r="r" b="b"/>
              <a:pathLst>
                <a:path w="1974" h="2325" extrusionOk="0">
                  <a:moveTo>
                    <a:pt x="0" y="1"/>
                  </a:moveTo>
                  <a:lnTo>
                    <a:pt x="0" y="2325"/>
                  </a:lnTo>
                  <a:lnTo>
                    <a:pt x="1050" y="1839"/>
                  </a:lnTo>
                  <a:lnTo>
                    <a:pt x="1973" y="2325"/>
                  </a:lnTo>
                  <a:lnTo>
                    <a:pt x="19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0" name="Google Shape;567;p20">
              <a:extLst>
                <a:ext uri="{FF2B5EF4-FFF2-40B4-BE49-F238E27FC236}">
                  <a16:creationId xmlns:a16="http://schemas.microsoft.com/office/drawing/2014/main" id="{FF4257E9-2F97-4025-AA89-F4704F7ADE9E}"/>
                </a:ext>
              </a:extLst>
            </p:cNvPr>
            <p:cNvSpPr/>
            <p:nvPr/>
          </p:nvSpPr>
          <p:spPr>
            <a:xfrm>
              <a:off x="3738572" y="4446654"/>
              <a:ext cx="15365" cy="281825"/>
            </a:xfrm>
            <a:custGeom>
              <a:avLst/>
              <a:gdLst/>
              <a:ahLst/>
              <a:cxnLst/>
              <a:rect l="l" t="t" r="r" b="b"/>
              <a:pathLst>
                <a:path w="123" h="2256" extrusionOk="0">
                  <a:moveTo>
                    <a:pt x="1" y="1"/>
                  </a:moveTo>
                  <a:lnTo>
                    <a:pt x="1" y="2255"/>
                  </a:lnTo>
                  <a:lnTo>
                    <a:pt x="122" y="2199"/>
                  </a:lnTo>
                  <a:lnTo>
                    <a:pt x="122" y="1"/>
                  </a:lnTo>
                  <a:close/>
                </a:path>
              </a:pathLst>
            </a:custGeom>
            <a:solidFill>
              <a:srgbClr val="FFA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1" name="Google Shape;568;p20">
              <a:extLst>
                <a:ext uri="{FF2B5EF4-FFF2-40B4-BE49-F238E27FC236}">
                  <a16:creationId xmlns:a16="http://schemas.microsoft.com/office/drawing/2014/main" id="{574595FC-A4A4-4094-977A-0F0425DF1E28}"/>
                </a:ext>
              </a:extLst>
            </p:cNvPr>
            <p:cNvSpPr/>
            <p:nvPr/>
          </p:nvSpPr>
          <p:spPr>
            <a:xfrm>
              <a:off x="3933078" y="4446654"/>
              <a:ext cx="15241" cy="280701"/>
            </a:xfrm>
            <a:custGeom>
              <a:avLst/>
              <a:gdLst/>
              <a:ahLst/>
              <a:cxnLst/>
              <a:rect l="l" t="t" r="r" b="b"/>
              <a:pathLst>
                <a:path w="122" h="2247" extrusionOk="0">
                  <a:moveTo>
                    <a:pt x="0" y="1"/>
                  </a:moveTo>
                  <a:lnTo>
                    <a:pt x="0" y="2182"/>
                  </a:lnTo>
                  <a:lnTo>
                    <a:pt x="122" y="2247"/>
                  </a:lnTo>
                  <a:lnTo>
                    <a:pt x="122" y="1"/>
                  </a:lnTo>
                  <a:close/>
                </a:path>
              </a:pathLst>
            </a:custGeom>
            <a:solidFill>
              <a:srgbClr val="FFA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2" name="Google Shape;569;p20">
              <a:extLst>
                <a:ext uri="{FF2B5EF4-FFF2-40B4-BE49-F238E27FC236}">
                  <a16:creationId xmlns:a16="http://schemas.microsoft.com/office/drawing/2014/main" id="{4CAAB71A-54F5-4DAD-ADDB-63CF1944AC4B}"/>
                </a:ext>
              </a:extLst>
            </p:cNvPr>
            <p:cNvSpPr/>
            <p:nvPr/>
          </p:nvSpPr>
          <p:spPr>
            <a:xfrm>
              <a:off x="3537694" y="3907481"/>
              <a:ext cx="633857" cy="626361"/>
            </a:xfrm>
            <a:custGeom>
              <a:avLst/>
              <a:gdLst/>
              <a:ahLst/>
              <a:cxnLst/>
              <a:rect l="l" t="t" r="r" b="b"/>
              <a:pathLst>
                <a:path w="5074" h="5014" extrusionOk="0">
                  <a:moveTo>
                    <a:pt x="2537" y="1"/>
                  </a:moveTo>
                  <a:cubicBezTo>
                    <a:pt x="2425" y="1"/>
                    <a:pt x="2313" y="59"/>
                    <a:pt x="2255" y="176"/>
                  </a:cubicBezTo>
                  <a:cubicBezTo>
                    <a:pt x="2197" y="288"/>
                    <a:pt x="2086" y="350"/>
                    <a:pt x="1972" y="350"/>
                  </a:cubicBezTo>
                  <a:cubicBezTo>
                    <a:pt x="1905" y="350"/>
                    <a:pt x="1837" y="329"/>
                    <a:pt x="1778" y="285"/>
                  </a:cubicBezTo>
                  <a:cubicBezTo>
                    <a:pt x="1719" y="238"/>
                    <a:pt x="1652" y="217"/>
                    <a:pt x="1586" y="217"/>
                  </a:cubicBezTo>
                  <a:cubicBezTo>
                    <a:pt x="1425" y="217"/>
                    <a:pt x="1274" y="343"/>
                    <a:pt x="1271" y="527"/>
                  </a:cubicBezTo>
                  <a:cubicBezTo>
                    <a:pt x="1267" y="703"/>
                    <a:pt x="1125" y="838"/>
                    <a:pt x="958" y="838"/>
                  </a:cubicBezTo>
                  <a:cubicBezTo>
                    <a:pt x="935" y="838"/>
                    <a:pt x="912" y="836"/>
                    <a:pt x="889" y="831"/>
                  </a:cubicBezTo>
                  <a:cubicBezTo>
                    <a:pt x="867" y="826"/>
                    <a:pt x="845" y="824"/>
                    <a:pt x="823" y="824"/>
                  </a:cubicBezTo>
                  <a:cubicBezTo>
                    <a:pt x="600" y="824"/>
                    <a:pt x="439" y="1059"/>
                    <a:pt x="538" y="1273"/>
                  </a:cubicBezTo>
                  <a:cubicBezTo>
                    <a:pt x="620" y="1455"/>
                    <a:pt x="521" y="1663"/>
                    <a:pt x="325" y="1711"/>
                  </a:cubicBezTo>
                  <a:cubicBezTo>
                    <a:pt x="74" y="1776"/>
                    <a:pt x="0" y="2097"/>
                    <a:pt x="200" y="2262"/>
                  </a:cubicBezTo>
                  <a:cubicBezTo>
                    <a:pt x="352" y="2392"/>
                    <a:pt x="352" y="2626"/>
                    <a:pt x="200" y="2752"/>
                  </a:cubicBezTo>
                  <a:cubicBezTo>
                    <a:pt x="0" y="2916"/>
                    <a:pt x="74" y="3237"/>
                    <a:pt x="325" y="3302"/>
                  </a:cubicBezTo>
                  <a:cubicBezTo>
                    <a:pt x="521" y="3350"/>
                    <a:pt x="620" y="3562"/>
                    <a:pt x="538" y="3740"/>
                  </a:cubicBezTo>
                  <a:cubicBezTo>
                    <a:pt x="439" y="3957"/>
                    <a:pt x="600" y="4189"/>
                    <a:pt x="823" y="4189"/>
                  </a:cubicBezTo>
                  <a:cubicBezTo>
                    <a:pt x="844" y="4189"/>
                    <a:pt x="866" y="4187"/>
                    <a:pt x="889" y="4182"/>
                  </a:cubicBezTo>
                  <a:cubicBezTo>
                    <a:pt x="911" y="4178"/>
                    <a:pt x="932" y="4176"/>
                    <a:pt x="954" y="4176"/>
                  </a:cubicBezTo>
                  <a:cubicBezTo>
                    <a:pt x="1123" y="4176"/>
                    <a:pt x="1267" y="4309"/>
                    <a:pt x="1271" y="4486"/>
                  </a:cubicBezTo>
                  <a:cubicBezTo>
                    <a:pt x="1274" y="4672"/>
                    <a:pt x="1427" y="4798"/>
                    <a:pt x="1589" y="4798"/>
                  </a:cubicBezTo>
                  <a:cubicBezTo>
                    <a:pt x="1654" y="4798"/>
                    <a:pt x="1720" y="4778"/>
                    <a:pt x="1778" y="4733"/>
                  </a:cubicBezTo>
                  <a:cubicBezTo>
                    <a:pt x="1837" y="4688"/>
                    <a:pt x="1905" y="4667"/>
                    <a:pt x="1972" y="4667"/>
                  </a:cubicBezTo>
                  <a:cubicBezTo>
                    <a:pt x="2086" y="4667"/>
                    <a:pt x="2197" y="4729"/>
                    <a:pt x="2255" y="4841"/>
                  </a:cubicBezTo>
                  <a:cubicBezTo>
                    <a:pt x="2313" y="4956"/>
                    <a:pt x="2425" y="5014"/>
                    <a:pt x="2537" y="5014"/>
                  </a:cubicBezTo>
                  <a:cubicBezTo>
                    <a:pt x="2648" y="5014"/>
                    <a:pt x="2760" y="4956"/>
                    <a:pt x="2819" y="4841"/>
                  </a:cubicBezTo>
                  <a:cubicBezTo>
                    <a:pt x="2876" y="4729"/>
                    <a:pt x="2989" y="4667"/>
                    <a:pt x="3103" y="4667"/>
                  </a:cubicBezTo>
                  <a:cubicBezTo>
                    <a:pt x="3170" y="4667"/>
                    <a:pt x="3238" y="4688"/>
                    <a:pt x="3295" y="4733"/>
                  </a:cubicBezTo>
                  <a:cubicBezTo>
                    <a:pt x="3354" y="4778"/>
                    <a:pt x="3420" y="4798"/>
                    <a:pt x="3484" y="4798"/>
                  </a:cubicBezTo>
                  <a:cubicBezTo>
                    <a:pt x="3646" y="4798"/>
                    <a:pt x="3800" y="4672"/>
                    <a:pt x="3803" y="4486"/>
                  </a:cubicBezTo>
                  <a:cubicBezTo>
                    <a:pt x="3807" y="4309"/>
                    <a:pt x="3951" y="4176"/>
                    <a:pt x="4120" y="4176"/>
                  </a:cubicBezTo>
                  <a:cubicBezTo>
                    <a:pt x="4141" y="4176"/>
                    <a:pt x="4163" y="4178"/>
                    <a:pt x="4184" y="4182"/>
                  </a:cubicBezTo>
                  <a:cubicBezTo>
                    <a:pt x="4207" y="4187"/>
                    <a:pt x="4229" y="4189"/>
                    <a:pt x="4251" y="4189"/>
                  </a:cubicBezTo>
                  <a:cubicBezTo>
                    <a:pt x="4474" y="4189"/>
                    <a:pt x="4634" y="3957"/>
                    <a:pt x="4535" y="3740"/>
                  </a:cubicBezTo>
                  <a:cubicBezTo>
                    <a:pt x="4453" y="3562"/>
                    <a:pt x="4557" y="3350"/>
                    <a:pt x="4748" y="3302"/>
                  </a:cubicBezTo>
                  <a:cubicBezTo>
                    <a:pt x="4999" y="3237"/>
                    <a:pt x="5073" y="2916"/>
                    <a:pt x="4874" y="2752"/>
                  </a:cubicBezTo>
                  <a:cubicBezTo>
                    <a:pt x="4722" y="2626"/>
                    <a:pt x="4722" y="2392"/>
                    <a:pt x="4874" y="2262"/>
                  </a:cubicBezTo>
                  <a:cubicBezTo>
                    <a:pt x="5073" y="2097"/>
                    <a:pt x="4999" y="1776"/>
                    <a:pt x="4748" y="1711"/>
                  </a:cubicBezTo>
                  <a:cubicBezTo>
                    <a:pt x="4557" y="1663"/>
                    <a:pt x="4453" y="1455"/>
                    <a:pt x="4535" y="1273"/>
                  </a:cubicBezTo>
                  <a:cubicBezTo>
                    <a:pt x="4634" y="1059"/>
                    <a:pt x="4473" y="824"/>
                    <a:pt x="4250" y="824"/>
                  </a:cubicBezTo>
                  <a:cubicBezTo>
                    <a:pt x="4229" y="824"/>
                    <a:pt x="4207" y="826"/>
                    <a:pt x="4184" y="831"/>
                  </a:cubicBezTo>
                  <a:cubicBezTo>
                    <a:pt x="4161" y="836"/>
                    <a:pt x="4138" y="838"/>
                    <a:pt x="4116" y="838"/>
                  </a:cubicBezTo>
                  <a:cubicBezTo>
                    <a:pt x="3948" y="838"/>
                    <a:pt x="3807" y="703"/>
                    <a:pt x="3803" y="527"/>
                  </a:cubicBezTo>
                  <a:cubicBezTo>
                    <a:pt x="3800" y="343"/>
                    <a:pt x="3648" y="217"/>
                    <a:pt x="3487" y="217"/>
                  </a:cubicBezTo>
                  <a:cubicBezTo>
                    <a:pt x="3422" y="217"/>
                    <a:pt x="3355" y="238"/>
                    <a:pt x="3295" y="285"/>
                  </a:cubicBezTo>
                  <a:cubicBezTo>
                    <a:pt x="3238" y="329"/>
                    <a:pt x="3170" y="350"/>
                    <a:pt x="3103" y="350"/>
                  </a:cubicBezTo>
                  <a:cubicBezTo>
                    <a:pt x="2989" y="350"/>
                    <a:pt x="2876" y="288"/>
                    <a:pt x="2819" y="176"/>
                  </a:cubicBezTo>
                  <a:cubicBezTo>
                    <a:pt x="2760" y="59"/>
                    <a:pt x="2648" y="1"/>
                    <a:pt x="2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3" name="Google Shape;570;p20">
              <a:extLst>
                <a:ext uri="{FF2B5EF4-FFF2-40B4-BE49-F238E27FC236}">
                  <a16:creationId xmlns:a16="http://schemas.microsoft.com/office/drawing/2014/main" id="{0BD78FE7-F200-4019-91C2-7F259614FECF}"/>
                </a:ext>
              </a:extLst>
            </p:cNvPr>
            <p:cNvSpPr/>
            <p:nvPr/>
          </p:nvSpPr>
          <p:spPr>
            <a:xfrm>
              <a:off x="3579419" y="3939211"/>
              <a:ext cx="550409" cy="562776"/>
            </a:xfrm>
            <a:custGeom>
              <a:avLst/>
              <a:gdLst/>
              <a:ahLst/>
              <a:cxnLst/>
              <a:rect l="l" t="t" r="r" b="b"/>
              <a:pathLst>
                <a:path w="4406" h="4505" extrusionOk="0">
                  <a:moveTo>
                    <a:pt x="2203" y="0"/>
                  </a:moveTo>
                  <a:cubicBezTo>
                    <a:pt x="2185" y="0"/>
                    <a:pt x="2159" y="5"/>
                    <a:pt x="2146" y="35"/>
                  </a:cubicBezTo>
                  <a:cubicBezTo>
                    <a:pt x="2068" y="187"/>
                    <a:pt x="1930" y="295"/>
                    <a:pt x="1765" y="334"/>
                  </a:cubicBezTo>
                  <a:cubicBezTo>
                    <a:pt x="1723" y="344"/>
                    <a:pt x="1680" y="349"/>
                    <a:pt x="1638" y="349"/>
                  </a:cubicBezTo>
                  <a:cubicBezTo>
                    <a:pt x="1514" y="349"/>
                    <a:pt x="1392" y="307"/>
                    <a:pt x="1292" y="230"/>
                  </a:cubicBezTo>
                  <a:cubicBezTo>
                    <a:pt x="1279" y="219"/>
                    <a:pt x="1266" y="216"/>
                    <a:pt x="1255" y="216"/>
                  </a:cubicBezTo>
                  <a:cubicBezTo>
                    <a:pt x="1243" y="216"/>
                    <a:pt x="1234" y="219"/>
                    <a:pt x="1227" y="221"/>
                  </a:cubicBezTo>
                  <a:cubicBezTo>
                    <a:pt x="1210" y="230"/>
                    <a:pt x="1188" y="247"/>
                    <a:pt x="1188" y="278"/>
                  </a:cubicBezTo>
                  <a:cubicBezTo>
                    <a:pt x="1188" y="451"/>
                    <a:pt x="1110" y="607"/>
                    <a:pt x="976" y="716"/>
                  </a:cubicBezTo>
                  <a:cubicBezTo>
                    <a:pt x="873" y="795"/>
                    <a:pt x="751" y="836"/>
                    <a:pt x="624" y="836"/>
                  </a:cubicBezTo>
                  <a:cubicBezTo>
                    <a:pt x="584" y="836"/>
                    <a:pt x="543" y="832"/>
                    <a:pt x="503" y="824"/>
                  </a:cubicBezTo>
                  <a:cubicBezTo>
                    <a:pt x="499" y="823"/>
                    <a:pt x="495" y="823"/>
                    <a:pt x="492" y="823"/>
                  </a:cubicBezTo>
                  <a:cubicBezTo>
                    <a:pt x="467" y="823"/>
                    <a:pt x="450" y="835"/>
                    <a:pt x="442" y="850"/>
                  </a:cubicBezTo>
                  <a:cubicBezTo>
                    <a:pt x="429" y="863"/>
                    <a:pt x="421" y="885"/>
                    <a:pt x="434" y="915"/>
                  </a:cubicBezTo>
                  <a:cubicBezTo>
                    <a:pt x="503" y="1067"/>
                    <a:pt x="503" y="1245"/>
                    <a:pt x="429" y="1401"/>
                  </a:cubicBezTo>
                  <a:cubicBezTo>
                    <a:pt x="356" y="1552"/>
                    <a:pt x="217" y="1665"/>
                    <a:pt x="52" y="1704"/>
                  </a:cubicBezTo>
                  <a:cubicBezTo>
                    <a:pt x="22" y="1713"/>
                    <a:pt x="9" y="1734"/>
                    <a:pt x="4" y="1752"/>
                  </a:cubicBezTo>
                  <a:cubicBezTo>
                    <a:pt x="0" y="1769"/>
                    <a:pt x="4" y="1795"/>
                    <a:pt x="26" y="1813"/>
                  </a:cubicBezTo>
                  <a:cubicBezTo>
                    <a:pt x="161" y="1921"/>
                    <a:pt x="234" y="2081"/>
                    <a:pt x="234" y="2255"/>
                  </a:cubicBezTo>
                  <a:cubicBezTo>
                    <a:pt x="234" y="2424"/>
                    <a:pt x="161" y="2584"/>
                    <a:pt x="26" y="2693"/>
                  </a:cubicBezTo>
                  <a:cubicBezTo>
                    <a:pt x="4" y="2714"/>
                    <a:pt x="0" y="2736"/>
                    <a:pt x="4" y="2753"/>
                  </a:cubicBezTo>
                  <a:cubicBezTo>
                    <a:pt x="9" y="2771"/>
                    <a:pt x="22" y="2792"/>
                    <a:pt x="52" y="2801"/>
                  </a:cubicBezTo>
                  <a:cubicBezTo>
                    <a:pt x="217" y="2844"/>
                    <a:pt x="356" y="2953"/>
                    <a:pt x="429" y="3109"/>
                  </a:cubicBezTo>
                  <a:cubicBezTo>
                    <a:pt x="503" y="3261"/>
                    <a:pt x="503" y="3438"/>
                    <a:pt x="434" y="3594"/>
                  </a:cubicBezTo>
                  <a:cubicBezTo>
                    <a:pt x="421" y="3620"/>
                    <a:pt x="429" y="3642"/>
                    <a:pt x="442" y="3660"/>
                  </a:cubicBezTo>
                  <a:cubicBezTo>
                    <a:pt x="450" y="3671"/>
                    <a:pt x="467" y="3682"/>
                    <a:pt x="491" y="3682"/>
                  </a:cubicBezTo>
                  <a:cubicBezTo>
                    <a:pt x="495" y="3682"/>
                    <a:pt x="499" y="3682"/>
                    <a:pt x="503" y="3681"/>
                  </a:cubicBezTo>
                  <a:cubicBezTo>
                    <a:pt x="543" y="3673"/>
                    <a:pt x="583" y="3669"/>
                    <a:pt x="623" y="3669"/>
                  </a:cubicBezTo>
                  <a:cubicBezTo>
                    <a:pt x="750" y="3669"/>
                    <a:pt x="873" y="3711"/>
                    <a:pt x="976" y="3794"/>
                  </a:cubicBezTo>
                  <a:cubicBezTo>
                    <a:pt x="1110" y="3898"/>
                    <a:pt x="1188" y="4058"/>
                    <a:pt x="1188" y="4227"/>
                  </a:cubicBezTo>
                  <a:cubicBezTo>
                    <a:pt x="1188" y="4258"/>
                    <a:pt x="1210" y="4275"/>
                    <a:pt x="1227" y="4284"/>
                  </a:cubicBezTo>
                  <a:cubicBezTo>
                    <a:pt x="1233" y="4288"/>
                    <a:pt x="1242" y="4291"/>
                    <a:pt x="1252" y="4291"/>
                  </a:cubicBezTo>
                  <a:cubicBezTo>
                    <a:pt x="1264" y="4291"/>
                    <a:pt x="1278" y="4287"/>
                    <a:pt x="1292" y="4275"/>
                  </a:cubicBezTo>
                  <a:cubicBezTo>
                    <a:pt x="1392" y="4197"/>
                    <a:pt x="1513" y="4158"/>
                    <a:pt x="1639" y="4158"/>
                  </a:cubicBezTo>
                  <a:cubicBezTo>
                    <a:pt x="1678" y="4158"/>
                    <a:pt x="1721" y="4162"/>
                    <a:pt x="1765" y="4171"/>
                  </a:cubicBezTo>
                  <a:cubicBezTo>
                    <a:pt x="1930" y="4210"/>
                    <a:pt x="2068" y="4319"/>
                    <a:pt x="2146" y="4470"/>
                  </a:cubicBezTo>
                  <a:cubicBezTo>
                    <a:pt x="2159" y="4501"/>
                    <a:pt x="2185" y="4505"/>
                    <a:pt x="2203" y="4505"/>
                  </a:cubicBezTo>
                  <a:cubicBezTo>
                    <a:pt x="2220" y="4505"/>
                    <a:pt x="2246" y="4501"/>
                    <a:pt x="2259" y="4470"/>
                  </a:cubicBezTo>
                  <a:cubicBezTo>
                    <a:pt x="2337" y="4319"/>
                    <a:pt x="2476" y="4210"/>
                    <a:pt x="2641" y="4171"/>
                  </a:cubicBezTo>
                  <a:cubicBezTo>
                    <a:pt x="2682" y="4162"/>
                    <a:pt x="2724" y="4158"/>
                    <a:pt x="2765" y="4158"/>
                  </a:cubicBezTo>
                  <a:cubicBezTo>
                    <a:pt x="2890" y="4158"/>
                    <a:pt x="3012" y="4197"/>
                    <a:pt x="3113" y="4275"/>
                  </a:cubicBezTo>
                  <a:cubicBezTo>
                    <a:pt x="3127" y="4287"/>
                    <a:pt x="3141" y="4291"/>
                    <a:pt x="3154" y="4291"/>
                  </a:cubicBezTo>
                  <a:cubicBezTo>
                    <a:pt x="3165" y="4291"/>
                    <a:pt x="3175" y="4288"/>
                    <a:pt x="3183" y="4284"/>
                  </a:cubicBezTo>
                  <a:cubicBezTo>
                    <a:pt x="3196" y="4275"/>
                    <a:pt x="3217" y="4258"/>
                    <a:pt x="3217" y="4227"/>
                  </a:cubicBezTo>
                  <a:cubicBezTo>
                    <a:pt x="3222" y="4058"/>
                    <a:pt x="3300" y="3898"/>
                    <a:pt x="3430" y="3794"/>
                  </a:cubicBezTo>
                  <a:cubicBezTo>
                    <a:pt x="3532" y="3711"/>
                    <a:pt x="3658" y="3669"/>
                    <a:pt x="3784" y="3669"/>
                  </a:cubicBezTo>
                  <a:cubicBezTo>
                    <a:pt x="3824" y="3669"/>
                    <a:pt x="3863" y="3673"/>
                    <a:pt x="3902" y="3681"/>
                  </a:cubicBezTo>
                  <a:cubicBezTo>
                    <a:pt x="3906" y="3682"/>
                    <a:pt x="3910" y="3682"/>
                    <a:pt x="3914" y="3682"/>
                  </a:cubicBezTo>
                  <a:cubicBezTo>
                    <a:pt x="3938" y="3682"/>
                    <a:pt x="3955" y="3671"/>
                    <a:pt x="3963" y="3660"/>
                  </a:cubicBezTo>
                  <a:cubicBezTo>
                    <a:pt x="3976" y="3642"/>
                    <a:pt x="3985" y="3620"/>
                    <a:pt x="3972" y="3594"/>
                  </a:cubicBezTo>
                  <a:cubicBezTo>
                    <a:pt x="3902" y="3438"/>
                    <a:pt x="3902" y="3261"/>
                    <a:pt x="3976" y="3109"/>
                  </a:cubicBezTo>
                  <a:cubicBezTo>
                    <a:pt x="4050" y="2953"/>
                    <a:pt x="4188" y="2844"/>
                    <a:pt x="4353" y="2801"/>
                  </a:cubicBezTo>
                  <a:cubicBezTo>
                    <a:pt x="4384" y="2792"/>
                    <a:pt x="4397" y="2771"/>
                    <a:pt x="4401" y="2753"/>
                  </a:cubicBezTo>
                  <a:cubicBezTo>
                    <a:pt x="4405" y="2736"/>
                    <a:pt x="4405" y="2714"/>
                    <a:pt x="4379" y="2693"/>
                  </a:cubicBezTo>
                  <a:cubicBezTo>
                    <a:pt x="4249" y="2584"/>
                    <a:pt x="4171" y="2424"/>
                    <a:pt x="4171" y="2255"/>
                  </a:cubicBezTo>
                  <a:cubicBezTo>
                    <a:pt x="4171" y="2081"/>
                    <a:pt x="4249" y="1921"/>
                    <a:pt x="4379" y="1813"/>
                  </a:cubicBezTo>
                  <a:cubicBezTo>
                    <a:pt x="4405" y="1795"/>
                    <a:pt x="4405" y="1769"/>
                    <a:pt x="4401" y="1752"/>
                  </a:cubicBezTo>
                  <a:cubicBezTo>
                    <a:pt x="4397" y="1734"/>
                    <a:pt x="4384" y="1713"/>
                    <a:pt x="4353" y="1704"/>
                  </a:cubicBezTo>
                  <a:cubicBezTo>
                    <a:pt x="4188" y="1665"/>
                    <a:pt x="4050" y="1552"/>
                    <a:pt x="3976" y="1401"/>
                  </a:cubicBezTo>
                  <a:cubicBezTo>
                    <a:pt x="3902" y="1245"/>
                    <a:pt x="3902" y="1067"/>
                    <a:pt x="3972" y="915"/>
                  </a:cubicBezTo>
                  <a:cubicBezTo>
                    <a:pt x="3985" y="885"/>
                    <a:pt x="3976" y="863"/>
                    <a:pt x="3963" y="850"/>
                  </a:cubicBezTo>
                  <a:cubicBezTo>
                    <a:pt x="3955" y="835"/>
                    <a:pt x="3938" y="823"/>
                    <a:pt x="3914" y="823"/>
                  </a:cubicBezTo>
                  <a:cubicBezTo>
                    <a:pt x="3910" y="823"/>
                    <a:pt x="3906" y="823"/>
                    <a:pt x="3902" y="824"/>
                  </a:cubicBezTo>
                  <a:cubicBezTo>
                    <a:pt x="3863" y="832"/>
                    <a:pt x="3823" y="836"/>
                    <a:pt x="3784" y="836"/>
                  </a:cubicBezTo>
                  <a:cubicBezTo>
                    <a:pt x="3657" y="836"/>
                    <a:pt x="3532" y="795"/>
                    <a:pt x="3430" y="716"/>
                  </a:cubicBezTo>
                  <a:cubicBezTo>
                    <a:pt x="3300" y="607"/>
                    <a:pt x="3222" y="447"/>
                    <a:pt x="3217" y="278"/>
                  </a:cubicBezTo>
                  <a:cubicBezTo>
                    <a:pt x="3217" y="247"/>
                    <a:pt x="3196" y="230"/>
                    <a:pt x="3183" y="221"/>
                  </a:cubicBezTo>
                  <a:cubicBezTo>
                    <a:pt x="3174" y="219"/>
                    <a:pt x="3163" y="216"/>
                    <a:pt x="3151" y="216"/>
                  </a:cubicBezTo>
                  <a:cubicBezTo>
                    <a:pt x="3139" y="216"/>
                    <a:pt x="3126" y="219"/>
                    <a:pt x="3113" y="230"/>
                  </a:cubicBezTo>
                  <a:cubicBezTo>
                    <a:pt x="3013" y="307"/>
                    <a:pt x="2891" y="349"/>
                    <a:pt x="2768" y="349"/>
                  </a:cubicBezTo>
                  <a:cubicBezTo>
                    <a:pt x="2725" y="349"/>
                    <a:pt x="2683" y="344"/>
                    <a:pt x="2641" y="334"/>
                  </a:cubicBezTo>
                  <a:cubicBezTo>
                    <a:pt x="2476" y="295"/>
                    <a:pt x="2337" y="187"/>
                    <a:pt x="2259" y="35"/>
                  </a:cubicBezTo>
                  <a:cubicBezTo>
                    <a:pt x="2246" y="5"/>
                    <a:pt x="2220" y="0"/>
                    <a:pt x="2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4" name="Google Shape;571;p20">
              <a:extLst>
                <a:ext uri="{FF2B5EF4-FFF2-40B4-BE49-F238E27FC236}">
                  <a16:creationId xmlns:a16="http://schemas.microsoft.com/office/drawing/2014/main" id="{4D65D7A9-A17E-4C29-A9E4-A91B30583738}"/>
                </a:ext>
              </a:extLst>
            </p:cNvPr>
            <p:cNvSpPr/>
            <p:nvPr/>
          </p:nvSpPr>
          <p:spPr>
            <a:xfrm>
              <a:off x="3669239" y="4287500"/>
              <a:ext cx="38601" cy="48845"/>
            </a:xfrm>
            <a:custGeom>
              <a:avLst/>
              <a:gdLst/>
              <a:ahLst/>
              <a:cxnLst/>
              <a:rect l="l" t="t" r="r" b="b"/>
              <a:pathLst>
                <a:path w="309" h="391" extrusionOk="0">
                  <a:moveTo>
                    <a:pt x="157" y="0"/>
                  </a:moveTo>
                  <a:cubicBezTo>
                    <a:pt x="114" y="0"/>
                    <a:pt x="75" y="13"/>
                    <a:pt x="44" y="43"/>
                  </a:cubicBezTo>
                  <a:cubicBezTo>
                    <a:pt x="18" y="69"/>
                    <a:pt x="1" y="108"/>
                    <a:pt x="1" y="156"/>
                  </a:cubicBezTo>
                  <a:lnTo>
                    <a:pt x="1" y="234"/>
                  </a:lnTo>
                  <a:cubicBezTo>
                    <a:pt x="1" y="282"/>
                    <a:pt x="18" y="317"/>
                    <a:pt x="49" y="347"/>
                  </a:cubicBezTo>
                  <a:cubicBezTo>
                    <a:pt x="75" y="377"/>
                    <a:pt x="114" y="390"/>
                    <a:pt x="161" y="390"/>
                  </a:cubicBezTo>
                  <a:cubicBezTo>
                    <a:pt x="200" y="390"/>
                    <a:pt x="231" y="386"/>
                    <a:pt x="257" y="373"/>
                  </a:cubicBezTo>
                  <a:cubicBezTo>
                    <a:pt x="278" y="360"/>
                    <a:pt x="296" y="347"/>
                    <a:pt x="309" y="334"/>
                  </a:cubicBezTo>
                  <a:lnTo>
                    <a:pt x="309" y="182"/>
                  </a:lnTo>
                  <a:lnTo>
                    <a:pt x="157" y="182"/>
                  </a:lnTo>
                  <a:lnTo>
                    <a:pt x="157" y="238"/>
                  </a:lnTo>
                  <a:lnTo>
                    <a:pt x="222" y="238"/>
                  </a:lnTo>
                  <a:lnTo>
                    <a:pt x="222" y="308"/>
                  </a:lnTo>
                  <a:cubicBezTo>
                    <a:pt x="218" y="312"/>
                    <a:pt x="209" y="317"/>
                    <a:pt x="200" y="317"/>
                  </a:cubicBezTo>
                  <a:cubicBezTo>
                    <a:pt x="192" y="321"/>
                    <a:pt x="179" y="321"/>
                    <a:pt x="161" y="321"/>
                  </a:cubicBezTo>
                  <a:cubicBezTo>
                    <a:pt x="140" y="321"/>
                    <a:pt x="122" y="312"/>
                    <a:pt x="109" y="299"/>
                  </a:cubicBezTo>
                  <a:cubicBezTo>
                    <a:pt x="96" y="282"/>
                    <a:pt x="92" y="260"/>
                    <a:pt x="92" y="234"/>
                  </a:cubicBezTo>
                  <a:lnTo>
                    <a:pt x="92" y="156"/>
                  </a:lnTo>
                  <a:cubicBezTo>
                    <a:pt x="92" y="130"/>
                    <a:pt x="96" y="108"/>
                    <a:pt x="109" y="91"/>
                  </a:cubicBezTo>
                  <a:cubicBezTo>
                    <a:pt x="122" y="74"/>
                    <a:pt x="140" y="65"/>
                    <a:pt x="161" y="65"/>
                  </a:cubicBezTo>
                  <a:cubicBezTo>
                    <a:pt x="179" y="65"/>
                    <a:pt x="196" y="69"/>
                    <a:pt x="205" y="78"/>
                  </a:cubicBezTo>
                  <a:cubicBezTo>
                    <a:pt x="213" y="91"/>
                    <a:pt x="218" y="104"/>
                    <a:pt x="218" y="121"/>
                  </a:cubicBezTo>
                  <a:lnTo>
                    <a:pt x="304" y="121"/>
                  </a:lnTo>
                  <a:cubicBezTo>
                    <a:pt x="304" y="82"/>
                    <a:pt x="291" y="52"/>
                    <a:pt x="265" y="30"/>
                  </a:cubicBezTo>
                  <a:cubicBezTo>
                    <a:pt x="244" y="9"/>
                    <a:pt x="205" y="0"/>
                    <a:pt x="1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5" name="Google Shape;572;p20">
              <a:extLst>
                <a:ext uri="{FF2B5EF4-FFF2-40B4-BE49-F238E27FC236}">
                  <a16:creationId xmlns:a16="http://schemas.microsoft.com/office/drawing/2014/main" id="{B0CF4F23-ECE0-49D0-A7DE-097D9527C1B8}"/>
                </a:ext>
              </a:extLst>
            </p:cNvPr>
            <p:cNvSpPr/>
            <p:nvPr/>
          </p:nvSpPr>
          <p:spPr>
            <a:xfrm>
              <a:off x="3714212" y="4288000"/>
              <a:ext cx="39725" cy="48345"/>
            </a:xfrm>
            <a:custGeom>
              <a:avLst/>
              <a:gdLst/>
              <a:ahLst/>
              <a:cxnLst/>
              <a:rect l="l" t="t" r="r" b="b"/>
              <a:pathLst>
                <a:path w="318" h="387" extrusionOk="0">
                  <a:moveTo>
                    <a:pt x="1" y="0"/>
                  </a:moveTo>
                  <a:lnTo>
                    <a:pt x="1" y="248"/>
                  </a:lnTo>
                  <a:cubicBezTo>
                    <a:pt x="1" y="291"/>
                    <a:pt x="18" y="326"/>
                    <a:pt x="44" y="347"/>
                  </a:cubicBezTo>
                  <a:cubicBezTo>
                    <a:pt x="74" y="373"/>
                    <a:pt x="113" y="386"/>
                    <a:pt x="161" y="386"/>
                  </a:cubicBezTo>
                  <a:cubicBezTo>
                    <a:pt x="205" y="386"/>
                    <a:pt x="244" y="373"/>
                    <a:pt x="274" y="347"/>
                  </a:cubicBezTo>
                  <a:cubicBezTo>
                    <a:pt x="300" y="326"/>
                    <a:pt x="317" y="291"/>
                    <a:pt x="317" y="248"/>
                  </a:cubicBezTo>
                  <a:lnTo>
                    <a:pt x="317" y="0"/>
                  </a:lnTo>
                  <a:lnTo>
                    <a:pt x="226" y="0"/>
                  </a:lnTo>
                  <a:lnTo>
                    <a:pt x="226" y="248"/>
                  </a:lnTo>
                  <a:cubicBezTo>
                    <a:pt x="226" y="269"/>
                    <a:pt x="222" y="287"/>
                    <a:pt x="209" y="300"/>
                  </a:cubicBezTo>
                  <a:cubicBezTo>
                    <a:pt x="196" y="313"/>
                    <a:pt x="179" y="317"/>
                    <a:pt x="161" y="317"/>
                  </a:cubicBezTo>
                  <a:cubicBezTo>
                    <a:pt x="139" y="317"/>
                    <a:pt x="122" y="313"/>
                    <a:pt x="109" y="300"/>
                  </a:cubicBezTo>
                  <a:cubicBezTo>
                    <a:pt x="96" y="287"/>
                    <a:pt x="92" y="269"/>
                    <a:pt x="92" y="248"/>
                  </a:cubicBez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6" name="Google Shape;573;p20">
              <a:extLst>
                <a:ext uri="{FF2B5EF4-FFF2-40B4-BE49-F238E27FC236}">
                  <a16:creationId xmlns:a16="http://schemas.microsoft.com/office/drawing/2014/main" id="{53A33064-5467-420F-9121-3B9F1C41643F}"/>
                </a:ext>
              </a:extLst>
            </p:cNvPr>
            <p:cNvSpPr/>
            <p:nvPr/>
          </p:nvSpPr>
          <p:spPr>
            <a:xfrm>
              <a:off x="3756436" y="4288000"/>
              <a:ext cx="42973" cy="47720"/>
            </a:xfrm>
            <a:custGeom>
              <a:avLst/>
              <a:gdLst/>
              <a:ahLst/>
              <a:cxnLst/>
              <a:rect l="l" t="t" r="r" b="b"/>
              <a:pathLst>
                <a:path w="344" h="382" extrusionOk="0">
                  <a:moveTo>
                    <a:pt x="174" y="122"/>
                  </a:moveTo>
                  <a:lnTo>
                    <a:pt x="209" y="239"/>
                  </a:lnTo>
                  <a:lnTo>
                    <a:pt x="135" y="239"/>
                  </a:lnTo>
                  <a:lnTo>
                    <a:pt x="170" y="122"/>
                  </a:lnTo>
                  <a:close/>
                  <a:moveTo>
                    <a:pt x="127" y="0"/>
                  </a:moveTo>
                  <a:lnTo>
                    <a:pt x="1" y="382"/>
                  </a:lnTo>
                  <a:lnTo>
                    <a:pt x="96" y="382"/>
                  </a:lnTo>
                  <a:lnTo>
                    <a:pt x="118" y="308"/>
                  </a:lnTo>
                  <a:lnTo>
                    <a:pt x="231" y="308"/>
                  </a:lnTo>
                  <a:lnTo>
                    <a:pt x="252" y="382"/>
                  </a:lnTo>
                  <a:lnTo>
                    <a:pt x="343" y="382"/>
                  </a:lnTo>
                  <a:lnTo>
                    <a:pt x="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7" name="Google Shape;574;p20">
              <a:extLst>
                <a:ext uri="{FF2B5EF4-FFF2-40B4-BE49-F238E27FC236}">
                  <a16:creationId xmlns:a16="http://schemas.microsoft.com/office/drawing/2014/main" id="{1D05950B-3288-491E-9B97-F412D457E715}"/>
                </a:ext>
              </a:extLst>
            </p:cNvPr>
            <p:cNvSpPr/>
            <p:nvPr/>
          </p:nvSpPr>
          <p:spPr>
            <a:xfrm>
              <a:off x="3803032" y="4288000"/>
              <a:ext cx="37477" cy="47720"/>
            </a:xfrm>
            <a:custGeom>
              <a:avLst/>
              <a:gdLst/>
              <a:ahLst/>
              <a:cxnLst/>
              <a:rect l="l" t="t" r="r" b="b"/>
              <a:pathLst>
                <a:path w="300" h="382" extrusionOk="0">
                  <a:moveTo>
                    <a:pt x="131" y="70"/>
                  </a:moveTo>
                  <a:cubicBezTo>
                    <a:pt x="148" y="70"/>
                    <a:pt x="161" y="74"/>
                    <a:pt x="174" y="83"/>
                  </a:cubicBezTo>
                  <a:cubicBezTo>
                    <a:pt x="183" y="91"/>
                    <a:pt x="187" y="104"/>
                    <a:pt x="187" y="122"/>
                  </a:cubicBezTo>
                  <a:cubicBezTo>
                    <a:pt x="187" y="135"/>
                    <a:pt x="183" y="148"/>
                    <a:pt x="174" y="156"/>
                  </a:cubicBezTo>
                  <a:cubicBezTo>
                    <a:pt x="166" y="161"/>
                    <a:pt x="148" y="165"/>
                    <a:pt x="131" y="165"/>
                  </a:cubicBezTo>
                  <a:lnTo>
                    <a:pt x="88" y="165"/>
                  </a:lnTo>
                  <a:lnTo>
                    <a:pt x="88" y="70"/>
                  </a:lnTo>
                  <a:close/>
                  <a:moveTo>
                    <a:pt x="1" y="0"/>
                  </a:moveTo>
                  <a:lnTo>
                    <a:pt x="1" y="382"/>
                  </a:lnTo>
                  <a:lnTo>
                    <a:pt x="88" y="382"/>
                  </a:lnTo>
                  <a:lnTo>
                    <a:pt x="88" y="234"/>
                  </a:lnTo>
                  <a:lnTo>
                    <a:pt x="135" y="234"/>
                  </a:lnTo>
                  <a:cubicBezTo>
                    <a:pt x="153" y="234"/>
                    <a:pt x="166" y="239"/>
                    <a:pt x="179" y="248"/>
                  </a:cubicBezTo>
                  <a:cubicBezTo>
                    <a:pt x="187" y="261"/>
                    <a:pt x="192" y="274"/>
                    <a:pt x="192" y="291"/>
                  </a:cubicBezTo>
                  <a:lnTo>
                    <a:pt x="192" y="313"/>
                  </a:lnTo>
                  <a:cubicBezTo>
                    <a:pt x="192" y="326"/>
                    <a:pt x="192" y="339"/>
                    <a:pt x="196" y="352"/>
                  </a:cubicBezTo>
                  <a:cubicBezTo>
                    <a:pt x="196" y="365"/>
                    <a:pt x="200" y="373"/>
                    <a:pt x="209" y="382"/>
                  </a:cubicBezTo>
                  <a:lnTo>
                    <a:pt x="300" y="382"/>
                  </a:lnTo>
                  <a:lnTo>
                    <a:pt x="300" y="378"/>
                  </a:lnTo>
                  <a:cubicBezTo>
                    <a:pt x="291" y="369"/>
                    <a:pt x="287" y="360"/>
                    <a:pt x="283" y="347"/>
                  </a:cubicBezTo>
                  <a:cubicBezTo>
                    <a:pt x="283" y="334"/>
                    <a:pt x="278" y="326"/>
                    <a:pt x="278" y="313"/>
                  </a:cubicBezTo>
                  <a:lnTo>
                    <a:pt x="278" y="291"/>
                  </a:lnTo>
                  <a:cubicBezTo>
                    <a:pt x="278" y="269"/>
                    <a:pt x="274" y="248"/>
                    <a:pt x="265" y="234"/>
                  </a:cubicBezTo>
                  <a:cubicBezTo>
                    <a:pt x="252" y="217"/>
                    <a:pt x="235" y="204"/>
                    <a:pt x="213" y="200"/>
                  </a:cubicBezTo>
                  <a:cubicBezTo>
                    <a:pt x="235" y="191"/>
                    <a:pt x="248" y="178"/>
                    <a:pt x="261" y="165"/>
                  </a:cubicBezTo>
                  <a:cubicBezTo>
                    <a:pt x="270" y="152"/>
                    <a:pt x="274" y="135"/>
                    <a:pt x="274" y="113"/>
                  </a:cubicBezTo>
                  <a:cubicBezTo>
                    <a:pt x="274" y="78"/>
                    <a:pt x="261" y="52"/>
                    <a:pt x="235" y="31"/>
                  </a:cubicBezTo>
                  <a:cubicBezTo>
                    <a:pt x="209" y="9"/>
                    <a:pt x="174" y="0"/>
                    <a:pt x="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8" name="Google Shape;575;p20">
              <a:extLst>
                <a:ext uri="{FF2B5EF4-FFF2-40B4-BE49-F238E27FC236}">
                  <a16:creationId xmlns:a16="http://schemas.microsoft.com/office/drawing/2014/main" id="{4BC235CB-E210-4854-A3DE-4582308091EC}"/>
                </a:ext>
              </a:extLst>
            </p:cNvPr>
            <p:cNvSpPr/>
            <p:nvPr/>
          </p:nvSpPr>
          <p:spPr>
            <a:xfrm>
              <a:off x="3842009" y="4288000"/>
              <a:ext cx="42973" cy="47720"/>
            </a:xfrm>
            <a:custGeom>
              <a:avLst/>
              <a:gdLst/>
              <a:ahLst/>
              <a:cxnLst/>
              <a:rect l="l" t="t" r="r" b="b"/>
              <a:pathLst>
                <a:path w="344" h="382" extrusionOk="0">
                  <a:moveTo>
                    <a:pt x="170" y="122"/>
                  </a:moveTo>
                  <a:lnTo>
                    <a:pt x="209" y="239"/>
                  </a:lnTo>
                  <a:lnTo>
                    <a:pt x="135" y="239"/>
                  </a:lnTo>
                  <a:lnTo>
                    <a:pt x="170" y="122"/>
                  </a:lnTo>
                  <a:close/>
                  <a:moveTo>
                    <a:pt x="122" y="0"/>
                  </a:moveTo>
                  <a:lnTo>
                    <a:pt x="1" y="382"/>
                  </a:lnTo>
                  <a:lnTo>
                    <a:pt x="92" y="382"/>
                  </a:lnTo>
                  <a:lnTo>
                    <a:pt x="114" y="308"/>
                  </a:lnTo>
                  <a:lnTo>
                    <a:pt x="226" y="308"/>
                  </a:lnTo>
                  <a:lnTo>
                    <a:pt x="248" y="382"/>
                  </a:lnTo>
                  <a:lnTo>
                    <a:pt x="344" y="38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9" name="Google Shape;576;p20">
              <a:extLst>
                <a:ext uri="{FF2B5EF4-FFF2-40B4-BE49-F238E27FC236}">
                  <a16:creationId xmlns:a16="http://schemas.microsoft.com/office/drawing/2014/main" id="{548063F2-8FC6-42CD-9BCF-187106DE65CD}"/>
                </a:ext>
              </a:extLst>
            </p:cNvPr>
            <p:cNvSpPr/>
            <p:nvPr/>
          </p:nvSpPr>
          <p:spPr>
            <a:xfrm>
              <a:off x="3888106" y="4288000"/>
              <a:ext cx="39725" cy="47720"/>
            </a:xfrm>
            <a:custGeom>
              <a:avLst/>
              <a:gdLst/>
              <a:ahLst/>
              <a:cxnLst/>
              <a:rect l="l" t="t" r="r" b="b"/>
              <a:pathLst>
                <a:path w="318" h="382" extrusionOk="0">
                  <a:moveTo>
                    <a:pt x="1" y="0"/>
                  </a:moveTo>
                  <a:lnTo>
                    <a:pt x="1" y="382"/>
                  </a:lnTo>
                  <a:lnTo>
                    <a:pt x="92" y="382"/>
                  </a:lnTo>
                  <a:lnTo>
                    <a:pt x="92" y="143"/>
                  </a:lnTo>
                  <a:lnTo>
                    <a:pt x="230" y="382"/>
                  </a:lnTo>
                  <a:lnTo>
                    <a:pt x="317" y="382"/>
                  </a:lnTo>
                  <a:lnTo>
                    <a:pt x="317" y="0"/>
                  </a:lnTo>
                  <a:lnTo>
                    <a:pt x="230" y="0"/>
                  </a:lnTo>
                  <a:lnTo>
                    <a:pt x="230" y="239"/>
                  </a:ln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0" name="Google Shape;577;p20">
              <a:extLst>
                <a:ext uri="{FF2B5EF4-FFF2-40B4-BE49-F238E27FC236}">
                  <a16:creationId xmlns:a16="http://schemas.microsoft.com/office/drawing/2014/main" id="{DDD39C7E-C73D-43E4-A014-74CB87D1DA28}"/>
                </a:ext>
              </a:extLst>
            </p:cNvPr>
            <p:cNvSpPr/>
            <p:nvPr/>
          </p:nvSpPr>
          <p:spPr>
            <a:xfrm>
              <a:off x="3931454" y="4288000"/>
              <a:ext cx="36352" cy="47720"/>
            </a:xfrm>
            <a:custGeom>
              <a:avLst/>
              <a:gdLst/>
              <a:ahLst/>
              <a:cxnLst/>
              <a:rect l="l" t="t" r="r" b="b"/>
              <a:pathLst>
                <a:path w="291" h="382" extrusionOk="0">
                  <a:moveTo>
                    <a:pt x="0" y="0"/>
                  </a:moveTo>
                  <a:lnTo>
                    <a:pt x="0" y="70"/>
                  </a:lnTo>
                  <a:lnTo>
                    <a:pt x="100" y="70"/>
                  </a:lnTo>
                  <a:lnTo>
                    <a:pt x="100" y="382"/>
                  </a:lnTo>
                  <a:lnTo>
                    <a:pt x="187" y="382"/>
                  </a:lnTo>
                  <a:lnTo>
                    <a:pt x="187" y="70"/>
                  </a:lnTo>
                  <a:lnTo>
                    <a:pt x="291" y="70"/>
                  </a:lnTo>
                  <a:lnTo>
                    <a:pt x="2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1" name="Google Shape;578;p20">
              <a:extLst>
                <a:ext uri="{FF2B5EF4-FFF2-40B4-BE49-F238E27FC236}">
                  <a16:creationId xmlns:a16="http://schemas.microsoft.com/office/drawing/2014/main" id="{6154F7B3-BFDF-4C5D-A8B5-3275F3994908}"/>
                </a:ext>
              </a:extLst>
            </p:cNvPr>
            <p:cNvSpPr/>
            <p:nvPr/>
          </p:nvSpPr>
          <p:spPr>
            <a:xfrm>
              <a:off x="3972054" y="4288000"/>
              <a:ext cx="30981" cy="47720"/>
            </a:xfrm>
            <a:custGeom>
              <a:avLst/>
              <a:gdLst/>
              <a:ahLst/>
              <a:cxnLst/>
              <a:rect l="l" t="t" r="r" b="b"/>
              <a:pathLst>
                <a:path w="248" h="382" extrusionOk="0">
                  <a:moveTo>
                    <a:pt x="1" y="0"/>
                  </a:moveTo>
                  <a:lnTo>
                    <a:pt x="1" y="382"/>
                  </a:lnTo>
                  <a:lnTo>
                    <a:pt x="248" y="382"/>
                  </a:lnTo>
                  <a:lnTo>
                    <a:pt x="248" y="313"/>
                  </a:lnTo>
                  <a:lnTo>
                    <a:pt x="87" y="313"/>
                  </a:lnTo>
                  <a:lnTo>
                    <a:pt x="87" y="217"/>
                  </a:lnTo>
                  <a:lnTo>
                    <a:pt x="222" y="217"/>
                  </a:lnTo>
                  <a:lnTo>
                    <a:pt x="222" y="152"/>
                  </a:lnTo>
                  <a:lnTo>
                    <a:pt x="87" y="152"/>
                  </a:lnTo>
                  <a:lnTo>
                    <a:pt x="87" y="70"/>
                  </a:lnTo>
                  <a:lnTo>
                    <a:pt x="248" y="70"/>
                  </a:lnTo>
                  <a:lnTo>
                    <a:pt x="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2" name="Google Shape;579;p20">
              <a:extLst>
                <a:ext uri="{FF2B5EF4-FFF2-40B4-BE49-F238E27FC236}">
                  <a16:creationId xmlns:a16="http://schemas.microsoft.com/office/drawing/2014/main" id="{1824B920-ED82-4552-BE77-34699274E9BA}"/>
                </a:ext>
              </a:extLst>
            </p:cNvPr>
            <p:cNvSpPr/>
            <p:nvPr/>
          </p:nvSpPr>
          <p:spPr>
            <a:xfrm>
              <a:off x="4009407" y="4288000"/>
              <a:ext cx="30981" cy="47720"/>
            </a:xfrm>
            <a:custGeom>
              <a:avLst/>
              <a:gdLst/>
              <a:ahLst/>
              <a:cxnLst/>
              <a:rect l="l" t="t" r="r" b="b"/>
              <a:pathLst>
                <a:path w="248" h="382" extrusionOk="0">
                  <a:moveTo>
                    <a:pt x="1" y="0"/>
                  </a:moveTo>
                  <a:lnTo>
                    <a:pt x="1" y="382"/>
                  </a:lnTo>
                  <a:lnTo>
                    <a:pt x="248" y="382"/>
                  </a:lnTo>
                  <a:lnTo>
                    <a:pt x="248" y="313"/>
                  </a:lnTo>
                  <a:lnTo>
                    <a:pt x="87" y="313"/>
                  </a:lnTo>
                  <a:lnTo>
                    <a:pt x="87" y="217"/>
                  </a:lnTo>
                  <a:lnTo>
                    <a:pt x="222" y="217"/>
                  </a:lnTo>
                  <a:lnTo>
                    <a:pt x="222" y="152"/>
                  </a:lnTo>
                  <a:lnTo>
                    <a:pt x="87" y="152"/>
                  </a:lnTo>
                  <a:lnTo>
                    <a:pt x="87" y="70"/>
                  </a:lnTo>
                  <a:lnTo>
                    <a:pt x="248" y="70"/>
                  </a:lnTo>
                  <a:lnTo>
                    <a:pt x="2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3" name="Google Shape;580;p20">
              <a:extLst>
                <a:ext uri="{FF2B5EF4-FFF2-40B4-BE49-F238E27FC236}">
                  <a16:creationId xmlns:a16="http://schemas.microsoft.com/office/drawing/2014/main" id="{A710AD9B-3167-43B4-B248-A7057D8EF9B6}"/>
                </a:ext>
              </a:extLst>
            </p:cNvPr>
            <p:cNvSpPr/>
            <p:nvPr/>
          </p:nvSpPr>
          <p:spPr>
            <a:xfrm>
              <a:off x="3682856" y="4125473"/>
              <a:ext cx="48845" cy="114429"/>
            </a:xfrm>
            <a:custGeom>
              <a:avLst/>
              <a:gdLst/>
              <a:ahLst/>
              <a:cxnLst/>
              <a:rect l="l" t="t" r="r" b="b"/>
              <a:pathLst>
                <a:path w="391" h="916" extrusionOk="0">
                  <a:moveTo>
                    <a:pt x="390" y="1"/>
                  </a:moveTo>
                  <a:lnTo>
                    <a:pt x="0" y="31"/>
                  </a:lnTo>
                  <a:lnTo>
                    <a:pt x="0" y="191"/>
                  </a:lnTo>
                  <a:lnTo>
                    <a:pt x="182" y="191"/>
                  </a:lnTo>
                  <a:lnTo>
                    <a:pt x="182" y="915"/>
                  </a:lnTo>
                  <a:lnTo>
                    <a:pt x="390" y="915"/>
                  </a:lnTo>
                  <a:lnTo>
                    <a:pt x="3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4" name="Google Shape;581;p20">
              <a:extLst>
                <a:ext uri="{FF2B5EF4-FFF2-40B4-BE49-F238E27FC236}">
                  <a16:creationId xmlns:a16="http://schemas.microsoft.com/office/drawing/2014/main" id="{70FABDAB-4C27-4EB5-BD85-F7D045B67A77}"/>
                </a:ext>
              </a:extLst>
            </p:cNvPr>
            <p:cNvSpPr/>
            <p:nvPr/>
          </p:nvSpPr>
          <p:spPr>
            <a:xfrm>
              <a:off x="3765180" y="4125473"/>
              <a:ext cx="78576" cy="116053"/>
            </a:xfrm>
            <a:custGeom>
              <a:avLst/>
              <a:gdLst/>
              <a:ahLst/>
              <a:cxnLst/>
              <a:rect l="l" t="t" r="r" b="b"/>
              <a:pathLst>
                <a:path w="629" h="929" extrusionOk="0">
                  <a:moveTo>
                    <a:pt x="312" y="161"/>
                  </a:moveTo>
                  <a:cubicBezTo>
                    <a:pt x="347" y="161"/>
                    <a:pt x="373" y="178"/>
                    <a:pt x="391" y="204"/>
                  </a:cubicBezTo>
                  <a:cubicBezTo>
                    <a:pt x="412" y="235"/>
                    <a:pt x="421" y="278"/>
                    <a:pt x="421" y="330"/>
                  </a:cubicBezTo>
                  <a:lnTo>
                    <a:pt x="421" y="599"/>
                  </a:lnTo>
                  <a:cubicBezTo>
                    <a:pt x="421" y="655"/>
                    <a:pt x="412" y="699"/>
                    <a:pt x="395" y="725"/>
                  </a:cubicBezTo>
                  <a:cubicBezTo>
                    <a:pt x="373" y="755"/>
                    <a:pt x="347" y="768"/>
                    <a:pt x="317" y="768"/>
                  </a:cubicBezTo>
                  <a:cubicBezTo>
                    <a:pt x="282" y="768"/>
                    <a:pt x="256" y="755"/>
                    <a:pt x="239" y="725"/>
                  </a:cubicBezTo>
                  <a:cubicBezTo>
                    <a:pt x="217" y="699"/>
                    <a:pt x="208" y="655"/>
                    <a:pt x="208" y="599"/>
                  </a:cubicBezTo>
                  <a:lnTo>
                    <a:pt x="208" y="330"/>
                  </a:lnTo>
                  <a:cubicBezTo>
                    <a:pt x="208" y="278"/>
                    <a:pt x="217" y="235"/>
                    <a:pt x="239" y="204"/>
                  </a:cubicBezTo>
                  <a:cubicBezTo>
                    <a:pt x="256" y="178"/>
                    <a:pt x="282" y="161"/>
                    <a:pt x="312" y="161"/>
                  </a:cubicBezTo>
                  <a:close/>
                  <a:moveTo>
                    <a:pt x="312" y="1"/>
                  </a:moveTo>
                  <a:cubicBezTo>
                    <a:pt x="221" y="1"/>
                    <a:pt x="143" y="31"/>
                    <a:pt x="87" y="92"/>
                  </a:cubicBezTo>
                  <a:cubicBezTo>
                    <a:pt x="31" y="152"/>
                    <a:pt x="0" y="239"/>
                    <a:pt x="0" y="348"/>
                  </a:cubicBezTo>
                  <a:lnTo>
                    <a:pt x="0" y="586"/>
                  </a:lnTo>
                  <a:cubicBezTo>
                    <a:pt x="0" y="694"/>
                    <a:pt x="31" y="777"/>
                    <a:pt x="87" y="837"/>
                  </a:cubicBezTo>
                  <a:cubicBezTo>
                    <a:pt x="143" y="898"/>
                    <a:pt x="221" y="929"/>
                    <a:pt x="317" y="929"/>
                  </a:cubicBezTo>
                  <a:cubicBezTo>
                    <a:pt x="412" y="929"/>
                    <a:pt x="486" y="898"/>
                    <a:pt x="542" y="837"/>
                  </a:cubicBezTo>
                  <a:cubicBezTo>
                    <a:pt x="603" y="777"/>
                    <a:pt x="629" y="694"/>
                    <a:pt x="629" y="586"/>
                  </a:cubicBezTo>
                  <a:lnTo>
                    <a:pt x="629" y="348"/>
                  </a:lnTo>
                  <a:cubicBezTo>
                    <a:pt x="629" y="239"/>
                    <a:pt x="599" y="152"/>
                    <a:pt x="542" y="92"/>
                  </a:cubicBezTo>
                  <a:cubicBezTo>
                    <a:pt x="486" y="31"/>
                    <a:pt x="408"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5" name="Google Shape;582;p20">
              <a:extLst>
                <a:ext uri="{FF2B5EF4-FFF2-40B4-BE49-F238E27FC236}">
                  <a16:creationId xmlns:a16="http://schemas.microsoft.com/office/drawing/2014/main" id="{BD6000A0-3D01-4CC9-BD92-A00136EAE201}"/>
                </a:ext>
              </a:extLst>
            </p:cNvPr>
            <p:cNvSpPr/>
            <p:nvPr/>
          </p:nvSpPr>
          <p:spPr>
            <a:xfrm>
              <a:off x="3857249" y="4125473"/>
              <a:ext cx="78701" cy="116053"/>
            </a:xfrm>
            <a:custGeom>
              <a:avLst/>
              <a:gdLst/>
              <a:ahLst/>
              <a:cxnLst/>
              <a:rect l="l" t="t" r="r" b="b"/>
              <a:pathLst>
                <a:path w="630" h="929" extrusionOk="0">
                  <a:moveTo>
                    <a:pt x="313" y="161"/>
                  </a:moveTo>
                  <a:cubicBezTo>
                    <a:pt x="347" y="161"/>
                    <a:pt x="373" y="178"/>
                    <a:pt x="391" y="204"/>
                  </a:cubicBezTo>
                  <a:cubicBezTo>
                    <a:pt x="408" y="235"/>
                    <a:pt x="421" y="278"/>
                    <a:pt x="421" y="330"/>
                  </a:cubicBezTo>
                  <a:lnTo>
                    <a:pt x="421" y="599"/>
                  </a:lnTo>
                  <a:cubicBezTo>
                    <a:pt x="421" y="655"/>
                    <a:pt x="408" y="699"/>
                    <a:pt x="391" y="725"/>
                  </a:cubicBezTo>
                  <a:cubicBezTo>
                    <a:pt x="373" y="755"/>
                    <a:pt x="347" y="768"/>
                    <a:pt x="313" y="768"/>
                  </a:cubicBezTo>
                  <a:cubicBezTo>
                    <a:pt x="282" y="768"/>
                    <a:pt x="256" y="755"/>
                    <a:pt x="235" y="725"/>
                  </a:cubicBezTo>
                  <a:cubicBezTo>
                    <a:pt x="217" y="699"/>
                    <a:pt x="208" y="655"/>
                    <a:pt x="208" y="599"/>
                  </a:cubicBezTo>
                  <a:lnTo>
                    <a:pt x="208" y="330"/>
                  </a:lnTo>
                  <a:cubicBezTo>
                    <a:pt x="208" y="278"/>
                    <a:pt x="217" y="235"/>
                    <a:pt x="235" y="204"/>
                  </a:cubicBezTo>
                  <a:cubicBezTo>
                    <a:pt x="252" y="178"/>
                    <a:pt x="278" y="161"/>
                    <a:pt x="313" y="161"/>
                  </a:cubicBezTo>
                  <a:close/>
                  <a:moveTo>
                    <a:pt x="313" y="1"/>
                  </a:moveTo>
                  <a:cubicBezTo>
                    <a:pt x="217" y="1"/>
                    <a:pt x="143" y="31"/>
                    <a:pt x="83" y="92"/>
                  </a:cubicBezTo>
                  <a:cubicBezTo>
                    <a:pt x="26" y="152"/>
                    <a:pt x="0" y="239"/>
                    <a:pt x="0" y="348"/>
                  </a:cubicBezTo>
                  <a:lnTo>
                    <a:pt x="0" y="586"/>
                  </a:lnTo>
                  <a:cubicBezTo>
                    <a:pt x="0" y="694"/>
                    <a:pt x="26" y="777"/>
                    <a:pt x="87" y="837"/>
                  </a:cubicBezTo>
                  <a:cubicBezTo>
                    <a:pt x="143" y="898"/>
                    <a:pt x="217" y="929"/>
                    <a:pt x="313" y="929"/>
                  </a:cubicBezTo>
                  <a:cubicBezTo>
                    <a:pt x="408" y="929"/>
                    <a:pt x="486" y="898"/>
                    <a:pt x="542" y="837"/>
                  </a:cubicBezTo>
                  <a:cubicBezTo>
                    <a:pt x="599" y="777"/>
                    <a:pt x="629" y="694"/>
                    <a:pt x="629" y="586"/>
                  </a:cubicBezTo>
                  <a:lnTo>
                    <a:pt x="629" y="348"/>
                  </a:lnTo>
                  <a:cubicBezTo>
                    <a:pt x="629" y="239"/>
                    <a:pt x="599" y="152"/>
                    <a:pt x="542" y="92"/>
                  </a:cubicBezTo>
                  <a:cubicBezTo>
                    <a:pt x="482" y="31"/>
                    <a:pt x="408"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6" name="Google Shape;583;p20">
              <a:extLst>
                <a:ext uri="{FF2B5EF4-FFF2-40B4-BE49-F238E27FC236}">
                  <a16:creationId xmlns:a16="http://schemas.microsoft.com/office/drawing/2014/main" id="{11F6324E-E052-49B2-A6B9-7A8AA643F963}"/>
                </a:ext>
              </a:extLst>
            </p:cNvPr>
            <p:cNvSpPr/>
            <p:nvPr/>
          </p:nvSpPr>
          <p:spPr>
            <a:xfrm>
              <a:off x="3949318" y="4125473"/>
              <a:ext cx="104060" cy="116053"/>
            </a:xfrm>
            <a:custGeom>
              <a:avLst/>
              <a:gdLst/>
              <a:ahLst/>
              <a:cxnLst/>
              <a:rect l="l" t="t" r="r" b="b"/>
              <a:pathLst>
                <a:path w="833" h="929" extrusionOk="0">
                  <a:moveTo>
                    <a:pt x="200" y="113"/>
                  </a:moveTo>
                  <a:cubicBezTo>
                    <a:pt x="222" y="113"/>
                    <a:pt x="239" y="122"/>
                    <a:pt x="252" y="135"/>
                  </a:cubicBezTo>
                  <a:cubicBezTo>
                    <a:pt x="261" y="148"/>
                    <a:pt x="269" y="165"/>
                    <a:pt x="269" y="187"/>
                  </a:cubicBezTo>
                  <a:lnTo>
                    <a:pt x="269" y="235"/>
                  </a:lnTo>
                  <a:cubicBezTo>
                    <a:pt x="269" y="256"/>
                    <a:pt x="261" y="274"/>
                    <a:pt x="252" y="287"/>
                  </a:cubicBezTo>
                  <a:cubicBezTo>
                    <a:pt x="239" y="300"/>
                    <a:pt x="222" y="308"/>
                    <a:pt x="204" y="308"/>
                  </a:cubicBezTo>
                  <a:cubicBezTo>
                    <a:pt x="183" y="308"/>
                    <a:pt x="165" y="300"/>
                    <a:pt x="152" y="287"/>
                  </a:cubicBezTo>
                  <a:cubicBezTo>
                    <a:pt x="139" y="274"/>
                    <a:pt x="135" y="256"/>
                    <a:pt x="135" y="235"/>
                  </a:cubicBezTo>
                  <a:lnTo>
                    <a:pt x="135" y="187"/>
                  </a:lnTo>
                  <a:cubicBezTo>
                    <a:pt x="135" y="165"/>
                    <a:pt x="139" y="148"/>
                    <a:pt x="152" y="135"/>
                  </a:cubicBezTo>
                  <a:cubicBezTo>
                    <a:pt x="165" y="122"/>
                    <a:pt x="178" y="113"/>
                    <a:pt x="200" y="113"/>
                  </a:cubicBezTo>
                  <a:close/>
                  <a:moveTo>
                    <a:pt x="200" y="1"/>
                  </a:moveTo>
                  <a:cubicBezTo>
                    <a:pt x="139" y="1"/>
                    <a:pt x="87" y="18"/>
                    <a:pt x="52" y="53"/>
                  </a:cubicBezTo>
                  <a:cubicBezTo>
                    <a:pt x="18" y="87"/>
                    <a:pt x="0" y="135"/>
                    <a:pt x="0" y="187"/>
                  </a:cubicBezTo>
                  <a:lnTo>
                    <a:pt x="0" y="235"/>
                  </a:lnTo>
                  <a:cubicBezTo>
                    <a:pt x="0" y="287"/>
                    <a:pt x="18" y="335"/>
                    <a:pt x="52" y="369"/>
                  </a:cubicBezTo>
                  <a:cubicBezTo>
                    <a:pt x="87" y="404"/>
                    <a:pt x="139" y="421"/>
                    <a:pt x="204" y="421"/>
                  </a:cubicBezTo>
                  <a:cubicBezTo>
                    <a:pt x="265" y="421"/>
                    <a:pt x="317" y="404"/>
                    <a:pt x="352" y="369"/>
                  </a:cubicBezTo>
                  <a:cubicBezTo>
                    <a:pt x="386" y="335"/>
                    <a:pt x="404" y="291"/>
                    <a:pt x="404" y="235"/>
                  </a:cubicBezTo>
                  <a:lnTo>
                    <a:pt x="404" y="187"/>
                  </a:lnTo>
                  <a:cubicBezTo>
                    <a:pt x="404" y="135"/>
                    <a:pt x="386" y="87"/>
                    <a:pt x="352" y="53"/>
                  </a:cubicBezTo>
                  <a:cubicBezTo>
                    <a:pt x="317" y="18"/>
                    <a:pt x="265" y="1"/>
                    <a:pt x="200" y="1"/>
                  </a:cubicBezTo>
                  <a:close/>
                  <a:moveTo>
                    <a:pt x="629" y="621"/>
                  </a:moveTo>
                  <a:cubicBezTo>
                    <a:pt x="651" y="621"/>
                    <a:pt x="668" y="629"/>
                    <a:pt x="681" y="642"/>
                  </a:cubicBezTo>
                  <a:cubicBezTo>
                    <a:pt x="694" y="660"/>
                    <a:pt x="699" y="677"/>
                    <a:pt x="699" y="694"/>
                  </a:cubicBezTo>
                  <a:lnTo>
                    <a:pt x="699" y="742"/>
                  </a:lnTo>
                  <a:cubicBezTo>
                    <a:pt x="699" y="768"/>
                    <a:pt x="694" y="785"/>
                    <a:pt x="686" y="798"/>
                  </a:cubicBezTo>
                  <a:cubicBezTo>
                    <a:pt x="677" y="811"/>
                    <a:pt x="659" y="816"/>
                    <a:pt x="633" y="816"/>
                  </a:cubicBezTo>
                  <a:cubicBezTo>
                    <a:pt x="612" y="816"/>
                    <a:pt x="599" y="807"/>
                    <a:pt x="586" y="794"/>
                  </a:cubicBezTo>
                  <a:cubicBezTo>
                    <a:pt x="573" y="781"/>
                    <a:pt x="564" y="764"/>
                    <a:pt x="564" y="742"/>
                  </a:cubicBezTo>
                  <a:lnTo>
                    <a:pt x="564" y="694"/>
                  </a:lnTo>
                  <a:cubicBezTo>
                    <a:pt x="564" y="677"/>
                    <a:pt x="568" y="660"/>
                    <a:pt x="581" y="642"/>
                  </a:cubicBezTo>
                  <a:cubicBezTo>
                    <a:pt x="594" y="629"/>
                    <a:pt x="607" y="621"/>
                    <a:pt x="629" y="621"/>
                  </a:cubicBezTo>
                  <a:close/>
                  <a:moveTo>
                    <a:pt x="573" y="96"/>
                  </a:moveTo>
                  <a:lnTo>
                    <a:pt x="135" y="798"/>
                  </a:lnTo>
                  <a:lnTo>
                    <a:pt x="230" y="850"/>
                  </a:lnTo>
                  <a:lnTo>
                    <a:pt x="672" y="144"/>
                  </a:lnTo>
                  <a:lnTo>
                    <a:pt x="573" y="96"/>
                  </a:lnTo>
                  <a:close/>
                  <a:moveTo>
                    <a:pt x="629" y="508"/>
                  </a:moveTo>
                  <a:cubicBezTo>
                    <a:pt x="568" y="508"/>
                    <a:pt x="516" y="525"/>
                    <a:pt x="482" y="564"/>
                  </a:cubicBezTo>
                  <a:cubicBezTo>
                    <a:pt x="447" y="599"/>
                    <a:pt x="430" y="642"/>
                    <a:pt x="430" y="694"/>
                  </a:cubicBezTo>
                  <a:lnTo>
                    <a:pt x="430" y="742"/>
                  </a:lnTo>
                  <a:cubicBezTo>
                    <a:pt x="430" y="798"/>
                    <a:pt x="447" y="842"/>
                    <a:pt x="482" y="876"/>
                  </a:cubicBezTo>
                  <a:cubicBezTo>
                    <a:pt x="516" y="911"/>
                    <a:pt x="568" y="929"/>
                    <a:pt x="633" y="929"/>
                  </a:cubicBezTo>
                  <a:cubicBezTo>
                    <a:pt x="699" y="929"/>
                    <a:pt x="746" y="911"/>
                    <a:pt x="781" y="876"/>
                  </a:cubicBezTo>
                  <a:cubicBezTo>
                    <a:pt x="816" y="842"/>
                    <a:pt x="833" y="798"/>
                    <a:pt x="833" y="742"/>
                  </a:cubicBezTo>
                  <a:lnTo>
                    <a:pt x="833" y="694"/>
                  </a:lnTo>
                  <a:cubicBezTo>
                    <a:pt x="833" y="642"/>
                    <a:pt x="816" y="599"/>
                    <a:pt x="781" y="560"/>
                  </a:cubicBezTo>
                  <a:cubicBezTo>
                    <a:pt x="746" y="525"/>
                    <a:pt x="694" y="508"/>
                    <a:pt x="629" y="50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148" name="Google Shape;472;p20">
            <a:extLst>
              <a:ext uri="{FF2B5EF4-FFF2-40B4-BE49-F238E27FC236}">
                <a16:creationId xmlns:a16="http://schemas.microsoft.com/office/drawing/2014/main" id="{FFC2261F-756B-412C-A98A-095397DF23E5}"/>
              </a:ext>
            </a:extLst>
          </p:cNvPr>
          <p:cNvSpPr txBox="1"/>
          <p:nvPr/>
        </p:nvSpPr>
        <p:spPr>
          <a:xfrm>
            <a:off x="551663" y="4314252"/>
            <a:ext cx="2815862"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Mã nguồn mở và nhanh</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51" name="Google Shape;481;p20">
            <a:extLst>
              <a:ext uri="{FF2B5EF4-FFF2-40B4-BE49-F238E27FC236}">
                <a16:creationId xmlns:a16="http://schemas.microsoft.com/office/drawing/2014/main" id="{38E8AE36-86A5-4017-B24B-330E7A5772F1}"/>
              </a:ext>
            </a:extLst>
          </p:cNvPr>
          <p:cNvSpPr txBox="1"/>
          <p:nvPr/>
        </p:nvSpPr>
        <p:spPr>
          <a:xfrm>
            <a:off x="6493460" y="2882790"/>
            <a:ext cx="2392439"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rPr>
              <a:t>Thân thiện với đám mây</a:t>
            </a:r>
            <a:endParaRPr sz="1800" b="1">
              <a:solidFill>
                <a:srgbClr val="00206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53" name="Title 1">
            <a:extLst>
              <a:ext uri="{FF2B5EF4-FFF2-40B4-BE49-F238E27FC236}">
                <a16:creationId xmlns:a16="http://schemas.microsoft.com/office/drawing/2014/main" id="{D734DF8B-C4D3-4B5D-A05D-0DBDB1B6E4FC}"/>
              </a:ext>
            </a:extLst>
          </p:cNvPr>
          <p:cNvSpPr>
            <a:spLocks noGrp="1"/>
          </p:cNvSpPr>
          <p:nvPr>
            <p:ph type="title"/>
          </p:nvPr>
        </p:nvSpPr>
        <p:spPr>
          <a:xfrm>
            <a:off x="1042903" y="190500"/>
            <a:ext cx="7717500" cy="628800"/>
          </a:xfrm>
        </p:spPr>
        <p:txBody>
          <a:bodyPr/>
          <a:lstStyle/>
          <a:p>
            <a:r>
              <a:rPr lang="en-US" sz="3000">
                <a:solidFill>
                  <a:schemeClr val="tx2"/>
                </a:solidFill>
                <a:latin typeface="Roboto Condensed" panose="02000000000000000000" pitchFamily="2" charset="0"/>
                <a:ea typeface="Roboto Condensed" panose="02000000000000000000" pitchFamily="2" charset="0"/>
              </a:rPr>
              <a:t>TẠI SAO PHẢI QUAN TÂM ASP.NET CORE ?</a:t>
            </a:r>
          </a:p>
        </p:txBody>
      </p:sp>
      <p:pic>
        <p:nvPicPr>
          <p:cNvPr id="155" name="Picture 154">
            <a:extLst>
              <a:ext uri="{FF2B5EF4-FFF2-40B4-BE49-F238E27FC236}">
                <a16:creationId xmlns:a16="http://schemas.microsoft.com/office/drawing/2014/main" id="{91B4D5B5-4C61-482E-8BE2-A4DCD6EFA57C}"/>
              </a:ext>
            </a:extLst>
          </p:cNvPr>
          <p:cNvPicPr>
            <a:picLocks noChangeAspect="1"/>
          </p:cNvPicPr>
          <p:nvPr/>
        </p:nvPicPr>
        <p:blipFill>
          <a:blip r:embed="rId2"/>
          <a:stretch>
            <a:fillRect/>
          </a:stretch>
        </p:blipFill>
        <p:spPr>
          <a:xfrm>
            <a:off x="3380968" y="1882373"/>
            <a:ext cx="2713574" cy="2713574"/>
          </a:xfrm>
          <a:prstGeom prst="rect">
            <a:avLst/>
          </a:prstGeom>
        </p:spPr>
      </p:pic>
    </p:spTree>
    <p:extLst>
      <p:ext uri="{BB962C8B-B14F-4D97-AF65-F5344CB8AC3E}">
        <p14:creationId xmlns:p14="http://schemas.microsoft.com/office/powerpoint/2010/main" val="14518361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circle(in)">
                                      <p:cBhvr>
                                        <p:cTn id="7" dur="500"/>
                                        <p:tgtEl>
                                          <p:spTgt spid="12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circle(in)">
                                      <p:cBhvr>
                                        <p:cTn id="10" dur="500"/>
                                        <p:tgtEl>
                                          <p:spTgt spid="148"/>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00"/>
                                        <p:tgtEl>
                                          <p:spTgt spid="41"/>
                                        </p:tgtEl>
                                      </p:cBhvr>
                                    </p:animEffect>
                                  </p:childTnLst>
                                </p:cTn>
                              </p:par>
                              <p:par>
                                <p:cTn id="15" presetID="22" presetClass="entr" presetSubtype="4"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wipe(down)">
                                      <p:cBhvr>
                                        <p:cTn id="17" dur="500"/>
                                        <p:tgtEl>
                                          <p:spTgt spid="108"/>
                                        </p:tgtEl>
                                      </p:cBhvr>
                                    </p:animEffect>
                                  </p:childTnLst>
                                </p:cTn>
                              </p:par>
                            </p:childTnLst>
                          </p:cTn>
                        </p:par>
                        <p:par>
                          <p:cTn id="18" fill="hold">
                            <p:stCondLst>
                              <p:cond delay="1000"/>
                            </p:stCondLst>
                            <p:childTnLst>
                              <p:par>
                                <p:cTn id="19" presetID="6" presetClass="entr" presetSubtype="16"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circle(in)">
                                      <p:cBhvr>
                                        <p:cTn id="21" dur="500"/>
                                        <p:tgtEl>
                                          <p:spTgt spid="38"/>
                                        </p:tgtEl>
                                      </p:cBhvr>
                                    </p:animEffect>
                                  </p:childTnLst>
                                </p:cTn>
                              </p:par>
                              <p:par>
                                <p:cTn id="22" presetID="6" presetClass="entr" presetSubtype="16" fill="hold"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circle(in)">
                                      <p:cBhvr>
                                        <p:cTn id="24" dur="500"/>
                                        <p:tgtEl>
                                          <p:spTgt spid="78"/>
                                        </p:tgtEl>
                                      </p:cBhvr>
                                    </p:animEffect>
                                  </p:childTnLst>
                                </p:cTn>
                              </p:par>
                            </p:childTnLst>
                          </p:cTn>
                        </p:par>
                        <p:par>
                          <p:cTn id="25" fill="hold">
                            <p:stCondLst>
                              <p:cond delay="1500"/>
                            </p:stCondLst>
                            <p:childTnLst>
                              <p:par>
                                <p:cTn id="26" presetID="6" presetClass="entr" presetSubtype="16"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circle(in)">
                                      <p:cBhvr>
                                        <p:cTn id="28" dur="500"/>
                                        <p:tgtEl>
                                          <p:spTgt spid="47"/>
                                        </p:tgtEl>
                                      </p:cBhvr>
                                    </p:animEffect>
                                  </p:childTnLst>
                                </p:cTn>
                              </p:par>
                              <p:par>
                                <p:cTn id="29" presetID="6" presetClass="entr" presetSubtype="16"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circle(in)">
                                      <p:cBhvr>
                                        <p:cTn id="31" dur="500"/>
                                        <p:tgtEl>
                                          <p:spTgt spid="82"/>
                                        </p:tgtEl>
                                      </p:cBhvr>
                                    </p:animEffect>
                                  </p:childTnLst>
                                </p:cTn>
                              </p:par>
                            </p:childTnLst>
                          </p:cTn>
                        </p:par>
                        <p:par>
                          <p:cTn id="32" fill="hold">
                            <p:stCondLst>
                              <p:cond delay="2000"/>
                            </p:stCondLst>
                            <p:childTnLst>
                              <p:par>
                                <p:cTn id="33" presetID="6" presetClass="entr" presetSubtype="16" fill="hold" grpId="0" nodeType="after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circle(in)">
                                      <p:cBhvr>
                                        <p:cTn id="35" dur="500"/>
                                        <p:tgtEl>
                                          <p:spTgt spid="151"/>
                                        </p:tgtEl>
                                      </p:cBhvr>
                                    </p:animEffect>
                                  </p:childTnLst>
                                </p:cTn>
                              </p:par>
                              <p:par>
                                <p:cTn id="36" presetID="6" presetClass="entr" presetSubtype="16"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circle(in)">
                                      <p:cBhvr>
                                        <p:cTn id="38" dur="500"/>
                                        <p:tgtEl>
                                          <p:spTgt spid="100"/>
                                        </p:tgtEl>
                                      </p:cBhvr>
                                    </p:animEffect>
                                  </p:childTnLst>
                                </p:cTn>
                              </p:par>
                            </p:childTnLst>
                          </p:cTn>
                        </p:par>
                        <p:par>
                          <p:cTn id="39" fill="hold">
                            <p:stCondLst>
                              <p:cond delay="2500"/>
                            </p:stCondLst>
                            <p:childTnLst>
                              <p:par>
                                <p:cTn id="40" presetID="6" presetClass="entr" presetSubtype="16"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circle(in)">
                                      <p:cBhvr>
                                        <p:cTn id="42" dur="500"/>
                                        <p:tgtEl>
                                          <p:spTgt spid="44"/>
                                        </p:tgtEl>
                                      </p:cBhvr>
                                    </p:animEffect>
                                  </p:childTnLst>
                                </p:cTn>
                              </p:par>
                              <p:par>
                                <p:cTn id="43" presetID="6" presetClass="entr" presetSubtype="16" fill="hold"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circle(in)">
                                      <p:cBhvr>
                                        <p:cTn id="45"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4" grpId="0"/>
      <p:bldP spid="47" grpId="0"/>
      <p:bldP spid="148" grpId="0"/>
      <p:bldP spid="1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3A43-7760-4F30-99F1-E041D12CB422}"/>
              </a:ext>
            </a:extLst>
          </p:cNvPr>
          <p:cNvSpPr>
            <a:spLocks noGrp="1"/>
          </p:cNvSpPr>
          <p:nvPr>
            <p:ph type="title"/>
          </p:nvPr>
        </p:nvSpPr>
        <p:spPr>
          <a:xfrm>
            <a:off x="1030586" y="257915"/>
            <a:ext cx="7679921" cy="711600"/>
          </a:xfrm>
        </p:spPr>
        <p:txBody>
          <a:bodyPr/>
          <a:lstStyle/>
          <a:p>
            <a:pPr algn="ctr"/>
            <a:r>
              <a:rPr lang="en-US"/>
              <a:t>ASP.NET CORE SỬ DỤNG Ở ĐÂU ?</a:t>
            </a:r>
          </a:p>
        </p:txBody>
      </p:sp>
      <p:pic>
        <p:nvPicPr>
          <p:cNvPr id="5" name="Picture 4">
            <a:extLst>
              <a:ext uri="{FF2B5EF4-FFF2-40B4-BE49-F238E27FC236}">
                <a16:creationId xmlns:a16="http://schemas.microsoft.com/office/drawing/2014/main" id="{597EE9A5-341D-4A68-BF0B-6CD5C9D69A9A}"/>
              </a:ext>
            </a:extLst>
          </p:cNvPr>
          <p:cNvPicPr>
            <a:picLocks noChangeAspect="1"/>
          </p:cNvPicPr>
          <p:nvPr/>
        </p:nvPicPr>
        <p:blipFill>
          <a:blip r:embed="rId2"/>
          <a:stretch>
            <a:fillRect/>
          </a:stretch>
        </p:blipFill>
        <p:spPr>
          <a:xfrm>
            <a:off x="7574704" y="1332631"/>
            <a:ext cx="781049" cy="781049"/>
          </a:xfrm>
          <a:prstGeom prst="rect">
            <a:avLst/>
          </a:prstGeom>
        </p:spPr>
      </p:pic>
      <p:sp>
        <p:nvSpPr>
          <p:cNvPr id="6" name="TextBox 5">
            <a:extLst>
              <a:ext uri="{FF2B5EF4-FFF2-40B4-BE49-F238E27FC236}">
                <a16:creationId xmlns:a16="http://schemas.microsoft.com/office/drawing/2014/main" id="{9A4E6506-7B81-4F95-95F3-CBED27BD42A9}"/>
              </a:ext>
            </a:extLst>
          </p:cNvPr>
          <p:cNvSpPr txBox="1"/>
          <p:nvPr/>
        </p:nvSpPr>
        <p:spPr>
          <a:xfrm>
            <a:off x="7313490" y="2165760"/>
            <a:ext cx="1713653" cy="738664"/>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Alibaba Travels</a:t>
            </a:r>
          </a:p>
          <a:p>
            <a:br>
              <a:rPr lang="en-US">
                <a:latin typeface="Roboto Condensed" panose="02000000000000000000" pitchFamily="2" charset="0"/>
                <a:ea typeface="Roboto Condensed" panose="02000000000000000000" pitchFamily="2" charset="0"/>
              </a:rPr>
            </a:br>
            <a:endParaRPr lang="en-US">
              <a:latin typeface="Roboto Condensed" panose="02000000000000000000" pitchFamily="2" charset="0"/>
              <a:ea typeface="Roboto Condensed" panose="02000000000000000000" pitchFamily="2" charset="0"/>
            </a:endParaRPr>
          </a:p>
        </p:txBody>
      </p:sp>
      <p:pic>
        <p:nvPicPr>
          <p:cNvPr id="8" name="Picture 7">
            <a:extLst>
              <a:ext uri="{FF2B5EF4-FFF2-40B4-BE49-F238E27FC236}">
                <a16:creationId xmlns:a16="http://schemas.microsoft.com/office/drawing/2014/main" id="{FCDAD8F9-7083-4882-AC9C-68BE86275BCD}"/>
              </a:ext>
            </a:extLst>
          </p:cNvPr>
          <p:cNvPicPr>
            <a:picLocks noChangeAspect="1"/>
          </p:cNvPicPr>
          <p:nvPr/>
        </p:nvPicPr>
        <p:blipFill>
          <a:blip r:embed="rId3"/>
          <a:stretch>
            <a:fillRect/>
          </a:stretch>
        </p:blipFill>
        <p:spPr>
          <a:xfrm>
            <a:off x="3734222" y="3165880"/>
            <a:ext cx="762847" cy="762847"/>
          </a:xfrm>
          <a:prstGeom prst="rect">
            <a:avLst/>
          </a:prstGeom>
        </p:spPr>
      </p:pic>
      <p:sp>
        <p:nvSpPr>
          <p:cNvPr id="9" name="TextBox 8">
            <a:extLst>
              <a:ext uri="{FF2B5EF4-FFF2-40B4-BE49-F238E27FC236}">
                <a16:creationId xmlns:a16="http://schemas.microsoft.com/office/drawing/2014/main" id="{4FA7C331-6F69-449A-9A39-72CDF6F91844}"/>
              </a:ext>
            </a:extLst>
          </p:cNvPr>
          <p:cNvSpPr txBox="1"/>
          <p:nvPr/>
        </p:nvSpPr>
        <p:spPr>
          <a:xfrm>
            <a:off x="3680961" y="4099549"/>
            <a:ext cx="1713653"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ViaVarejo</a:t>
            </a:r>
          </a:p>
        </p:txBody>
      </p:sp>
      <p:pic>
        <p:nvPicPr>
          <p:cNvPr id="11" name="Picture 10">
            <a:extLst>
              <a:ext uri="{FF2B5EF4-FFF2-40B4-BE49-F238E27FC236}">
                <a16:creationId xmlns:a16="http://schemas.microsoft.com/office/drawing/2014/main" id="{2B8512E0-180B-411B-983D-1BE159F780A4}"/>
              </a:ext>
            </a:extLst>
          </p:cNvPr>
          <p:cNvPicPr>
            <a:picLocks noChangeAspect="1"/>
          </p:cNvPicPr>
          <p:nvPr/>
        </p:nvPicPr>
        <p:blipFill>
          <a:blip r:embed="rId4"/>
          <a:stretch>
            <a:fillRect/>
          </a:stretch>
        </p:blipFill>
        <p:spPr>
          <a:xfrm>
            <a:off x="6171045" y="1958342"/>
            <a:ext cx="762847" cy="762847"/>
          </a:xfrm>
          <a:prstGeom prst="rect">
            <a:avLst/>
          </a:prstGeom>
        </p:spPr>
      </p:pic>
      <p:sp>
        <p:nvSpPr>
          <p:cNvPr id="12" name="TextBox 11">
            <a:extLst>
              <a:ext uri="{FF2B5EF4-FFF2-40B4-BE49-F238E27FC236}">
                <a16:creationId xmlns:a16="http://schemas.microsoft.com/office/drawing/2014/main" id="{2AC74AC7-EF2C-4DAD-AC62-FBD8BEA062CD}"/>
              </a:ext>
            </a:extLst>
          </p:cNvPr>
          <p:cNvSpPr txBox="1"/>
          <p:nvPr/>
        </p:nvSpPr>
        <p:spPr>
          <a:xfrm>
            <a:off x="641880" y="2361287"/>
            <a:ext cx="1713653"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LiteTube</a:t>
            </a:r>
          </a:p>
        </p:txBody>
      </p:sp>
      <p:pic>
        <p:nvPicPr>
          <p:cNvPr id="15" name="Picture 14">
            <a:extLst>
              <a:ext uri="{FF2B5EF4-FFF2-40B4-BE49-F238E27FC236}">
                <a16:creationId xmlns:a16="http://schemas.microsoft.com/office/drawing/2014/main" id="{3F9FD64D-9C12-4169-B1E0-34070FA5A507}"/>
              </a:ext>
            </a:extLst>
          </p:cNvPr>
          <p:cNvPicPr>
            <a:picLocks noChangeAspect="1"/>
          </p:cNvPicPr>
          <p:nvPr/>
        </p:nvPicPr>
        <p:blipFill>
          <a:blip r:embed="rId5"/>
          <a:stretch>
            <a:fillRect/>
          </a:stretch>
        </p:blipFill>
        <p:spPr>
          <a:xfrm>
            <a:off x="679642" y="1576068"/>
            <a:ext cx="701887" cy="701887"/>
          </a:xfrm>
          <a:prstGeom prst="rect">
            <a:avLst/>
          </a:prstGeom>
        </p:spPr>
      </p:pic>
      <p:sp>
        <p:nvSpPr>
          <p:cNvPr id="16" name="TextBox 15">
            <a:extLst>
              <a:ext uri="{FF2B5EF4-FFF2-40B4-BE49-F238E27FC236}">
                <a16:creationId xmlns:a16="http://schemas.microsoft.com/office/drawing/2014/main" id="{2BBFB807-63FC-4DA2-8553-1098525FEC15}"/>
              </a:ext>
            </a:extLst>
          </p:cNvPr>
          <p:cNvSpPr txBox="1"/>
          <p:nvPr/>
        </p:nvSpPr>
        <p:spPr>
          <a:xfrm>
            <a:off x="6122710" y="2786113"/>
            <a:ext cx="1713653" cy="523220"/>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Queue-it</a:t>
            </a:r>
            <a:br>
              <a:rPr lang="en-US" b="1">
                <a:latin typeface="Roboto Condensed" panose="02000000000000000000" pitchFamily="2" charset="0"/>
                <a:ea typeface="Roboto Condensed" panose="02000000000000000000" pitchFamily="2" charset="0"/>
              </a:rPr>
            </a:br>
            <a:endParaRPr lang="en-US" b="1">
              <a:latin typeface="Roboto Condensed" panose="02000000000000000000" pitchFamily="2" charset="0"/>
              <a:ea typeface="Roboto Condensed" panose="02000000000000000000" pitchFamily="2" charset="0"/>
            </a:endParaRPr>
          </a:p>
        </p:txBody>
      </p:sp>
      <p:pic>
        <p:nvPicPr>
          <p:cNvPr id="18" name="Picture 17">
            <a:extLst>
              <a:ext uri="{FF2B5EF4-FFF2-40B4-BE49-F238E27FC236}">
                <a16:creationId xmlns:a16="http://schemas.microsoft.com/office/drawing/2014/main" id="{4726D356-44D5-4E42-BF27-B5501193F0B9}"/>
              </a:ext>
            </a:extLst>
          </p:cNvPr>
          <p:cNvPicPr>
            <a:picLocks noChangeAspect="1"/>
          </p:cNvPicPr>
          <p:nvPr/>
        </p:nvPicPr>
        <p:blipFill>
          <a:blip r:embed="rId6"/>
          <a:stretch>
            <a:fillRect/>
          </a:stretch>
        </p:blipFill>
        <p:spPr>
          <a:xfrm>
            <a:off x="4426850" y="1411539"/>
            <a:ext cx="762848" cy="762848"/>
          </a:xfrm>
          <a:prstGeom prst="rect">
            <a:avLst/>
          </a:prstGeom>
        </p:spPr>
      </p:pic>
      <p:sp>
        <p:nvSpPr>
          <p:cNvPr id="19" name="TextBox 18">
            <a:extLst>
              <a:ext uri="{FF2B5EF4-FFF2-40B4-BE49-F238E27FC236}">
                <a16:creationId xmlns:a16="http://schemas.microsoft.com/office/drawing/2014/main" id="{57C594F8-C953-4C40-A6DC-8206AD36AFC6}"/>
              </a:ext>
            </a:extLst>
          </p:cNvPr>
          <p:cNvSpPr txBox="1"/>
          <p:nvPr/>
        </p:nvSpPr>
        <p:spPr>
          <a:xfrm>
            <a:off x="4260504" y="2253566"/>
            <a:ext cx="2268221" cy="523220"/>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Cognizant.com</a:t>
            </a:r>
            <a:br>
              <a:rPr lang="en-US" b="1">
                <a:latin typeface="Roboto Condensed" panose="02000000000000000000" pitchFamily="2" charset="0"/>
                <a:ea typeface="Roboto Condensed" panose="02000000000000000000" pitchFamily="2" charset="0"/>
              </a:rPr>
            </a:br>
            <a:endParaRPr lang="en-US" b="1">
              <a:latin typeface="Roboto Condensed" panose="02000000000000000000" pitchFamily="2" charset="0"/>
              <a:ea typeface="Roboto Condensed" panose="02000000000000000000" pitchFamily="2" charset="0"/>
            </a:endParaRPr>
          </a:p>
        </p:txBody>
      </p:sp>
      <p:pic>
        <p:nvPicPr>
          <p:cNvPr id="21" name="Picture 20">
            <a:extLst>
              <a:ext uri="{FF2B5EF4-FFF2-40B4-BE49-F238E27FC236}">
                <a16:creationId xmlns:a16="http://schemas.microsoft.com/office/drawing/2014/main" id="{BDECAD79-0B83-4461-92B3-6A587710C440}"/>
              </a:ext>
            </a:extLst>
          </p:cNvPr>
          <p:cNvPicPr>
            <a:picLocks noChangeAspect="1"/>
          </p:cNvPicPr>
          <p:nvPr/>
        </p:nvPicPr>
        <p:blipFill>
          <a:blip r:embed="rId7"/>
          <a:stretch>
            <a:fillRect/>
          </a:stretch>
        </p:blipFill>
        <p:spPr>
          <a:xfrm>
            <a:off x="788862" y="3461073"/>
            <a:ext cx="850455" cy="850455"/>
          </a:xfrm>
          <a:prstGeom prst="rect">
            <a:avLst/>
          </a:prstGeom>
        </p:spPr>
      </p:pic>
      <p:sp>
        <p:nvSpPr>
          <p:cNvPr id="22" name="TextBox 21">
            <a:extLst>
              <a:ext uri="{FF2B5EF4-FFF2-40B4-BE49-F238E27FC236}">
                <a16:creationId xmlns:a16="http://schemas.microsoft.com/office/drawing/2014/main" id="{CBDA4069-39A1-42F3-AD05-782B444CE4B7}"/>
              </a:ext>
            </a:extLst>
          </p:cNvPr>
          <p:cNvSpPr txBox="1"/>
          <p:nvPr/>
        </p:nvSpPr>
        <p:spPr>
          <a:xfrm>
            <a:off x="160322" y="4515754"/>
            <a:ext cx="3003381"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Scopeland Technology GmbH</a:t>
            </a:r>
          </a:p>
        </p:txBody>
      </p:sp>
      <p:sp>
        <p:nvSpPr>
          <p:cNvPr id="23" name="TextBox 22">
            <a:extLst>
              <a:ext uri="{FF2B5EF4-FFF2-40B4-BE49-F238E27FC236}">
                <a16:creationId xmlns:a16="http://schemas.microsoft.com/office/drawing/2014/main" id="{9AE7B61D-94B6-42C2-9F0F-909B6F8AEBEF}"/>
              </a:ext>
            </a:extLst>
          </p:cNvPr>
          <p:cNvSpPr txBox="1"/>
          <p:nvPr/>
        </p:nvSpPr>
        <p:spPr>
          <a:xfrm>
            <a:off x="7655619" y="4048106"/>
            <a:ext cx="1816508" cy="523220"/>
          </a:xfrm>
          <a:prstGeom prst="rect">
            <a:avLst/>
          </a:prstGeom>
          <a:noFill/>
        </p:spPr>
        <p:txBody>
          <a:bodyPr wrap="square" rtlCol="0">
            <a:spAutoFit/>
          </a:bodyPr>
          <a:lstStyle/>
          <a:p>
            <a:pPr algn="l"/>
            <a:br>
              <a:rPr lang="en-US">
                <a:latin typeface="Roboto Condensed" panose="02000000000000000000" pitchFamily="2" charset="0"/>
                <a:ea typeface="Roboto Condensed" panose="02000000000000000000" pitchFamily="2" charset="0"/>
              </a:rPr>
            </a:br>
            <a:r>
              <a:rPr lang="en-US" b="1" i="0">
                <a:solidFill>
                  <a:srgbClr val="333333"/>
                </a:solidFill>
                <a:effectLst/>
                <a:latin typeface="Roboto Condensed" panose="02000000000000000000" pitchFamily="2" charset="0"/>
                <a:ea typeface="Roboto Condensed" panose="02000000000000000000" pitchFamily="2" charset="0"/>
              </a:rPr>
              <a:t>energy2market</a:t>
            </a:r>
          </a:p>
        </p:txBody>
      </p:sp>
      <p:pic>
        <p:nvPicPr>
          <p:cNvPr id="25" name="Picture 24">
            <a:extLst>
              <a:ext uri="{FF2B5EF4-FFF2-40B4-BE49-F238E27FC236}">
                <a16:creationId xmlns:a16="http://schemas.microsoft.com/office/drawing/2014/main" id="{69A0CC78-54DB-46E9-9B22-7B48BF818A7A}"/>
              </a:ext>
            </a:extLst>
          </p:cNvPr>
          <p:cNvPicPr>
            <a:picLocks noChangeAspect="1"/>
          </p:cNvPicPr>
          <p:nvPr/>
        </p:nvPicPr>
        <p:blipFill>
          <a:blip r:embed="rId8"/>
          <a:stretch>
            <a:fillRect/>
          </a:stretch>
        </p:blipFill>
        <p:spPr>
          <a:xfrm>
            <a:off x="7751699" y="3472482"/>
            <a:ext cx="837234" cy="837234"/>
          </a:xfrm>
          <a:prstGeom prst="rect">
            <a:avLst/>
          </a:prstGeom>
        </p:spPr>
      </p:pic>
      <p:pic>
        <p:nvPicPr>
          <p:cNvPr id="27" name="Picture 26">
            <a:extLst>
              <a:ext uri="{FF2B5EF4-FFF2-40B4-BE49-F238E27FC236}">
                <a16:creationId xmlns:a16="http://schemas.microsoft.com/office/drawing/2014/main" id="{62A0F99D-B58E-451D-B047-240F0B07A764}"/>
              </a:ext>
            </a:extLst>
          </p:cNvPr>
          <p:cNvPicPr>
            <a:picLocks noChangeAspect="1"/>
          </p:cNvPicPr>
          <p:nvPr/>
        </p:nvPicPr>
        <p:blipFill>
          <a:blip r:embed="rId9"/>
          <a:stretch>
            <a:fillRect/>
          </a:stretch>
        </p:blipFill>
        <p:spPr>
          <a:xfrm>
            <a:off x="5961725" y="3623816"/>
            <a:ext cx="762847" cy="762847"/>
          </a:xfrm>
          <a:prstGeom prst="rect">
            <a:avLst/>
          </a:prstGeom>
        </p:spPr>
      </p:pic>
      <p:sp>
        <p:nvSpPr>
          <p:cNvPr id="28" name="TextBox 27">
            <a:extLst>
              <a:ext uri="{FF2B5EF4-FFF2-40B4-BE49-F238E27FC236}">
                <a16:creationId xmlns:a16="http://schemas.microsoft.com/office/drawing/2014/main" id="{08135588-BD64-4A0B-BD74-A85E8E3A0ACC}"/>
              </a:ext>
            </a:extLst>
          </p:cNvPr>
          <p:cNvSpPr txBox="1"/>
          <p:nvPr/>
        </p:nvSpPr>
        <p:spPr>
          <a:xfrm>
            <a:off x="5869166" y="4338892"/>
            <a:ext cx="1816508" cy="523220"/>
          </a:xfrm>
          <a:prstGeom prst="rect">
            <a:avLst/>
          </a:prstGeom>
          <a:noFill/>
        </p:spPr>
        <p:txBody>
          <a:bodyPr wrap="square" rtlCol="0">
            <a:spAutoFit/>
          </a:bodyPr>
          <a:lstStyle/>
          <a:p>
            <a:br>
              <a:rPr lang="en-US" b="1">
                <a:latin typeface="Roboto Condensed" panose="02000000000000000000" pitchFamily="2" charset="0"/>
                <a:ea typeface="Roboto Condensed" panose="02000000000000000000" pitchFamily="2" charset="0"/>
              </a:rPr>
            </a:br>
            <a:r>
              <a:rPr lang="en-US" b="1" i="0">
                <a:solidFill>
                  <a:srgbClr val="333333"/>
                </a:solidFill>
                <a:effectLst/>
                <a:latin typeface="Roboto Condensed" panose="02000000000000000000" pitchFamily="2" charset="0"/>
                <a:ea typeface="Roboto Condensed" panose="02000000000000000000" pitchFamily="2" charset="0"/>
              </a:rPr>
              <a:t>everything</a:t>
            </a:r>
          </a:p>
        </p:txBody>
      </p:sp>
      <p:pic>
        <p:nvPicPr>
          <p:cNvPr id="30" name="Picture 29">
            <a:extLst>
              <a:ext uri="{FF2B5EF4-FFF2-40B4-BE49-F238E27FC236}">
                <a16:creationId xmlns:a16="http://schemas.microsoft.com/office/drawing/2014/main" id="{18BA723B-CB52-4B39-BDFE-331BC1515381}"/>
              </a:ext>
            </a:extLst>
          </p:cNvPr>
          <p:cNvPicPr>
            <a:picLocks noChangeAspect="1"/>
          </p:cNvPicPr>
          <p:nvPr/>
        </p:nvPicPr>
        <p:blipFill>
          <a:blip r:embed="rId10"/>
          <a:stretch>
            <a:fillRect/>
          </a:stretch>
        </p:blipFill>
        <p:spPr>
          <a:xfrm>
            <a:off x="2238355" y="2086391"/>
            <a:ext cx="762847" cy="762847"/>
          </a:xfrm>
          <a:prstGeom prst="rect">
            <a:avLst/>
          </a:prstGeom>
        </p:spPr>
      </p:pic>
      <p:sp>
        <p:nvSpPr>
          <p:cNvPr id="31" name="TextBox 30">
            <a:extLst>
              <a:ext uri="{FF2B5EF4-FFF2-40B4-BE49-F238E27FC236}">
                <a16:creationId xmlns:a16="http://schemas.microsoft.com/office/drawing/2014/main" id="{E76A7A15-2400-4F39-BEB7-F05A7FCF2835}"/>
              </a:ext>
            </a:extLst>
          </p:cNvPr>
          <p:cNvSpPr txBox="1"/>
          <p:nvPr/>
        </p:nvSpPr>
        <p:spPr>
          <a:xfrm>
            <a:off x="2269566" y="2970245"/>
            <a:ext cx="2268221" cy="307777"/>
          </a:xfrm>
          <a:prstGeom prst="rect">
            <a:avLst/>
          </a:prstGeom>
          <a:noFill/>
        </p:spPr>
        <p:txBody>
          <a:bodyPr wrap="square" rtlCol="0">
            <a:spAutoFit/>
          </a:bodyPr>
          <a:lstStyle/>
          <a:p>
            <a:pPr algn="l"/>
            <a:r>
              <a:rPr lang="en-US" b="1" i="0">
                <a:solidFill>
                  <a:srgbClr val="333333"/>
                </a:solidFill>
                <a:effectLst/>
                <a:latin typeface="Roboto Condensed" panose="02000000000000000000" pitchFamily="2" charset="0"/>
                <a:ea typeface="Roboto Condensed" panose="02000000000000000000" pitchFamily="2" charset="0"/>
              </a:rPr>
              <a:t>Fonibo</a:t>
            </a:r>
          </a:p>
        </p:txBody>
      </p:sp>
    </p:spTree>
    <p:extLst>
      <p:ext uri="{BB962C8B-B14F-4D97-AF65-F5344CB8AC3E}">
        <p14:creationId xmlns:p14="http://schemas.microsoft.com/office/powerpoint/2010/main" val="421244761"/>
      </p:ext>
    </p:extLst>
  </p:cSld>
  <p:clrMapOvr>
    <a:masterClrMapping/>
  </p:clrMapOvr>
  <p:transition spd="slow">
    <p:comb/>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0"/>
          <p:cNvSpPr txBox="1">
            <a:spLocks noGrp="1"/>
          </p:cNvSpPr>
          <p:nvPr>
            <p:ph type="title"/>
          </p:nvPr>
        </p:nvSpPr>
        <p:spPr>
          <a:xfrm>
            <a:off x="-264687" y="2405545"/>
            <a:ext cx="5252536" cy="20617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NÂNG CẤP</a:t>
            </a:r>
            <a:br>
              <a:rPr lang="en-US"/>
            </a:br>
            <a:r>
              <a:rPr lang="en-US"/>
              <a:t>HỆ THỐNG</a:t>
            </a:r>
            <a:endParaRPr/>
          </a:p>
        </p:txBody>
      </p:sp>
      <p:sp>
        <p:nvSpPr>
          <p:cNvPr id="685" name="Google Shape;685;p50"/>
          <p:cNvSpPr txBox="1">
            <a:spLocks noGrp="1"/>
          </p:cNvSpPr>
          <p:nvPr>
            <p:ph type="title" idx="2"/>
          </p:nvPr>
        </p:nvSpPr>
        <p:spPr>
          <a:xfrm>
            <a:off x="1589419" y="822443"/>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40" name="Google Shape;3058;p45">
            <a:extLst>
              <a:ext uri="{FF2B5EF4-FFF2-40B4-BE49-F238E27FC236}">
                <a16:creationId xmlns:a16="http://schemas.microsoft.com/office/drawing/2014/main" id="{A958858B-FAB6-4176-B6FB-D9D428E9F94B}"/>
              </a:ext>
            </a:extLst>
          </p:cNvPr>
          <p:cNvGrpSpPr/>
          <p:nvPr/>
        </p:nvGrpSpPr>
        <p:grpSpPr>
          <a:xfrm>
            <a:off x="4489334" y="819563"/>
            <a:ext cx="4033080" cy="3447229"/>
            <a:chOff x="2506661" y="1192201"/>
            <a:chExt cx="4033080" cy="3447229"/>
          </a:xfrm>
        </p:grpSpPr>
        <p:sp>
          <p:nvSpPr>
            <p:cNvPr id="141" name="Google Shape;3059;p45">
              <a:extLst>
                <a:ext uri="{FF2B5EF4-FFF2-40B4-BE49-F238E27FC236}">
                  <a16:creationId xmlns:a16="http://schemas.microsoft.com/office/drawing/2014/main" id="{A2C2D4ED-8E01-42F2-88CE-B1DBAF06F085}"/>
                </a:ext>
              </a:extLst>
            </p:cNvPr>
            <p:cNvSpPr/>
            <p:nvPr/>
          </p:nvSpPr>
          <p:spPr>
            <a:xfrm>
              <a:off x="2506661" y="1192201"/>
              <a:ext cx="4033080" cy="3447229"/>
            </a:xfrm>
            <a:custGeom>
              <a:avLst/>
              <a:gdLst/>
              <a:ahLst/>
              <a:cxnLst/>
              <a:rect l="l" t="t" r="r" b="b"/>
              <a:pathLst>
                <a:path w="61200" h="52310" extrusionOk="0">
                  <a:moveTo>
                    <a:pt x="41230" y="1"/>
                  </a:moveTo>
                  <a:cubicBezTo>
                    <a:pt x="34961" y="1"/>
                    <a:pt x="29747" y="8304"/>
                    <a:pt x="23044" y="10179"/>
                  </a:cubicBezTo>
                  <a:cubicBezTo>
                    <a:pt x="19137" y="11276"/>
                    <a:pt x="15006" y="10723"/>
                    <a:pt x="10947" y="11945"/>
                  </a:cubicBezTo>
                  <a:cubicBezTo>
                    <a:pt x="9761" y="12302"/>
                    <a:pt x="8583" y="12820"/>
                    <a:pt x="7414" y="13560"/>
                  </a:cubicBezTo>
                  <a:cubicBezTo>
                    <a:pt x="2695" y="16575"/>
                    <a:pt x="1" y="23364"/>
                    <a:pt x="411" y="28396"/>
                  </a:cubicBezTo>
                  <a:cubicBezTo>
                    <a:pt x="1098" y="36826"/>
                    <a:pt x="5755" y="42705"/>
                    <a:pt x="11661" y="46612"/>
                  </a:cubicBezTo>
                  <a:cubicBezTo>
                    <a:pt x="17458" y="50453"/>
                    <a:pt x="24372" y="52309"/>
                    <a:pt x="31499" y="52309"/>
                  </a:cubicBezTo>
                  <a:cubicBezTo>
                    <a:pt x="33080" y="52309"/>
                    <a:pt x="34672" y="52218"/>
                    <a:pt x="36265" y="52036"/>
                  </a:cubicBezTo>
                  <a:cubicBezTo>
                    <a:pt x="42608" y="51314"/>
                    <a:pt x="50289" y="50172"/>
                    <a:pt x="55133" y="43508"/>
                  </a:cubicBezTo>
                  <a:cubicBezTo>
                    <a:pt x="61199" y="35149"/>
                    <a:pt x="60334" y="22990"/>
                    <a:pt x="57729" y="15425"/>
                  </a:cubicBezTo>
                  <a:cubicBezTo>
                    <a:pt x="55062" y="7681"/>
                    <a:pt x="49468" y="402"/>
                    <a:pt x="41573" y="9"/>
                  </a:cubicBezTo>
                  <a:cubicBezTo>
                    <a:pt x="41458" y="3"/>
                    <a:pt x="41344" y="1"/>
                    <a:pt x="41230"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060;p45">
              <a:extLst>
                <a:ext uri="{FF2B5EF4-FFF2-40B4-BE49-F238E27FC236}">
                  <a16:creationId xmlns:a16="http://schemas.microsoft.com/office/drawing/2014/main" id="{D12CA2FA-0EC7-44F4-B543-76449490D061}"/>
                </a:ext>
              </a:extLst>
            </p:cNvPr>
            <p:cNvSpPr/>
            <p:nvPr/>
          </p:nvSpPr>
          <p:spPr>
            <a:xfrm>
              <a:off x="3334167" y="1212526"/>
              <a:ext cx="1094138" cy="575043"/>
            </a:xfrm>
            <a:custGeom>
              <a:avLst/>
              <a:gdLst/>
              <a:ahLst/>
              <a:cxnLst/>
              <a:rect l="l" t="t" r="r" b="b"/>
              <a:pathLst>
                <a:path w="16603" h="8726" extrusionOk="0">
                  <a:moveTo>
                    <a:pt x="12159" y="0"/>
                  </a:moveTo>
                  <a:cubicBezTo>
                    <a:pt x="10789" y="0"/>
                    <a:pt x="9463" y="494"/>
                    <a:pt x="8137" y="785"/>
                  </a:cubicBezTo>
                  <a:cubicBezTo>
                    <a:pt x="8065" y="803"/>
                    <a:pt x="7985" y="821"/>
                    <a:pt x="7914" y="830"/>
                  </a:cubicBezTo>
                  <a:cubicBezTo>
                    <a:pt x="7191" y="794"/>
                    <a:pt x="6468" y="732"/>
                    <a:pt x="5737" y="696"/>
                  </a:cubicBezTo>
                  <a:cubicBezTo>
                    <a:pt x="5589" y="689"/>
                    <a:pt x="5437" y="685"/>
                    <a:pt x="5280" y="685"/>
                  </a:cubicBezTo>
                  <a:cubicBezTo>
                    <a:pt x="3134" y="685"/>
                    <a:pt x="250" y="1409"/>
                    <a:pt x="126" y="3961"/>
                  </a:cubicBezTo>
                  <a:cubicBezTo>
                    <a:pt x="1" y="6388"/>
                    <a:pt x="2623" y="8083"/>
                    <a:pt x="4720" y="8538"/>
                  </a:cubicBezTo>
                  <a:cubicBezTo>
                    <a:pt x="5310" y="8665"/>
                    <a:pt x="5901" y="8725"/>
                    <a:pt x="6489" y="8725"/>
                  </a:cubicBezTo>
                  <a:cubicBezTo>
                    <a:pt x="8331" y="8725"/>
                    <a:pt x="10138" y="8137"/>
                    <a:pt x="11741" y="7191"/>
                  </a:cubicBezTo>
                  <a:cubicBezTo>
                    <a:pt x="13489" y="6156"/>
                    <a:pt x="16603" y="4024"/>
                    <a:pt x="15425" y="1579"/>
                  </a:cubicBezTo>
                  <a:cubicBezTo>
                    <a:pt x="14854" y="411"/>
                    <a:pt x="13409" y="9"/>
                    <a:pt x="12196" y="0"/>
                  </a:cubicBezTo>
                  <a:cubicBezTo>
                    <a:pt x="12184" y="0"/>
                    <a:pt x="12171" y="0"/>
                    <a:pt x="12159"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lumMod val="50000"/>
                  </a:schemeClr>
                </a:solidFill>
              </a:endParaRPr>
            </a:p>
          </p:txBody>
        </p:sp>
        <p:sp>
          <p:nvSpPr>
            <p:cNvPr id="143" name="Google Shape;3061;p45">
              <a:extLst>
                <a:ext uri="{FF2B5EF4-FFF2-40B4-BE49-F238E27FC236}">
                  <a16:creationId xmlns:a16="http://schemas.microsoft.com/office/drawing/2014/main" id="{73F2D69C-5953-4EB5-B1DE-239B0E151D7A}"/>
                </a:ext>
              </a:extLst>
            </p:cNvPr>
            <p:cNvSpPr/>
            <p:nvPr/>
          </p:nvSpPr>
          <p:spPr>
            <a:xfrm>
              <a:off x="2743828" y="1560609"/>
              <a:ext cx="496886" cy="421760"/>
            </a:xfrm>
            <a:custGeom>
              <a:avLst/>
              <a:gdLst/>
              <a:ahLst/>
              <a:cxnLst/>
              <a:rect l="l" t="t" r="r" b="b"/>
              <a:pathLst>
                <a:path w="7540" h="6400" extrusionOk="0">
                  <a:moveTo>
                    <a:pt x="3871" y="1"/>
                  </a:moveTo>
                  <a:cubicBezTo>
                    <a:pt x="1949" y="1"/>
                    <a:pt x="0" y="1416"/>
                    <a:pt x="216" y="3640"/>
                  </a:cubicBezTo>
                  <a:cubicBezTo>
                    <a:pt x="363" y="5158"/>
                    <a:pt x="1683" y="6364"/>
                    <a:pt x="3175" y="6364"/>
                  </a:cubicBezTo>
                  <a:cubicBezTo>
                    <a:pt x="3217" y="6364"/>
                    <a:pt x="3260" y="6363"/>
                    <a:pt x="3302" y="6361"/>
                  </a:cubicBezTo>
                  <a:cubicBezTo>
                    <a:pt x="3477" y="6387"/>
                    <a:pt x="3654" y="6400"/>
                    <a:pt x="3830" y="6400"/>
                  </a:cubicBezTo>
                  <a:cubicBezTo>
                    <a:pt x="4690" y="6400"/>
                    <a:pt x="5547" y="6094"/>
                    <a:pt x="6184" y="5487"/>
                  </a:cubicBezTo>
                  <a:cubicBezTo>
                    <a:pt x="7237" y="4487"/>
                    <a:pt x="7540" y="2766"/>
                    <a:pt x="6737" y="1508"/>
                  </a:cubicBezTo>
                  <a:cubicBezTo>
                    <a:pt x="6065" y="465"/>
                    <a:pt x="4972" y="1"/>
                    <a:pt x="3871"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062;p45">
              <a:extLst>
                <a:ext uri="{FF2B5EF4-FFF2-40B4-BE49-F238E27FC236}">
                  <a16:creationId xmlns:a16="http://schemas.microsoft.com/office/drawing/2014/main" id="{4BB9B7B4-1777-4F1A-A03E-2991F2110116}"/>
                </a:ext>
              </a:extLst>
            </p:cNvPr>
            <p:cNvSpPr/>
            <p:nvPr/>
          </p:nvSpPr>
          <p:spPr>
            <a:xfrm>
              <a:off x="4971156" y="3070905"/>
              <a:ext cx="163498" cy="142937"/>
            </a:xfrm>
            <a:custGeom>
              <a:avLst/>
              <a:gdLst/>
              <a:ahLst/>
              <a:cxnLst/>
              <a:rect l="l" t="t" r="r" b="b"/>
              <a:pathLst>
                <a:path w="2481" h="2169" extrusionOk="0">
                  <a:moveTo>
                    <a:pt x="830" y="1"/>
                  </a:moveTo>
                  <a:lnTo>
                    <a:pt x="1" y="964"/>
                  </a:lnTo>
                  <a:cubicBezTo>
                    <a:pt x="134" y="1045"/>
                    <a:pt x="1749" y="2169"/>
                    <a:pt x="1749" y="2169"/>
                  </a:cubicBezTo>
                  <a:lnTo>
                    <a:pt x="2481" y="1045"/>
                  </a:lnTo>
                  <a:lnTo>
                    <a:pt x="830" y="1"/>
                  </a:lnTo>
                  <a:close/>
                </a:path>
              </a:pathLst>
            </a:custGeom>
            <a:solidFill>
              <a:srgbClr val="D87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063;p45">
              <a:extLst>
                <a:ext uri="{FF2B5EF4-FFF2-40B4-BE49-F238E27FC236}">
                  <a16:creationId xmlns:a16="http://schemas.microsoft.com/office/drawing/2014/main" id="{27CBF696-94F0-4176-9EF3-9F5A684AFD78}"/>
                </a:ext>
              </a:extLst>
            </p:cNvPr>
            <p:cNvSpPr/>
            <p:nvPr/>
          </p:nvSpPr>
          <p:spPr>
            <a:xfrm>
              <a:off x="5086415" y="3051069"/>
              <a:ext cx="212264" cy="218063"/>
            </a:xfrm>
            <a:custGeom>
              <a:avLst/>
              <a:gdLst/>
              <a:ahLst/>
              <a:cxnLst/>
              <a:rect l="l" t="t" r="r" b="b"/>
              <a:pathLst>
                <a:path w="3221" h="3309" extrusionOk="0">
                  <a:moveTo>
                    <a:pt x="3001" y="0"/>
                  </a:moveTo>
                  <a:cubicBezTo>
                    <a:pt x="2881" y="0"/>
                    <a:pt x="2704" y="63"/>
                    <a:pt x="2453" y="284"/>
                  </a:cubicBezTo>
                  <a:cubicBezTo>
                    <a:pt x="1873" y="810"/>
                    <a:pt x="1713" y="908"/>
                    <a:pt x="1338" y="1123"/>
                  </a:cubicBezTo>
                  <a:cubicBezTo>
                    <a:pt x="964" y="1328"/>
                    <a:pt x="732" y="1346"/>
                    <a:pt x="732" y="1346"/>
                  </a:cubicBezTo>
                  <a:lnTo>
                    <a:pt x="0" y="2470"/>
                  </a:lnTo>
                  <a:cubicBezTo>
                    <a:pt x="0" y="2470"/>
                    <a:pt x="535" y="3094"/>
                    <a:pt x="955" y="3308"/>
                  </a:cubicBezTo>
                  <a:cubicBezTo>
                    <a:pt x="2177" y="2532"/>
                    <a:pt x="3221" y="115"/>
                    <a:pt x="3221" y="115"/>
                  </a:cubicBezTo>
                  <a:cubicBezTo>
                    <a:pt x="3221" y="115"/>
                    <a:pt x="3162" y="0"/>
                    <a:pt x="3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064;p45">
              <a:extLst>
                <a:ext uri="{FF2B5EF4-FFF2-40B4-BE49-F238E27FC236}">
                  <a16:creationId xmlns:a16="http://schemas.microsoft.com/office/drawing/2014/main" id="{51FF51A8-9F21-4080-A913-93B32DB83155}"/>
                </a:ext>
              </a:extLst>
            </p:cNvPr>
            <p:cNvSpPr/>
            <p:nvPr/>
          </p:nvSpPr>
          <p:spPr>
            <a:xfrm>
              <a:off x="4785384" y="3702359"/>
              <a:ext cx="112953" cy="144650"/>
            </a:xfrm>
            <a:custGeom>
              <a:avLst/>
              <a:gdLst/>
              <a:ahLst/>
              <a:cxnLst/>
              <a:rect l="l" t="t" r="r" b="b"/>
              <a:pathLst>
                <a:path w="1714" h="2195" extrusionOk="0">
                  <a:moveTo>
                    <a:pt x="1267" y="0"/>
                  </a:moveTo>
                  <a:lnTo>
                    <a:pt x="0" y="107"/>
                  </a:lnTo>
                  <a:cubicBezTo>
                    <a:pt x="36" y="259"/>
                    <a:pt x="411" y="2195"/>
                    <a:pt x="411" y="2195"/>
                  </a:cubicBezTo>
                  <a:lnTo>
                    <a:pt x="1713" y="1900"/>
                  </a:lnTo>
                  <a:lnTo>
                    <a:pt x="1267" y="0"/>
                  </a:lnTo>
                  <a:close/>
                </a:path>
              </a:pathLst>
            </a:custGeom>
            <a:solidFill>
              <a:srgbClr val="D87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065;p45">
              <a:extLst>
                <a:ext uri="{FF2B5EF4-FFF2-40B4-BE49-F238E27FC236}">
                  <a16:creationId xmlns:a16="http://schemas.microsoft.com/office/drawing/2014/main" id="{65DF442C-21DB-4ADA-91FF-036DE3C08845}"/>
                </a:ext>
              </a:extLst>
            </p:cNvPr>
            <p:cNvSpPr/>
            <p:nvPr/>
          </p:nvSpPr>
          <p:spPr>
            <a:xfrm>
              <a:off x="4112216" y="2845527"/>
              <a:ext cx="990675" cy="951464"/>
            </a:xfrm>
            <a:custGeom>
              <a:avLst/>
              <a:gdLst/>
              <a:ahLst/>
              <a:cxnLst/>
              <a:rect l="l" t="t" r="r" b="b"/>
              <a:pathLst>
                <a:path w="15033" h="14438" extrusionOk="0">
                  <a:moveTo>
                    <a:pt x="9187" y="1"/>
                  </a:moveTo>
                  <a:cubicBezTo>
                    <a:pt x="7596" y="1"/>
                    <a:pt x="4595" y="1485"/>
                    <a:pt x="4595" y="1485"/>
                  </a:cubicBezTo>
                  <a:cubicBezTo>
                    <a:pt x="4595" y="1485"/>
                    <a:pt x="1" y="4465"/>
                    <a:pt x="1196" y="7444"/>
                  </a:cubicBezTo>
                  <a:cubicBezTo>
                    <a:pt x="1196" y="7444"/>
                    <a:pt x="3944" y="8345"/>
                    <a:pt x="5559" y="8773"/>
                  </a:cubicBezTo>
                  <a:cubicBezTo>
                    <a:pt x="7182" y="9202"/>
                    <a:pt x="8199" y="9202"/>
                    <a:pt x="8708" y="10165"/>
                  </a:cubicBezTo>
                  <a:cubicBezTo>
                    <a:pt x="9225" y="11129"/>
                    <a:pt x="9903" y="13876"/>
                    <a:pt x="10323" y="14188"/>
                  </a:cubicBezTo>
                  <a:cubicBezTo>
                    <a:pt x="10513" y="14327"/>
                    <a:pt x="10822" y="14438"/>
                    <a:pt x="11125" y="14438"/>
                  </a:cubicBezTo>
                  <a:cubicBezTo>
                    <a:pt x="11504" y="14438"/>
                    <a:pt x="11876" y="14266"/>
                    <a:pt x="12000" y="13760"/>
                  </a:cubicBezTo>
                  <a:cubicBezTo>
                    <a:pt x="12223" y="12859"/>
                    <a:pt x="11464" y="8434"/>
                    <a:pt x="10813" y="7409"/>
                  </a:cubicBezTo>
                  <a:cubicBezTo>
                    <a:pt x="10153" y="6392"/>
                    <a:pt x="4711" y="4607"/>
                    <a:pt x="4711" y="4607"/>
                  </a:cubicBezTo>
                  <a:lnTo>
                    <a:pt x="5050" y="4152"/>
                  </a:lnTo>
                  <a:cubicBezTo>
                    <a:pt x="5050" y="4152"/>
                    <a:pt x="8023" y="3630"/>
                    <a:pt x="9068" y="3630"/>
                  </a:cubicBezTo>
                  <a:cubicBezTo>
                    <a:pt x="9165" y="3630"/>
                    <a:pt x="9246" y="3634"/>
                    <a:pt x="9306" y="3644"/>
                  </a:cubicBezTo>
                  <a:cubicBezTo>
                    <a:pt x="10019" y="3751"/>
                    <a:pt x="14123" y="5571"/>
                    <a:pt x="14123" y="5571"/>
                  </a:cubicBezTo>
                  <a:cubicBezTo>
                    <a:pt x="14123" y="5571"/>
                    <a:pt x="15033" y="4893"/>
                    <a:pt x="15006" y="3920"/>
                  </a:cubicBezTo>
                  <a:cubicBezTo>
                    <a:pt x="14890" y="3555"/>
                    <a:pt x="10920" y="183"/>
                    <a:pt x="9421" y="13"/>
                  </a:cubicBezTo>
                  <a:cubicBezTo>
                    <a:pt x="9347" y="5"/>
                    <a:pt x="9269" y="1"/>
                    <a:pt x="9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066;p45">
              <a:extLst>
                <a:ext uri="{FF2B5EF4-FFF2-40B4-BE49-F238E27FC236}">
                  <a16:creationId xmlns:a16="http://schemas.microsoft.com/office/drawing/2014/main" id="{4098A961-1C0F-4DF9-BB0F-01E5B4AEB1B8}"/>
                </a:ext>
              </a:extLst>
            </p:cNvPr>
            <p:cNvSpPr/>
            <p:nvPr/>
          </p:nvSpPr>
          <p:spPr>
            <a:xfrm>
              <a:off x="3552000" y="2078055"/>
              <a:ext cx="329236" cy="716069"/>
            </a:xfrm>
            <a:custGeom>
              <a:avLst/>
              <a:gdLst/>
              <a:ahLst/>
              <a:cxnLst/>
              <a:rect l="l" t="t" r="r" b="b"/>
              <a:pathLst>
                <a:path w="4996" h="10866" extrusionOk="0">
                  <a:moveTo>
                    <a:pt x="4091" y="1"/>
                  </a:moveTo>
                  <a:cubicBezTo>
                    <a:pt x="4051" y="1"/>
                    <a:pt x="4010" y="9"/>
                    <a:pt x="3970" y="26"/>
                  </a:cubicBezTo>
                  <a:cubicBezTo>
                    <a:pt x="3488" y="231"/>
                    <a:pt x="3943" y="1471"/>
                    <a:pt x="3943" y="1471"/>
                  </a:cubicBezTo>
                  <a:cubicBezTo>
                    <a:pt x="3943" y="1471"/>
                    <a:pt x="848" y="3220"/>
                    <a:pt x="419" y="5860"/>
                  </a:cubicBezTo>
                  <a:cubicBezTo>
                    <a:pt x="0" y="8501"/>
                    <a:pt x="2498" y="10865"/>
                    <a:pt x="2498" y="10865"/>
                  </a:cubicBezTo>
                  <a:lnTo>
                    <a:pt x="3854" y="8501"/>
                  </a:lnTo>
                  <a:cubicBezTo>
                    <a:pt x="3854" y="8501"/>
                    <a:pt x="2498" y="7020"/>
                    <a:pt x="2917" y="5584"/>
                  </a:cubicBezTo>
                  <a:cubicBezTo>
                    <a:pt x="3346" y="4139"/>
                    <a:pt x="4568" y="2426"/>
                    <a:pt x="4791" y="1676"/>
                  </a:cubicBezTo>
                  <a:cubicBezTo>
                    <a:pt x="4995" y="981"/>
                    <a:pt x="4540" y="1"/>
                    <a:pt x="4091" y="1"/>
                  </a:cubicBezTo>
                  <a:close/>
                </a:path>
              </a:pathLst>
            </a:custGeom>
            <a:solidFill>
              <a:srgbClr val="FFA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067;p45">
              <a:extLst>
                <a:ext uri="{FF2B5EF4-FFF2-40B4-BE49-F238E27FC236}">
                  <a16:creationId xmlns:a16="http://schemas.microsoft.com/office/drawing/2014/main" id="{42127B15-AE54-47D3-ABFA-5F66F43469A3}"/>
                </a:ext>
              </a:extLst>
            </p:cNvPr>
            <p:cNvSpPr/>
            <p:nvPr/>
          </p:nvSpPr>
          <p:spPr>
            <a:xfrm>
              <a:off x="4258448" y="2009058"/>
              <a:ext cx="276582" cy="662756"/>
            </a:xfrm>
            <a:custGeom>
              <a:avLst/>
              <a:gdLst/>
              <a:ahLst/>
              <a:cxnLst/>
              <a:rect l="l" t="t" r="r" b="b"/>
              <a:pathLst>
                <a:path w="4197" h="10057" extrusionOk="0">
                  <a:moveTo>
                    <a:pt x="956" y="0"/>
                  </a:moveTo>
                  <a:cubicBezTo>
                    <a:pt x="547" y="0"/>
                    <a:pt x="0" y="765"/>
                    <a:pt x="137" y="1483"/>
                  </a:cubicBezTo>
                  <a:cubicBezTo>
                    <a:pt x="307" y="2376"/>
                    <a:pt x="1555" y="3268"/>
                    <a:pt x="1930" y="4570"/>
                  </a:cubicBezTo>
                  <a:cubicBezTo>
                    <a:pt x="2296" y="5873"/>
                    <a:pt x="904" y="8237"/>
                    <a:pt x="904" y="8237"/>
                  </a:cubicBezTo>
                  <a:lnTo>
                    <a:pt x="2778" y="10056"/>
                  </a:lnTo>
                  <a:cubicBezTo>
                    <a:pt x="2778" y="10056"/>
                    <a:pt x="4196" y="7657"/>
                    <a:pt x="3830" y="5391"/>
                  </a:cubicBezTo>
                  <a:cubicBezTo>
                    <a:pt x="3456" y="3125"/>
                    <a:pt x="877" y="1448"/>
                    <a:pt x="877" y="1448"/>
                  </a:cubicBezTo>
                  <a:cubicBezTo>
                    <a:pt x="877" y="1448"/>
                    <a:pt x="1582" y="654"/>
                    <a:pt x="1216" y="145"/>
                  </a:cubicBezTo>
                  <a:cubicBezTo>
                    <a:pt x="1145" y="45"/>
                    <a:pt x="1055" y="0"/>
                    <a:pt x="956" y="0"/>
                  </a:cubicBezTo>
                  <a:close/>
                </a:path>
              </a:pathLst>
            </a:custGeom>
            <a:solidFill>
              <a:srgbClr val="FFA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068;p45">
              <a:extLst>
                <a:ext uri="{FF2B5EF4-FFF2-40B4-BE49-F238E27FC236}">
                  <a16:creationId xmlns:a16="http://schemas.microsoft.com/office/drawing/2014/main" id="{AFFA524E-7601-4671-8388-C0EE5D09E6F9}"/>
                </a:ext>
              </a:extLst>
            </p:cNvPr>
            <p:cNvSpPr/>
            <p:nvPr/>
          </p:nvSpPr>
          <p:spPr>
            <a:xfrm>
              <a:off x="3671345" y="2535929"/>
              <a:ext cx="816633" cy="826057"/>
            </a:xfrm>
            <a:custGeom>
              <a:avLst/>
              <a:gdLst/>
              <a:ahLst/>
              <a:cxnLst/>
              <a:rect l="l" t="t" r="r" b="b"/>
              <a:pathLst>
                <a:path w="12392" h="12535" extrusionOk="0">
                  <a:moveTo>
                    <a:pt x="9733" y="1"/>
                  </a:moveTo>
                  <a:cubicBezTo>
                    <a:pt x="9733" y="1"/>
                    <a:pt x="8316" y="2374"/>
                    <a:pt x="6044" y="2374"/>
                  </a:cubicBezTo>
                  <a:cubicBezTo>
                    <a:pt x="5932" y="2374"/>
                    <a:pt x="5817" y="2368"/>
                    <a:pt x="5701" y="2356"/>
                  </a:cubicBezTo>
                  <a:cubicBezTo>
                    <a:pt x="5701" y="2356"/>
                    <a:pt x="3292" y="2356"/>
                    <a:pt x="1900" y="1160"/>
                  </a:cubicBezTo>
                  <a:cubicBezTo>
                    <a:pt x="1847" y="1276"/>
                    <a:pt x="0" y="3917"/>
                    <a:pt x="0" y="3917"/>
                  </a:cubicBezTo>
                  <a:lnTo>
                    <a:pt x="2444" y="5273"/>
                  </a:lnTo>
                  <a:cubicBezTo>
                    <a:pt x="2444" y="5273"/>
                    <a:pt x="3122" y="10554"/>
                    <a:pt x="8172" y="12535"/>
                  </a:cubicBezTo>
                  <a:cubicBezTo>
                    <a:pt x="8252" y="12481"/>
                    <a:pt x="8877" y="9635"/>
                    <a:pt x="9760" y="8618"/>
                  </a:cubicBezTo>
                  <a:cubicBezTo>
                    <a:pt x="10491" y="7771"/>
                    <a:pt x="12115" y="6379"/>
                    <a:pt x="12391" y="5728"/>
                  </a:cubicBezTo>
                  <a:lnTo>
                    <a:pt x="12391" y="5728"/>
                  </a:lnTo>
                  <a:cubicBezTo>
                    <a:pt x="12223" y="5739"/>
                    <a:pt x="12057" y="5744"/>
                    <a:pt x="11895" y="5744"/>
                  </a:cubicBezTo>
                  <a:cubicBezTo>
                    <a:pt x="10342" y="5744"/>
                    <a:pt x="9135" y="5250"/>
                    <a:pt x="9135" y="4426"/>
                  </a:cubicBezTo>
                  <a:cubicBezTo>
                    <a:pt x="9135" y="4426"/>
                    <a:pt x="11936" y="3177"/>
                    <a:pt x="12284" y="1901"/>
                  </a:cubicBezTo>
                  <a:cubicBezTo>
                    <a:pt x="12391" y="1508"/>
                    <a:pt x="9733" y="1"/>
                    <a:pt x="9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069;p45">
              <a:extLst>
                <a:ext uri="{FF2B5EF4-FFF2-40B4-BE49-F238E27FC236}">
                  <a16:creationId xmlns:a16="http://schemas.microsoft.com/office/drawing/2014/main" id="{01287F09-31F0-4120-9610-364C1D649027}"/>
                </a:ext>
              </a:extLst>
            </p:cNvPr>
            <p:cNvSpPr/>
            <p:nvPr/>
          </p:nvSpPr>
          <p:spPr>
            <a:xfrm>
              <a:off x="4808910" y="3827569"/>
              <a:ext cx="271640" cy="106099"/>
            </a:xfrm>
            <a:custGeom>
              <a:avLst/>
              <a:gdLst/>
              <a:ahLst/>
              <a:cxnLst/>
              <a:rect l="l" t="t" r="r" b="b"/>
              <a:pathLst>
                <a:path w="4122" h="1610" extrusionOk="0">
                  <a:moveTo>
                    <a:pt x="1356" y="0"/>
                  </a:moveTo>
                  <a:lnTo>
                    <a:pt x="54" y="295"/>
                  </a:lnTo>
                  <a:cubicBezTo>
                    <a:pt x="54" y="295"/>
                    <a:pt x="0" y="1106"/>
                    <a:pt x="152" y="1552"/>
                  </a:cubicBezTo>
                  <a:cubicBezTo>
                    <a:pt x="339" y="1592"/>
                    <a:pt x="543" y="1610"/>
                    <a:pt x="758" y="1610"/>
                  </a:cubicBezTo>
                  <a:cubicBezTo>
                    <a:pt x="2170" y="1610"/>
                    <a:pt x="4006" y="857"/>
                    <a:pt x="4006" y="857"/>
                  </a:cubicBezTo>
                  <a:cubicBezTo>
                    <a:pt x="4006" y="857"/>
                    <a:pt x="4122" y="482"/>
                    <a:pt x="3337" y="446"/>
                  </a:cubicBezTo>
                  <a:cubicBezTo>
                    <a:pt x="2552" y="411"/>
                    <a:pt x="2364" y="375"/>
                    <a:pt x="1954" y="259"/>
                  </a:cubicBezTo>
                  <a:cubicBezTo>
                    <a:pt x="1544" y="152"/>
                    <a:pt x="1356" y="0"/>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070;p45">
              <a:extLst>
                <a:ext uri="{FF2B5EF4-FFF2-40B4-BE49-F238E27FC236}">
                  <a16:creationId xmlns:a16="http://schemas.microsoft.com/office/drawing/2014/main" id="{6DE05C92-26B4-4C22-9810-71ABA7898AAD}"/>
                </a:ext>
              </a:extLst>
            </p:cNvPr>
            <p:cNvSpPr/>
            <p:nvPr/>
          </p:nvSpPr>
          <p:spPr>
            <a:xfrm>
              <a:off x="3934681" y="2312132"/>
              <a:ext cx="310521" cy="220435"/>
            </a:xfrm>
            <a:custGeom>
              <a:avLst/>
              <a:gdLst/>
              <a:ahLst/>
              <a:cxnLst/>
              <a:rect l="l" t="t" r="r" b="b"/>
              <a:pathLst>
                <a:path w="4712" h="3345" extrusionOk="0">
                  <a:moveTo>
                    <a:pt x="3762" y="0"/>
                  </a:moveTo>
                  <a:cubicBezTo>
                    <a:pt x="3630" y="0"/>
                    <a:pt x="3476" y="40"/>
                    <a:pt x="3293" y="105"/>
                  </a:cubicBezTo>
                  <a:cubicBezTo>
                    <a:pt x="3156" y="156"/>
                    <a:pt x="3033" y="171"/>
                    <a:pt x="2915" y="171"/>
                  </a:cubicBezTo>
                  <a:cubicBezTo>
                    <a:pt x="2737" y="171"/>
                    <a:pt x="2572" y="136"/>
                    <a:pt x="2390" y="136"/>
                  </a:cubicBezTo>
                  <a:cubicBezTo>
                    <a:pt x="2142" y="136"/>
                    <a:pt x="1863" y="201"/>
                    <a:pt x="1482" y="506"/>
                  </a:cubicBezTo>
                  <a:cubicBezTo>
                    <a:pt x="625" y="1184"/>
                    <a:pt x="1" y="2407"/>
                    <a:pt x="1312" y="3174"/>
                  </a:cubicBezTo>
                  <a:cubicBezTo>
                    <a:pt x="1519" y="3294"/>
                    <a:pt x="1722" y="3345"/>
                    <a:pt x="1916" y="3345"/>
                  </a:cubicBezTo>
                  <a:cubicBezTo>
                    <a:pt x="2946" y="3345"/>
                    <a:pt x="3748" y="1925"/>
                    <a:pt x="3748" y="1925"/>
                  </a:cubicBezTo>
                  <a:cubicBezTo>
                    <a:pt x="3748" y="1925"/>
                    <a:pt x="4711" y="1782"/>
                    <a:pt x="4461" y="872"/>
                  </a:cubicBezTo>
                  <a:cubicBezTo>
                    <a:pt x="4278" y="229"/>
                    <a:pt x="4082" y="0"/>
                    <a:pt x="3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071;p45">
              <a:extLst>
                <a:ext uri="{FF2B5EF4-FFF2-40B4-BE49-F238E27FC236}">
                  <a16:creationId xmlns:a16="http://schemas.microsoft.com/office/drawing/2014/main" id="{4F121D1B-A5CD-4CDE-BAB1-2C0E20D88AE3}"/>
                </a:ext>
              </a:extLst>
            </p:cNvPr>
            <p:cNvSpPr/>
            <p:nvPr/>
          </p:nvSpPr>
          <p:spPr>
            <a:xfrm>
              <a:off x="4022855" y="2543573"/>
              <a:ext cx="140038" cy="199413"/>
            </a:xfrm>
            <a:custGeom>
              <a:avLst/>
              <a:gdLst/>
              <a:ahLst/>
              <a:cxnLst/>
              <a:rect l="l" t="t" r="r" b="b"/>
              <a:pathLst>
                <a:path w="2125" h="3026" extrusionOk="0">
                  <a:moveTo>
                    <a:pt x="625" y="1"/>
                  </a:moveTo>
                  <a:lnTo>
                    <a:pt x="625" y="1"/>
                  </a:lnTo>
                  <a:cubicBezTo>
                    <a:pt x="625" y="1"/>
                    <a:pt x="706" y="1705"/>
                    <a:pt x="1" y="2213"/>
                  </a:cubicBezTo>
                  <a:cubicBezTo>
                    <a:pt x="272" y="2838"/>
                    <a:pt x="667" y="3026"/>
                    <a:pt x="1042" y="3026"/>
                  </a:cubicBezTo>
                  <a:cubicBezTo>
                    <a:pt x="1605" y="3026"/>
                    <a:pt x="2124" y="2606"/>
                    <a:pt x="2124" y="2606"/>
                  </a:cubicBezTo>
                  <a:cubicBezTo>
                    <a:pt x="2124" y="2606"/>
                    <a:pt x="1732" y="1901"/>
                    <a:pt x="1874" y="1080"/>
                  </a:cubicBezTo>
                  <a:cubicBezTo>
                    <a:pt x="1812" y="1018"/>
                    <a:pt x="625" y="1"/>
                    <a:pt x="625"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072;p45">
              <a:extLst>
                <a:ext uri="{FF2B5EF4-FFF2-40B4-BE49-F238E27FC236}">
                  <a16:creationId xmlns:a16="http://schemas.microsoft.com/office/drawing/2014/main" id="{E638A90B-67D2-4742-9A3A-DDB44E3E60F9}"/>
                </a:ext>
              </a:extLst>
            </p:cNvPr>
            <p:cNvSpPr/>
            <p:nvPr/>
          </p:nvSpPr>
          <p:spPr>
            <a:xfrm>
              <a:off x="3998802" y="2391937"/>
              <a:ext cx="257537" cy="257867"/>
            </a:xfrm>
            <a:custGeom>
              <a:avLst/>
              <a:gdLst/>
              <a:ahLst/>
              <a:cxnLst/>
              <a:rect l="l" t="t" r="r" b="b"/>
              <a:pathLst>
                <a:path w="3908" h="3913" extrusionOk="0">
                  <a:moveTo>
                    <a:pt x="1329" y="0"/>
                  </a:moveTo>
                  <a:lnTo>
                    <a:pt x="1329" y="0"/>
                  </a:lnTo>
                  <a:cubicBezTo>
                    <a:pt x="1329" y="0"/>
                    <a:pt x="1330" y="0"/>
                    <a:pt x="1330" y="0"/>
                  </a:cubicBezTo>
                  <a:lnTo>
                    <a:pt x="1330" y="0"/>
                  </a:lnTo>
                  <a:cubicBezTo>
                    <a:pt x="1330" y="0"/>
                    <a:pt x="1329" y="0"/>
                    <a:pt x="1329" y="0"/>
                  </a:cubicBezTo>
                  <a:close/>
                  <a:moveTo>
                    <a:pt x="1330" y="0"/>
                  </a:moveTo>
                  <a:cubicBezTo>
                    <a:pt x="1444" y="92"/>
                    <a:pt x="794" y="1481"/>
                    <a:pt x="446" y="1508"/>
                  </a:cubicBezTo>
                  <a:cubicBezTo>
                    <a:pt x="446" y="1508"/>
                    <a:pt x="408" y="1500"/>
                    <a:pt x="353" y="1500"/>
                  </a:cubicBezTo>
                  <a:cubicBezTo>
                    <a:pt x="222" y="1500"/>
                    <a:pt x="0" y="1544"/>
                    <a:pt x="0" y="1847"/>
                  </a:cubicBezTo>
                  <a:cubicBezTo>
                    <a:pt x="0" y="2149"/>
                    <a:pt x="222" y="2193"/>
                    <a:pt x="353" y="2193"/>
                  </a:cubicBezTo>
                  <a:cubicBezTo>
                    <a:pt x="408" y="2193"/>
                    <a:pt x="446" y="2186"/>
                    <a:pt x="446" y="2186"/>
                  </a:cubicBezTo>
                  <a:cubicBezTo>
                    <a:pt x="446" y="2186"/>
                    <a:pt x="1347" y="3912"/>
                    <a:pt x="2414" y="3912"/>
                  </a:cubicBezTo>
                  <a:cubicBezTo>
                    <a:pt x="2515" y="3912"/>
                    <a:pt x="2617" y="3897"/>
                    <a:pt x="2721" y="3863"/>
                  </a:cubicBezTo>
                  <a:cubicBezTo>
                    <a:pt x="3907" y="3461"/>
                    <a:pt x="2828" y="232"/>
                    <a:pt x="2828" y="232"/>
                  </a:cubicBezTo>
                  <a:lnTo>
                    <a:pt x="2828" y="232"/>
                  </a:lnTo>
                  <a:cubicBezTo>
                    <a:pt x="2828" y="232"/>
                    <a:pt x="2609" y="354"/>
                    <a:pt x="2279" y="354"/>
                  </a:cubicBezTo>
                  <a:cubicBezTo>
                    <a:pt x="2015" y="354"/>
                    <a:pt x="1681" y="277"/>
                    <a:pt x="1330" y="0"/>
                  </a:cubicBezTo>
                  <a:close/>
                </a:path>
              </a:pathLst>
            </a:custGeom>
            <a:solidFill>
              <a:srgbClr val="FFAA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073;p45">
              <a:extLst>
                <a:ext uri="{FF2B5EF4-FFF2-40B4-BE49-F238E27FC236}">
                  <a16:creationId xmlns:a16="http://schemas.microsoft.com/office/drawing/2014/main" id="{E233A3C3-B5B1-441D-87F9-6B671DED0387}"/>
                </a:ext>
              </a:extLst>
            </p:cNvPr>
            <p:cNvSpPr/>
            <p:nvPr/>
          </p:nvSpPr>
          <p:spPr>
            <a:xfrm>
              <a:off x="5082857" y="1678240"/>
              <a:ext cx="883653" cy="1303370"/>
            </a:xfrm>
            <a:custGeom>
              <a:avLst/>
              <a:gdLst/>
              <a:ahLst/>
              <a:cxnLst/>
              <a:rect l="l" t="t" r="r" b="b"/>
              <a:pathLst>
                <a:path w="13409" h="19778" extrusionOk="0">
                  <a:moveTo>
                    <a:pt x="5121" y="0"/>
                  </a:moveTo>
                  <a:cubicBezTo>
                    <a:pt x="4493" y="0"/>
                    <a:pt x="3920" y="427"/>
                    <a:pt x="3774" y="1071"/>
                  </a:cubicBezTo>
                  <a:lnTo>
                    <a:pt x="170" y="16504"/>
                  </a:lnTo>
                  <a:cubicBezTo>
                    <a:pt x="1" y="17244"/>
                    <a:pt x="455" y="17985"/>
                    <a:pt x="1205" y="18163"/>
                  </a:cubicBezTo>
                  <a:lnTo>
                    <a:pt x="7976" y="19742"/>
                  </a:lnTo>
                  <a:cubicBezTo>
                    <a:pt x="8080" y="19766"/>
                    <a:pt x="8185" y="19778"/>
                    <a:pt x="8287" y="19778"/>
                  </a:cubicBezTo>
                  <a:cubicBezTo>
                    <a:pt x="8914" y="19778"/>
                    <a:pt x="9482" y="19351"/>
                    <a:pt x="9635" y="18707"/>
                  </a:cubicBezTo>
                  <a:lnTo>
                    <a:pt x="13239" y="3283"/>
                  </a:lnTo>
                  <a:cubicBezTo>
                    <a:pt x="13409" y="2534"/>
                    <a:pt x="12945" y="1793"/>
                    <a:pt x="12205" y="1615"/>
                  </a:cubicBezTo>
                  <a:lnTo>
                    <a:pt x="5433" y="36"/>
                  </a:lnTo>
                  <a:cubicBezTo>
                    <a:pt x="5329" y="12"/>
                    <a:pt x="5224" y="0"/>
                    <a:pt x="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074;p45">
              <a:extLst>
                <a:ext uri="{FF2B5EF4-FFF2-40B4-BE49-F238E27FC236}">
                  <a16:creationId xmlns:a16="http://schemas.microsoft.com/office/drawing/2014/main" id="{BDDC13E8-016D-40A0-A664-CFAD998F252D}"/>
                </a:ext>
              </a:extLst>
            </p:cNvPr>
            <p:cNvSpPr/>
            <p:nvPr/>
          </p:nvSpPr>
          <p:spPr>
            <a:xfrm>
              <a:off x="5147505" y="1801078"/>
              <a:ext cx="761409" cy="1027711"/>
            </a:xfrm>
            <a:custGeom>
              <a:avLst/>
              <a:gdLst/>
              <a:ahLst/>
              <a:cxnLst/>
              <a:rect l="l" t="t" r="r" b="b"/>
              <a:pathLst>
                <a:path w="11554" h="15595" extrusionOk="0">
                  <a:moveTo>
                    <a:pt x="3486" y="1"/>
                  </a:moveTo>
                  <a:cubicBezTo>
                    <a:pt x="3302" y="1"/>
                    <a:pt x="3134" y="126"/>
                    <a:pt x="3088" y="313"/>
                  </a:cubicBezTo>
                  <a:lnTo>
                    <a:pt x="45" y="13320"/>
                  </a:lnTo>
                  <a:cubicBezTo>
                    <a:pt x="1" y="13534"/>
                    <a:pt x="135" y="13748"/>
                    <a:pt x="349" y="13801"/>
                  </a:cubicBezTo>
                  <a:lnTo>
                    <a:pt x="7976" y="15585"/>
                  </a:lnTo>
                  <a:cubicBezTo>
                    <a:pt x="8005" y="15591"/>
                    <a:pt x="8034" y="15594"/>
                    <a:pt x="8062" y="15594"/>
                  </a:cubicBezTo>
                  <a:cubicBezTo>
                    <a:pt x="8252" y="15594"/>
                    <a:pt x="8420" y="15469"/>
                    <a:pt x="8467" y="15282"/>
                  </a:cubicBezTo>
                  <a:lnTo>
                    <a:pt x="11500" y="2275"/>
                  </a:lnTo>
                  <a:cubicBezTo>
                    <a:pt x="11554" y="2061"/>
                    <a:pt x="11420" y="1847"/>
                    <a:pt x="11197" y="1794"/>
                  </a:cubicBezTo>
                  <a:lnTo>
                    <a:pt x="3569" y="9"/>
                  </a:lnTo>
                  <a:cubicBezTo>
                    <a:pt x="3541" y="4"/>
                    <a:pt x="3514" y="1"/>
                    <a:pt x="3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075;p45">
              <a:extLst>
                <a:ext uri="{FF2B5EF4-FFF2-40B4-BE49-F238E27FC236}">
                  <a16:creationId xmlns:a16="http://schemas.microsoft.com/office/drawing/2014/main" id="{C0D39FED-D37B-4A74-B563-79F96F76AE10}"/>
                </a:ext>
              </a:extLst>
            </p:cNvPr>
            <p:cNvSpPr/>
            <p:nvPr/>
          </p:nvSpPr>
          <p:spPr>
            <a:xfrm>
              <a:off x="5552592" y="1760879"/>
              <a:ext cx="24778" cy="22274"/>
            </a:xfrm>
            <a:custGeom>
              <a:avLst/>
              <a:gdLst/>
              <a:ahLst/>
              <a:cxnLst/>
              <a:rect l="l" t="t" r="r" b="b"/>
              <a:pathLst>
                <a:path w="376" h="338" extrusionOk="0">
                  <a:moveTo>
                    <a:pt x="189" y="0"/>
                  </a:moveTo>
                  <a:cubicBezTo>
                    <a:pt x="112" y="0"/>
                    <a:pt x="43" y="51"/>
                    <a:pt x="27" y="129"/>
                  </a:cubicBezTo>
                  <a:cubicBezTo>
                    <a:pt x="0" y="218"/>
                    <a:pt x="63" y="307"/>
                    <a:pt x="152" y="334"/>
                  </a:cubicBezTo>
                  <a:cubicBezTo>
                    <a:pt x="164" y="336"/>
                    <a:pt x="175" y="337"/>
                    <a:pt x="186" y="337"/>
                  </a:cubicBezTo>
                  <a:cubicBezTo>
                    <a:pt x="263" y="337"/>
                    <a:pt x="333" y="287"/>
                    <a:pt x="348" y="209"/>
                  </a:cubicBezTo>
                  <a:cubicBezTo>
                    <a:pt x="375" y="111"/>
                    <a:pt x="313" y="22"/>
                    <a:pt x="223" y="4"/>
                  </a:cubicBezTo>
                  <a:cubicBezTo>
                    <a:pt x="212" y="2"/>
                    <a:pt x="200" y="0"/>
                    <a:pt x="189" y="0"/>
                  </a:cubicBezTo>
                  <a:close/>
                </a:path>
              </a:pathLst>
            </a:custGeom>
            <a:solidFill>
              <a:srgbClr val="253D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076;p45">
              <a:extLst>
                <a:ext uri="{FF2B5EF4-FFF2-40B4-BE49-F238E27FC236}">
                  <a16:creationId xmlns:a16="http://schemas.microsoft.com/office/drawing/2014/main" id="{583C53A5-8E28-4362-B150-F07CD92A4B33}"/>
                </a:ext>
              </a:extLst>
            </p:cNvPr>
            <p:cNvSpPr/>
            <p:nvPr/>
          </p:nvSpPr>
          <p:spPr>
            <a:xfrm>
              <a:off x="5595493" y="1770698"/>
              <a:ext cx="153547" cy="52390"/>
            </a:xfrm>
            <a:custGeom>
              <a:avLst/>
              <a:gdLst/>
              <a:ahLst/>
              <a:cxnLst/>
              <a:rect l="l" t="t" r="r" b="b"/>
              <a:pathLst>
                <a:path w="2330" h="795" extrusionOk="0">
                  <a:moveTo>
                    <a:pt x="178" y="0"/>
                  </a:moveTo>
                  <a:cubicBezTo>
                    <a:pt x="99" y="0"/>
                    <a:pt x="34" y="56"/>
                    <a:pt x="19" y="131"/>
                  </a:cubicBezTo>
                  <a:cubicBezTo>
                    <a:pt x="1" y="221"/>
                    <a:pt x="54" y="310"/>
                    <a:pt x="143" y="328"/>
                  </a:cubicBezTo>
                  <a:lnTo>
                    <a:pt x="2106" y="792"/>
                  </a:lnTo>
                  <a:cubicBezTo>
                    <a:pt x="2118" y="794"/>
                    <a:pt x="2129" y="795"/>
                    <a:pt x="2140" y="795"/>
                  </a:cubicBezTo>
                  <a:cubicBezTo>
                    <a:pt x="2217" y="795"/>
                    <a:pt x="2287" y="744"/>
                    <a:pt x="2302" y="667"/>
                  </a:cubicBezTo>
                  <a:cubicBezTo>
                    <a:pt x="2329" y="577"/>
                    <a:pt x="2267" y="479"/>
                    <a:pt x="2177" y="462"/>
                  </a:cubicBezTo>
                  <a:lnTo>
                    <a:pt x="224" y="7"/>
                  </a:lnTo>
                  <a:cubicBezTo>
                    <a:pt x="208" y="2"/>
                    <a:pt x="193" y="0"/>
                    <a:pt x="178" y="0"/>
                  </a:cubicBezTo>
                  <a:close/>
                </a:path>
              </a:pathLst>
            </a:custGeom>
            <a:solidFill>
              <a:srgbClr val="253D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077;p45">
              <a:extLst>
                <a:ext uri="{FF2B5EF4-FFF2-40B4-BE49-F238E27FC236}">
                  <a16:creationId xmlns:a16="http://schemas.microsoft.com/office/drawing/2014/main" id="{4A52D94E-B835-4886-8334-FD861DEEBEF5}"/>
                </a:ext>
              </a:extLst>
            </p:cNvPr>
            <p:cNvSpPr/>
            <p:nvPr/>
          </p:nvSpPr>
          <p:spPr>
            <a:xfrm>
              <a:off x="5350938" y="2805723"/>
              <a:ext cx="103529" cy="94303"/>
            </a:xfrm>
            <a:custGeom>
              <a:avLst/>
              <a:gdLst/>
              <a:ahLst/>
              <a:cxnLst/>
              <a:rect l="l" t="t" r="r" b="b"/>
              <a:pathLst>
                <a:path w="1571" h="1431" extrusionOk="0">
                  <a:moveTo>
                    <a:pt x="785" y="1"/>
                  </a:moveTo>
                  <a:cubicBezTo>
                    <a:pt x="460" y="1"/>
                    <a:pt x="166" y="225"/>
                    <a:pt x="90" y="555"/>
                  </a:cubicBezTo>
                  <a:cubicBezTo>
                    <a:pt x="1" y="938"/>
                    <a:pt x="232" y="1322"/>
                    <a:pt x="616" y="1411"/>
                  </a:cubicBezTo>
                  <a:cubicBezTo>
                    <a:pt x="671" y="1424"/>
                    <a:pt x="727" y="1430"/>
                    <a:pt x="781" y="1430"/>
                  </a:cubicBezTo>
                  <a:cubicBezTo>
                    <a:pt x="1104" y="1430"/>
                    <a:pt x="1396" y="1213"/>
                    <a:pt x="1472" y="885"/>
                  </a:cubicBezTo>
                  <a:cubicBezTo>
                    <a:pt x="1571" y="501"/>
                    <a:pt x="1330" y="117"/>
                    <a:pt x="946" y="19"/>
                  </a:cubicBezTo>
                  <a:cubicBezTo>
                    <a:pt x="892" y="7"/>
                    <a:pt x="838" y="1"/>
                    <a:pt x="7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078;p45">
              <a:extLst>
                <a:ext uri="{FF2B5EF4-FFF2-40B4-BE49-F238E27FC236}">
                  <a16:creationId xmlns:a16="http://schemas.microsoft.com/office/drawing/2014/main" id="{942041A0-6B5B-4196-8CFD-2C967A1196AD}"/>
                </a:ext>
              </a:extLst>
            </p:cNvPr>
            <p:cNvSpPr/>
            <p:nvPr/>
          </p:nvSpPr>
          <p:spPr>
            <a:xfrm>
              <a:off x="5248661" y="1868625"/>
              <a:ext cx="54697" cy="157106"/>
            </a:xfrm>
            <a:custGeom>
              <a:avLst/>
              <a:gdLst/>
              <a:ahLst/>
              <a:cxnLst/>
              <a:rect l="l" t="t" r="r" b="b"/>
              <a:pathLst>
                <a:path w="830" h="2384" extrusionOk="0">
                  <a:moveTo>
                    <a:pt x="752" y="0"/>
                  </a:moveTo>
                  <a:cubicBezTo>
                    <a:pt x="611" y="0"/>
                    <a:pt x="485" y="99"/>
                    <a:pt x="455" y="242"/>
                  </a:cubicBezTo>
                  <a:lnTo>
                    <a:pt x="45" y="2009"/>
                  </a:lnTo>
                  <a:cubicBezTo>
                    <a:pt x="0" y="2178"/>
                    <a:pt x="107" y="2348"/>
                    <a:pt x="277" y="2383"/>
                  </a:cubicBezTo>
                  <a:lnTo>
                    <a:pt x="830" y="10"/>
                  </a:lnTo>
                  <a:cubicBezTo>
                    <a:pt x="804" y="3"/>
                    <a:pt x="778" y="0"/>
                    <a:pt x="752" y="0"/>
                  </a:cubicBezTo>
                  <a:close/>
                </a:path>
              </a:pathLst>
            </a:custGeom>
            <a:solidFill>
              <a:srgbClr val="2E3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079;p45">
              <a:extLst>
                <a:ext uri="{FF2B5EF4-FFF2-40B4-BE49-F238E27FC236}">
                  <a16:creationId xmlns:a16="http://schemas.microsoft.com/office/drawing/2014/main" id="{C6CE29BE-E3F6-42CC-8128-04FC48CDD17E}"/>
                </a:ext>
              </a:extLst>
            </p:cNvPr>
            <p:cNvSpPr/>
            <p:nvPr/>
          </p:nvSpPr>
          <p:spPr>
            <a:xfrm>
              <a:off x="5873591" y="2062108"/>
              <a:ext cx="60035" cy="182807"/>
            </a:xfrm>
            <a:custGeom>
              <a:avLst/>
              <a:gdLst/>
              <a:ahLst/>
              <a:cxnLst/>
              <a:rect l="l" t="t" r="r" b="b"/>
              <a:pathLst>
                <a:path w="911" h="2774" extrusionOk="0">
                  <a:moveTo>
                    <a:pt x="643" y="0"/>
                  </a:moveTo>
                  <a:lnTo>
                    <a:pt x="0" y="2766"/>
                  </a:lnTo>
                  <a:cubicBezTo>
                    <a:pt x="22" y="2771"/>
                    <a:pt x="45" y="2773"/>
                    <a:pt x="67" y="2773"/>
                  </a:cubicBezTo>
                  <a:cubicBezTo>
                    <a:pt x="205" y="2773"/>
                    <a:pt x="337" y="2680"/>
                    <a:pt x="375" y="2534"/>
                  </a:cubicBezTo>
                  <a:lnTo>
                    <a:pt x="875" y="375"/>
                  </a:lnTo>
                  <a:cubicBezTo>
                    <a:pt x="910" y="215"/>
                    <a:pt x="812" y="45"/>
                    <a:pt x="643" y="0"/>
                  </a:cubicBezTo>
                  <a:close/>
                </a:path>
              </a:pathLst>
            </a:custGeom>
            <a:solidFill>
              <a:srgbClr val="2E3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080;p45">
              <a:extLst>
                <a:ext uri="{FF2B5EF4-FFF2-40B4-BE49-F238E27FC236}">
                  <a16:creationId xmlns:a16="http://schemas.microsoft.com/office/drawing/2014/main" id="{0D7CF511-8513-4ED1-ABE5-CFA798E9852D}"/>
                </a:ext>
              </a:extLst>
            </p:cNvPr>
            <p:cNvSpPr/>
            <p:nvPr/>
          </p:nvSpPr>
          <p:spPr>
            <a:xfrm>
              <a:off x="4995869" y="3806217"/>
              <a:ext cx="901314" cy="667040"/>
            </a:xfrm>
            <a:custGeom>
              <a:avLst/>
              <a:gdLst/>
              <a:ahLst/>
              <a:cxnLst/>
              <a:rect l="l" t="t" r="r" b="b"/>
              <a:pathLst>
                <a:path w="13677" h="10122" extrusionOk="0">
                  <a:moveTo>
                    <a:pt x="11136" y="1"/>
                  </a:moveTo>
                  <a:cubicBezTo>
                    <a:pt x="11050" y="1"/>
                    <a:pt x="10963" y="10"/>
                    <a:pt x="10875" y="30"/>
                  </a:cubicBezTo>
                  <a:lnTo>
                    <a:pt x="1044" y="2215"/>
                  </a:lnTo>
                  <a:cubicBezTo>
                    <a:pt x="402" y="2358"/>
                    <a:pt x="0" y="3000"/>
                    <a:pt x="143" y="3634"/>
                  </a:cubicBezTo>
                  <a:lnTo>
                    <a:pt x="1374" y="9192"/>
                  </a:lnTo>
                  <a:cubicBezTo>
                    <a:pt x="1498" y="9740"/>
                    <a:pt x="1995" y="10121"/>
                    <a:pt x="2538" y="10121"/>
                  </a:cubicBezTo>
                  <a:cubicBezTo>
                    <a:pt x="2622" y="10121"/>
                    <a:pt x="2707" y="10112"/>
                    <a:pt x="2792" y="10093"/>
                  </a:cubicBezTo>
                  <a:lnTo>
                    <a:pt x="12632" y="7898"/>
                  </a:lnTo>
                  <a:cubicBezTo>
                    <a:pt x="13275" y="7755"/>
                    <a:pt x="13676" y="7122"/>
                    <a:pt x="13533" y="6480"/>
                  </a:cubicBezTo>
                  <a:lnTo>
                    <a:pt x="12293" y="931"/>
                  </a:lnTo>
                  <a:cubicBezTo>
                    <a:pt x="12170" y="376"/>
                    <a:pt x="11681" y="1"/>
                    <a:pt x="11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081;p45">
              <a:extLst>
                <a:ext uri="{FF2B5EF4-FFF2-40B4-BE49-F238E27FC236}">
                  <a16:creationId xmlns:a16="http://schemas.microsoft.com/office/drawing/2014/main" id="{57F52D6F-0380-4044-A0AE-D89EB21A7D42}"/>
                </a:ext>
              </a:extLst>
            </p:cNvPr>
            <p:cNvSpPr/>
            <p:nvPr/>
          </p:nvSpPr>
          <p:spPr>
            <a:xfrm>
              <a:off x="5049379" y="4065665"/>
              <a:ext cx="820719" cy="267554"/>
            </a:xfrm>
            <a:custGeom>
              <a:avLst/>
              <a:gdLst/>
              <a:ahLst/>
              <a:cxnLst/>
              <a:rect l="l" t="t" r="r" b="b"/>
              <a:pathLst>
                <a:path w="12454" h="4060" extrusionOk="0">
                  <a:moveTo>
                    <a:pt x="12150" y="0"/>
                  </a:moveTo>
                  <a:lnTo>
                    <a:pt x="0" y="2703"/>
                  </a:lnTo>
                  <a:lnTo>
                    <a:pt x="303" y="4059"/>
                  </a:lnTo>
                  <a:lnTo>
                    <a:pt x="12454" y="1356"/>
                  </a:lnTo>
                  <a:lnTo>
                    <a:pt x="12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082;p45">
              <a:extLst>
                <a:ext uri="{FF2B5EF4-FFF2-40B4-BE49-F238E27FC236}">
                  <a16:creationId xmlns:a16="http://schemas.microsoft.com/office/drawing/2014/main" id="{FF1DC1F4-FB52-423D-8B54-71E1C96D120C}"/>
                </a:ext>
              </a:extLst>
            </p:cNvPr>
            <p:cNvSpPr/>
            <p:nvPr/>
          </p:nvSpPr>
          <p:spPr>
            <a:xfrm>
              <a:off x="5617833" y="4249329"/>
              <a:ext cx="79410" cy="72292"/>
            </a:xfrm>
            <a:custGeom>
              <a:avLst/>
              <a:gdLst/>
              <a:ahLst/>
              <a:cxnLst/>
              <a:rect l="l" t="t" r="r" b="b"/>
              <a:pathLst>
                <a:path w="1205" h="1097" extrusionOk="0">
                  <a:moveTo>
                    <a:pt x="595" y="0"/>
                  </a:moveTo>
                  <a:cubicBezTo>
                    <a:pt x="441" y="0"/>
                    <a:pt x="288" y="77"/>
                    <a:pt x="197" y="220"/>
                  </a:cubicBezTo>
                  <a:lnTo>
                    <a:pt x="143" y="309"/>
                  </a:lnTo>
                  <a:cubicBezTo>
                    <a:pt x="1" y="532"/>
                    <a:pt x="63" y="826"/>
                    <a:pt x="286" y="960"/>
                  </a:cubicBezTo>
                  <a:lnTo>
                    <a:pt x="375" y="1022"/>
                  </a:lnTo>
                  <a:cubicBezTo>
                    <a:pt x="454" y="1073"/>
                    <a:pt x="541" y="1096"/>
                    <a:pt x="627" y="1096"/>
                  </a:cubicBezTo>
                  <a:cubicBezTo>
                    <a:pt x="785" y="1096"/>
                    <a:pt x="940" y="1015"/>
                    <a:pt x="1027" y="871"/>
                  </a:cubicBezTo>
                  <a:cubicBezTo>
                    <a:pt x="1205" y="603"/>
                    <a:pt x="1125" y="246"/>
                    <a:pt x="848" y="77"/>
                  </a:cubicBezTo>
                  <a:cubicBezTo>
                    <a:pt x="771" y="25"/>
                    <a:pt x="683" y="0"/>
                    <a:pt x="595" y="0"/>
                  </a:cubicBezTo>
                  <a:close/>
                </a:path>
              </a:pathLst>
            </a:custGeom>
            <a:solidFill>
              <a:srgbClr val="E265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083;p45">
              <a:extLst>
                <a:ext uri="{FF2B5EF4-FFF2-40B4-BE49-F238E27FC236}">
                  <a16:creationId xmlns:a16="http://schemas.microsoft.com/office/drawing/2014/main" id="{3617D474-B54D-437F-92FB-CE94C8F9A163}"/>
                </a:ext>
              </a:extLst>
            </p:cNvPr>
            <p:cNvSpPr/>
            <p:nvPr/>
          </p:nvSpPr>
          <p:spPr>
            <a:xfrm>
              <a:off x="5676023" y="4237928"/>
              <a:ext cx="79475" cy="69327"/>
            </a:xfrm>
            <a:custGeom>
              <a:avLst/>
              <a:gdLst/>
              <a:ahLst/>
              <a:cxnLst/>
              <a:rect l="l" t="t" r="r" b="b"/>
              <a:pathLst>
                <a:path w="1206" h="1052" extrusionOk="0">
                  <a:moveTo>
                    <a:pt x="601" y="1"/>
                  </a:moveTo>
                  <a:cubicBezTo>
                    <a:pt x="426" y="1"/>
                    <a:pt x="256" y="86"/>
                    <a:pt x="153" y="241"/>
                  </a:cubicBezTo>
                  <a:cubicBezTo>
                    <a:pt x="1" y="491"/>
                    <a:pt x="72" y="812"/>
                    <a:pt x="313" y="972"/>
                  </a:cubicBezTo>
                  <a:cubicBezTo>
                    <a:pt x="402" y="1026"/>
                    <a:pt x="501" y="1052"/>
                    <a:pt x="598" y="1052"/>
                  </a:cubicBezTo>
                  <a:cubicBezTo>
                    <a:pt x="775" y="1052"/>
                    <a:pt x="947" y="967"/>
                    <a:pt x="1045" y="812"/>
                  </a:cubicBezTo>
                  <a:cubicBezTo>
                    <a:pt x="1205" y="562"/>
                    <a:pt x="1125" y="241"/>
                    <a:pt x="884" y="80"/>
                  </a:cubicBezTo>
                  <a:cubicBezTo>
                    <a:pt x="795" y="26"/>
                    <a:pt x="698" y="1"/>
                    <a:pt x="601" y="1"/>
                  </a:cubicBezTo>
                  <a:close/>
                </a:path>
              </a:pathLst>
            </a:custGeom>
            <a:solidFill>
              <a:srgbClr val="F3C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084;p45">
              <a:extLst>
                <a:ext uri="{FF2B5EF4-FFF2-40B4-BE49-F238E27FC236}">
                  <a16:creationId xmlns:a16="http://schemas.microsoft.com/office/drawing/2014/main" id="{61C5253F-D2A2-4FAC-8D02-E9955817FD26}"/>
                </a:ext>
              </a:extLst>
            </p:cNvPr>
            <p:cNvSpPr/>
            <p:nvPr/>
          </p:nvSpPr>
          <p:spPr>
            <a:xfrm>
              <a:off x="5076398" y="3903947"/>
              <a:ext cx="579129" cy="185838"/>
            </a:xfrm>
            <a:custGeom>
              <a:avLst/>
              <a:gdLst/>
              <a:ahLst/>
              <a:cxnLst/>
              <a:rect l="l" t="t" r="r" b="b"/>
              <a:pathLst>
                <a:path w="8788" h="2820" extrusionOk="0">
                  <a:moveTo>
                    <a:pt x="8565" y="1"/>
                  </a:moveTo>
                  <a:lnTo>
                    <a:pt x="0" y="1928"/>
                  </a:lnTo>
                  <a:lnTo>
                    <a:pt x="223" y="2820"/>
                  </a:lnTo>
                  <a:lnTo>
                    <a:pt x="8788" y="884"/>
                  </a:lnTo>
                  <a:lnTo>
                    <a:pt x="85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085;p45">
              <a:extLst>
                <a:ext uri="{FF2B5EF4-FFF2-40B4-BE49-F238E27FC236}">
                  <a16:creationId xmlns:a16="http://schemas.microsoft.com/office/drawing/2014/main" id="{1CBB9005-F353-436C-A37E-4A4CC093ECD4}"/>
                </a:ext>
              </a:extLst>
            </p:cNvPr>
            <p:cNvSpPr/>
            <p:nvPr/>
          </p:nvSpPr>
          <p:spPr>
            <a:xfrm>
              <a:off x="5092280" y="4023885"/>
              <a:ext cx="412732" cy="123563"/>
            </a:xfrm>
            <a:custGeom>
              <a:avLst/>
              <a:gdLst/>
              <a:ahLst/>
              <a:cxnLst/>
              <a:rect l="l" t="t" r="r" b="b"/>
              <a:pathLst>
                <a:path w="6263" h="1875" extrusionOk="0">
                  <a:moveTo>
                    <a:pt x="6147" y="1"/>
                  </a:moveTo>
                  <a:lnTo>
                    <a:pt x="0" y="1375"/>
                  </a:lnTo>
                  <a:lnTo>
                    <a:pt x="116" y="1874"/>
                  </a:lnTo>
                  <a:lnTo>
                    <a:pt x="6263" y="500"/>
                  </a:lnTo>
                  <a:lnTo>
                    <a:pt x="61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086;p45">
              <a:extLst>
                <a:ext uri="{FF2B5EF4-FFF2-40B4-BE49-F238E27FC236}">
                  <a16:creationId xmlns:a16="http://schemas.microsoft.com/office/drawing/2014/main" id="{FCEA1C27-053A-446F-94FA-D2CB14A36355}"/>
                </a:ext>
              </a:extLst>
            </p:cNvPr>
            <p:cNvSpPr/>
            <p:nvPr/>
          </p:nvSpPr>
          <p:spPr>
            <a:xfrm>
              <a:off x="5108162" y="4097363"/>
              <a:ext cx="306896" cy="100629"/>
            </a:xfrm>
            <a:custGeom>
              <a:avLst/>
              <a:gdLst/>
              <a:ahLst/>
              <a:cxnLst/>
              <a:rect l="l" t="t" r="r" b="b"/>
              <a:pathLst>
                <a:path w="4657" h="1527" extrusionOk="0">
                  <a:moveTo>
                    <a:pt x="4541" y="1"/>
                  </a:moveTo>
                  <a:lnTo>
                    <a:pt x="0" y="1018"/>
                  </a:lnTo>
                  <a:lnTo>
                    <a:pt x="107" y="1526"/>
                  </a:lnTo>
                  <a:lnTo>
                    <a:pt x="4657" y="500"/>
                  </a:lnTo>
                  <a:lnTo>
                    <a:pt x="4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087;p45">
              <a:extLst>
                <a:ext uri="{FF2B5EF4-FFF2-40B4-BE49-F238E27FC236}">
                  <a16:creationId xmlns:a16="http://schemas.microsoft.com/office/drawing/2014/main" id="{C34802E3-A2A3-4C12-963A-A8ADFF3478C5}"/>
                </a:ext>
              </a:extLst>
            </p:cNvPr>
            <p:cNvSpPr/>
            <p:nvPr/>
          </p:nvSpPr>
          <p:spPr>
            <a:xfrm>
              <a:off x="4450876" y="3594810"/>
              <a:ext cx="144650" cy="144387"/>
            </a:xfrm>
            <a:custGeom>
              <a:avLst/>
              <a:gdLst/>
              <a:ahLst/>
              <a:cxnLst/>
              <a:rect l="l" t="t" r="r" b="b"/>
              <a:pathLst>
                <a:path w="2195" h="2191" extrusionOk="0">
                  <a:moveTo>
                    <a:pt x="1199" y="0"/>
                  </a:moveTo>
                  <a:cubicBezTo>
                    <a:pt x="852" y="0"/>
                    <a:pt x="523" y="213"/>
                    <a:pt x="393" y="561"/>
                  </a:cubicBezTo>
                  <a:lnTo>
                    <a:pt x="18" y="1507"/>
                  </a:lnTo>
                  <a:cubicBezTo>
                    <a:pt x="0" y="1543"/>
                    <a:pt x="27" y="1587"/>
                    <a:pt x="63" y="1605"/>
                  </a:cubicBezTo>
                  <a:cubicBezTo>
                    <a:pt x="74" y="1610"/>
                    <a:pt x="86" y="1612"/>
                    <a:pt x="97" y="1612"/>
                  </a:cubicBezTo>
                  <a:cubicBezTo>
                    <a:pt x="129" y="1612"/>
                    <a:pt x="157" y="1594"/>
                    <a:pt x="170" y="1561"/>
                  </a:cubicBezTo>
                  <a:lnTo>
                    <a:pt x="536" y="615"/>
                  </a:lnTo>
                  <a:cubicBezTo>
                    <a:pt x="645" y="335"/>
                    <a:pt x="917" y="164"/>
                    <a:pt x="1203" y="164"/>
                  </a:cubicBezTo>
                  <a:cubicBezTo>
                    <a:pt x="1290" y="164"/>
                    <a:pt x="1378" y="180"/>
                    <a:pt x="1463" y="214"/>
                  </a:cubicBezTo>
                  <a:cubicBezTo>
                    <a:pt x="1829" y="356"/>
                    <a:pt x="2008" y="767"/>
                    <a:pt x="1865" y="1132"/>
                  </a:cubicBezTo>
                  <a:lnTo>
                    <a:pt x="1499" y="2078"/>
                  </a:lnTo>
                  <a:cubicBezTo>
                    <a:pt x="1481" y="2123"/>
                    <a:pt x="1499" y="2167"/>
                    <a:pt x="1544" y="2185"/>
                  </a:cubicBezTo>
                  <a:cubicBezTo>
                    <a:pt x="1554" y="2189"/>
                    <a:pt x="1563" y="2191"/>
                    <a:pt x="1573" y="2191"/>
                  </a:cubicBezTo>
                  <a:cubicBezTo>
                    <a:pt x="1607" y="2191"/>
                    <a:pt x="1637" y="2168"/>
                    <a:pt x="1651" y="2140"/>
                  </a:cubicBezTo>
                  <a:lnTo>
                    <a:pt x="2017" y="1195"/>
                  </a:lnTo>
                  <a:cubicBezTo>
                    <a:pt x="2195" y="749"/>
                    <a:pt x="1972" y="240"/>
                    <a:pt x="1517" y="62"/>
                  </a:cubicBezTo>
                  <a:cubicBezTo>
                    <a:pt x="1413" y="20"/>
                    <a:pt x="1305" y="0"/>
                    <a:pt x="1199" y="0"/>
                  </a:cubicBezTo>
                  <a:close/>
                </a:path>
              </a:pathLst>
            </a:custGeom>
            <a:solidFill>
              <a:srgbClr val="EEB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088;p45">
              <a:extLst>
                <a:ext uri="{FF2B5EF4-FFF2-40B4-BE49-F238E27FC236}">
                  <a16:creationId xmlns:a16="http://schemas.microsoft.com/office/drawing/2014/main" id="{22DB04F4-CB8E-4018-B6E6-C35432D7F290}"/>
                </a:ext>
              </a:extLst>
            </p:cNvPr>
            <p:cNvSpPr/>
            <p:nvPr/>
          </p:nvSpPr>
          <p:spPr>
            <a:xfrm>
              <a:off x="4278020" y="3632966"/>
              <a:ext cx="346964" cy="363966"/>
            </a:xfrm>
            <a:custGeom>
              <a:avLst/>
              <a:gdLst/>
              <a:ahLst/>
              <a:cxnLst/>
              <a:rect l="l" t="t" r="r" b="b"/>
              <a:pathLst>
                <a:path w="5265" h="5523" extrusionOk="0">
                  <a:moveTo>
                    <a:pt x="1874" y="0"/>
                  </a:moveTo>
                  <a:lnTo>
                    <a:pt x="1" y="3988"/>
                  </a:lnTo>
                  <a:lnTo>
                    <a:pt x="3935" y="5522"/>
                  </a:lnTo>
                  <a:lnTo>
                    <a:pt x="5264" y="1321"/>
                  </a:lnTo>
                  <a:lnTo>
                    <a:pt x="1874"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089;p45">
              <a:extLst>
                <a:ext uri="{FF2B5EF4-FFF2-40B4-BE49-F238E27FC236}">
                  <a16:creationId xmlns:a16="http://schemas.microsoft.com/office/drawing/2014/main" id="{56E0ABC2-827D-4EBF-B2BF-88212AB9EA76}"/>
                </a:ext>
              </a:extLst>
            </p:cNvPr>
            <p:cNvSpPr/>
            <p:nvPr/>
          </p:nvSpPr>
          <p:spPr>
            <a:xfrm>
              <a:off x="4217458" y="3608846"/>
              <a:ext cx="346964" cy="364559"/>
            </a:xfrm>
            <a:custGeom>
              <a:avLst/>
              <a:gdLst/>
              <a:ahLst/>
              <a:cxnLst/>
              <a:rect l="l" t="t" r="r" b="b"/>
              <a:pathLst>
                <a:path w="5265" h="5532" extrusionOk="0">
                  <a:moveTo>
                    <a:pt x="1874" y="1"/>
                  </a:moveTo>
                  <a:lnTo>
                    <a:pt x="1" y="3997"/>
                  </a:lnTo>
                  <a:lnTo>
                    <a:pt x="3935" y="5532"/>
                  </a:lnTo>
                  <a:lnTo>
                    <a:pt x="5264" y="1330"/>
                  </a:lnTo>
                  <a:lnTo>
                    <a:pt x="1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090;p45">
              <a:extLst>
                <a:ext uri="{FF2B5EF4-FFF2-40B4-BE49-F238E27FC236}">
                  <a16:creationId xmlns:a16="http://schemas.microsoft.com/office/drawing/2014/main" id="{B3BE798C-CA93-45ED-9E01-13712F6B9CD4}"/>
                </a:ext>
              </a:extLst>
            </p:cNvPr>
            <p:cNvSpPr/>
            <p:nvPr/>
          </p:nvSpPr>
          <p:spPr>
            <a:xfrm>
              <a:off x="4386755" y="3569834"/>
              <a:ext cx="144716" cy="144189"/>
            </a:xfrm>
            <a:custGeom>
              <a:avLst/>
              <a:gdLst/>
              <a:ahLst/>
              <a:cxnLst/>
              <a:rect l="l" t="t" r="r" b="b"/>
              <a:pathLst>
                <a:path w="2196" h="2188" extrusionOk="0">
                  <a:moveTo>
                    <a:pt x="1209" y="1"/>
                  </a:moveTo>
                  <a:cubicBezTo>
                    <a:pt x="858" y="1"/>
                    <a:pt x="523" y="212"/>
                    <a:pt x="385" y="557"/>
                  </a:cubicBezTo>
                  <a:lnTo>
                    <a:pt x="19" y="1503"/>
                  </a:lnTo>
                  <a:cubicBezTo>
                    <a:pt x="1" y="1547"/>
                    <a:pt x="28" y="1592"/>
                    <a:pt x="63" y="1610"/>
                  </a:cubicBezTo>
                  <a:cubicBezTo>
                    <a:pt x="71" y="1611"/>
                    <a:pt x="79" y="1612"/>
                    <a:pt x="86" y="1612"/>
                  </a:cubicBezTo>
                  <a:cubicBezTo>
                    <a:pt x="123" y="1612"/>
                    <a:pt x="156" y="1595"/>
                    <a:pt x="170" y="1565"/>
                  </a:cubicBezTo>
                  <a:lnTo>
                    <a:pt x="536" y="619"/>
                  </a:lnTo>
                  <a:cubicBezTo>
                    <a:pt x="646" y="332"/>
                    <a:pt x="918" y="160"/>
                    <a:pt x="1204" y="160"/>
                  </a:cubicBezTo>
                  <a:cubicBezTo>
                    <a:pt x="1291" y="160"/>
                    <a:pt x="1379" y="176"/>
                    <a:pt x="1464" y="209"/>
                  </a:cubicBezTo>
                  <a:cubicBezTo>
                    <a:pt x="1830" y="352"/>
                    <a:pt x="2008" y="771"/>
                    <a:pt x="1865" y="1137"/>
                  </a:cubicBezTo>
                  <a:lnTo>
                    <a:pt x="1500" y="2082"/>
                  </a:lnTo>
                  <a:cubicBezTo>
                    <a:pt x="1482" y="2118"/>
                    <a:pt x="1500" y="2172"/>
                    <a:pt x="1544" y="2180"/>
                  </a:cubicBezTo>
                  <a:cubicBezTo>
                    <a:pt x="1556" y="2185"/>
                    <a:pt x="1567" y="2187"/>
                    <a:pt x="1578" y="2187"/>
                  </a:cubicBezTo>
                  <a:cubicBezTo>
                    <a:pt x="1610" y="2187"/>
                    <a:pt x="1638" y="2169"/>
                    <a:pt x="1651" y="2136"/>
                  </a:cubicBezTo>
                  <a:lnTo>
                    <a:pt x="2017" y="1190"/>
                  </a:lnTo>
                  <a:cubicBezTo>
                    <a:pt x="2196" y="744"/>
                    <a:pt x="1973" y="236"/>
                    <a:pt x="1518" y="57"/>
                  </a:cubicBezTo>
                  <a:cubicBezTo>
                    <a:pt x="1416" y="19"/>
                    <a:pt x="1312" y="1"/>
                    <a:pt x="1209" y="1"/>
                  </a:cubicBezTo>
                  <a:close/>
                </a:path>
              </a:pathLst>
            </a:custGeom>
            <a:solidFill>
              <a:srgbClr val="F3C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091;p45">
              <a:extLst>
                <a:ext uri="{FF2B5EF4-FFF2-40B4-BE49-F238E27FC236}">
                  <a16:creationId xmlns:a16="http://schemas.microsoft.com/office/drawing/2014/main" id="{26F52275-D062-4075-9E73-0EA5B187344A}"/>
                </a:ext>
              </a:extLst>
            </p:cNvPr>
            <p:cNvSpPr/>
            <p:nvPr/>
          </p:nvSpPr>
          <p:spPr>
            <a:xfrm>
              <a:off x="2982294" y="3634152"/>
              <a:ext cx="502158" cy="440937"/>
            </a:xfrm>
            <a:custGeom>
              <a:avLst/>
              <a:gdLst/>
              <a:ahLst/>
              <a:cxnLst/>
              <a:rect l="l" t="t" r="r" b="b"/>
              <a:pathLst>
                <a:path w="7620" h="6691" extrusionOk="0">
                  <a:moveTo>
                    <a:pt x="3812" y="1"/>
                  </a:moveTo>
                  <a:cubicBezTo>
                    <a:pt x="3348" y="1"/>
                    <a:pt x="2877" y="98"/>
                    <a:pt x="2427" y="303"/>
                  </a:cubicBezTo>
                  <a:cubicBezTo>
                    <a:pt x="741" y="1071"/>
                    <a:pt x="1" y="3051"/>
                    <a:pt x="768" y="4737"/>
                  </a:cubicBezTo>
                  <a:cubicBezTo>
                    <a:pt x="1329" y="5965"/>
                    <a:pt x="2546" y="6691"/>
                    <a:pt x="3815" y="6691"/>
                  </a:cubicBezTo>
                  <a:cubicBezTo>
                    <a:pt x="4280" y="6691"/>
                    <a:pt x="4752" y="6593"/>
                    <a:pt x="5202" y="6388"/>
                  </a:cubicBezTo>
                  <a:cubicBezTo>
                    <a:pt x="6879" y="5620"/>
                    <a:pt x="7619" y="3631"/>
                    <a:pt x="6852" y="1954"/>
                  </a:cubicBezTo>
                  <a:cubicBezTo>
                    <a:pt x="6290" y="726"/>
                    <a:pt x="5079" y="1"/>
                    <a:pt x="3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092;p45">
              <a:extLst>
                <a:ext uri="{FF2B5EF4-FFF2-40B4-BE49-F238E27FC236}">
                  <a16:creationId xmlns:a16="http://schemas.microsoft.com/office/drawing/2014/main" id="{A9B5B685-74A0-407B-9C12-69D8CD042173}"/>
                </a:ext>
              </a:extLst>
            </p:cNvPr>
            <p:cNvSpPr/>
            <p:nvPr/>
          </p:nvSpPr>
          <p:spPr>
            <a:xfrm>
              <a:off x="3075806" y="3746050"/>
              <a:ext cx="326337" cy="202049"/>
            </a:xfrm>
            <a:custGeom>
              <a:avLst/>
              <a:gdLst/>
              <a:ahLst/>
              <a:cxnLst/>
              <a:rect l="l" t="t" r="r" b="b"/>
              <a:pathLst>
                <a:path w="4952" h="3066" extrusionOk="0">
                  <a:moveTo>
                    <a:pt x="3335" y="1"/>
                  </a:moveTo>
                  <a:cubicBezTo>
                    <a:pt x="2739" y="1"/>
                    <a:pt x="2212" y="613"/>
                    <a:pt x="2212" y="613"/>
                  </a:cubicBezTo>
                  <a:lnTo>
                    <a:pt x="2204" y="613"/>
                  </a:lnTo>
                  <a:cubicBezTo>
                    <a:pt x="2204" y="613"/>
                    <a:pt x="1774" y="395"/>
                    <a:pt x="1320" y="395"/>
                  </a:cubicBezTo>
                  <a:cubicBezTo>
                    <a:pt x="922" y="395"/>
                    <a:pt x="506" y="563"/>
                    <a:pt x="348" y="1193"/>
                  </a:cubicBezTo>
                  <a:cubicBezTo>
                    <a:pt x="0" y="2549"/>
                    <a:pt x="2703" y="3066"/>
                    <a:pt x="2703" y="3066"/>
                  </a:cubicBezTo>
                  <a:cubicBezTo>
                    <a:pt x="2703" y="3066"/>
                    <a:pt x="4951" y="1603"/>
                    <a:pt x="4131" y="470"/>
                  </a:cubicBezTo>
                  <a:cubicBezTo>
                    <a:pt x="3878" y="122"/>
                    <a:pt x="3600" y="1"/>
                    <a:pt x="3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093;p45">
              <a:extLst>
                <a:ext uri="{FF2B5EF4-FFF2-40B4-BE49-F238E27FC236}">
                  <a16:creationId xmlns:a16="http://schemas.microsoft.com/office/drawing/2014/main" id="{B5EDFEBA-FC87-485B-92B4-5350D91FCE21}"/>
                </a:ext>
              </a:extLst>
            </p:cNvPr>
            <p:cNvSpPr/>
            <p:nvPr/>
          </p:nvSpPr>
          <p:spPr>
            <a:xfrm>
              <a:off x="5042855" y="1381888"/>
              <a:ext cx="497479" cy="473426"/>
            </a:xfrm>
            <a:custGeom>
              <a:avLst/>
              <a:gdLst/>
              <a:ahLst/>
              <a:cxnLst/>
              <a:rect l="l" t="t" r="r" b="b"/>
              <a:pathLst>
                <a:path w="7549" h="7184" extrusionOk="0">
                  <a:moveTo>
                    <a:pt x="3778" y="1"/>
                  </a:moveTo>
                  <a:cubicBezTo>
                    <a:pt x="1957" y="1"/>
                    <a:pt x="390" y="1371"/>
                    <a:pt x="206" y="3221"/>
                  </a:cubicBezTo>
                  <a:cubicBezTo>
                    <a:pt x="1" y="5193"/>
                    <a:pt x="1428" y="6959"/>
                    <a:pt x="3400" y="7164"/>
                  </a:cubicBezTo>
                  <a:cubicBezTo>
                    <a:pt x="3526" y="7177"/>
                    <a:pt x="3651" y="7184"/>
                    <a:pt x="3775" y="7184"/>
                  </a:cubicBezTo>
                  <a:cubicBezTo>
                    <a:pt x="5591" y="7184"/>
                    <a:pt x="7151" y="5807"/>
                    <a:pt x="7343" y="3962"/>
                  </a:cubicBezTo>
                  <a:cubicBezTo>
                    <a:pt x="7548" y="1990"/>
                    <a:pt x="6112" y="224"/>
                    <a:pt x="4140" y="19"/>
                  </a:cubicBezTo>
                  <a:cubicBezTo>
                    <a:pt x="4019" y="7"/>
                    <a:pt x="3898" y="1"/>
                    <a:pt x="37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094;p45">
              <a:extLst>
                <a:ext uri="{FF2B5EF4-FFF2-40B4-BE49-F238E27FC236}">
                  <a16:creationId xmlns:a16="http://schemas.microsoft.com/office/drawing/2014/main" id="{41F1D9ED-203B-492C-9BA5-06FA5C35763B}"/>
                </a:ext>
              </a:extLst>
            </p:cNvPr>
            <p:cNvSpPr/>
            <p:nvPr/>
          </p:nvSpPr>
          <p:spPr>
            <a:xfrm>
              <a:off x="5328598" y="1726281"/>
              <a:ext cx="31830" cy="30248"/>
            </a:xfrm>
            <a:custGeom>
              <a:avLst/>
              <a:gdLst/>
              <a:ahLst/>
              <a:cxnLst/>
              <a:rect l="l" t="t" r="r" b="b"/>
              <a:pathLst>
                <a:path w="483" h="459" extrusionOk="0">
                  <a:moveTo>
                    <a:pt x="239" y="0"/>
                  </a:moveTo>
                  <a:cubicBezTo>
                    <a:pt x="126" y="0"/>
                    <a:pt x="27" y="93"/>
                    <a:pt x="18" y="208"/>
                  </a:cubicBezTo>
                  <a:cubicBezTo>
                    <a:pt x="1" y="333"/>
                    <a:pt x="90" y="440"/>
                    <a:pt x="215" y="458"/>
                  </a:cubicBezTo>
                  <a:cubicBezTo>
                    <a:pt x="221" y="458"/>
                    <a:pt x="227" y="458"/>
                    <a:pt x="233" y="458"/>
                  </a:cubicBezTo>
                  <a:cubicBezTo>
                    <a:pt x="358" y="458"/>
                    <a:pt x="456" y="371"/>
                    <a:pt x="473" y="252"/>
                  </a:cubicBezTo>
                  <a:cubicBezTo>
                    <a:pt x="482" y="127"/>
                    <a:pt x="393" y="11"/>
                    <a:pt x="268" y="3"/>
                  </a:cubicBezTo>
                  <a:cubicBezTo>
                    <a:pt x="258" y="1"/>
                    <a:pt x="248" y="0"/>
                    <a:pt x="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095;p45">
              <a:extLst>
                <a:ext uri="{FF2B5EF4-FFF2-40B4-BE49-F238E27FC236}">
                  <a16:creationId xmlns:a16="http://schemas.microsoft.com/office/drawing/2014/main" id="{9B6C231E-C500-4F92-BF2A-EEE354527BD3}"/>
                </a:ext>
              </a:extLst>
            </p:cNvPr>
            <p:cNvSpPr/>
            <p:nvPr/>
          </p:nvSpPr>
          <p:spPr>
            <a:xfrm>
              <a:off x="5212811" y="1714024"/>
              <a:ext cx="31764" cy="30709"/>
            </a:xfrm>
            <a:custGeom>
              <a:avLst/>
              <a:gdLst/>
              <a:ahLst/>
              <a:cxnLst/>
              <a:rect l="l" t="t" r="r" b="b"/>
              <a:pathLst>
                <a:path w="482" h="466" extrusionOk="0">
                  <a:moveTo>
                    <a:pt x="249" y="1"/>
                  </a:moveTo>
                  <a:cubicBezTo>
                    <a:pt x="124" y="1"/>
                    <a:pt x="26" y="87"/>
                    <a:pt x="9" y="206"/>
                  </a:cubicBezTo>
                  <a:cubicBezTo>
                    <a:pt x="0" y="331"/>
                    <a:pt x="89" y="447"/>
                    <a:pt x="214" y="465"/>
                  </a:cubicBezTo>
                  <a:cubicBezTo>
                    <a:pt x="220" y="465"/>
                    <a:pt x="226" y="466"/>
                    <a:pt x="231" y="466"/>
                  </a:cubicBezTo>
                  <a:cubicBezTo>
                    <a:pt x="350" y="466"/>
                    <a:pt x="455" y="379"/>
                    <a:pt x="464" y="260"/>
                  </a:cubicBezTo>
                  <a:cubicBezTo>
                    <a:pt x="482" y="126"/>
                    <a:pt x="393" y="19"/>
                    <a:pt x="268" y="1"/>
                  </a:cubicBezTo>
                  <a:cubicBezTo>
                    <a:pt x="262" y="1"/>
                    <a:pt x="255" y="1"/>
                    <a:pt x="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096;p45">
              <a:extLst>
                <a:ext uri="{FF2B5EF4-FFF2-40B4-BE49-F238E27FC236}">
                  <a16:creationId xmlns:a16="http://schemas.microsoft.com/office/drawing/2014/main" id="{39305B4D-4334-445F-86B5-30B0170978E8}"/>
                </a:ext>
              </a:extLst>
            </p:cNvPr>
            <p:cNvSpPr/>
            <p:nvPr/>
          </p:nvSpPr>
          <p:spPr>
            <a:xfrm>
              <a:off x="5118706" y="1510590"/>
              <a:ext cx="308742" cy="206728"/>
            </a:xfrm>
            <a:custGeom>
              <a:avLst/>
              <a:gdLst/>
              <a:ahLst/>
              <a:cxnLst/>
              <a:rect l="l" t="t" r="r" b="b"/>
              <a:pathLst>
                <a:path w="4685" h="3137" extrusionOk="0">
                  <a:moveTo>
                    <a:pt x="1196" y="1063"/>
                  </a:moveTo>
                  <a:lnTo>
                    <a:pt x="2044" y="1152"/>
                  </a:lnTo>
                  <a:lnTo>
                    <a:pt x="1999" y="1625"/>
                  </a:lnTo>
                  <a:lnTo>
                    <a:pt x="1294" y="1554"/>
                  </a:lnTo>
                  <a:lnTo>
                    <a:pt x="1196" y="1063"/>
                  </a:lnTo>
                  <a:close/>
                  <a:moveTo>
                    <a:pt x="2400" y="1188"/>
                  </a:moveTo>
                  <a:lnTo>
                    <a:pt x="3230" y="1268"/>
                  </a:lnTo>
                  <a:lnTo>
                    <a:pt x="3186" y="1750"/>
                  </a:lnTo>
                  <a:lnTo>
                    <a:pt x="2356" y="1661"/>
                  </a:lnTo>
                  <a:lnTo>
                    <a:pt x="2400" y="1188"/>
                  </a:lnTo>
                  <a:close/>
                  <a:moveTo>
                    <a:pt x="3587" y="1313"/>
                  </a:moveTo>
                  <a:lnTo>
                    <a:pt x="4256" y="1375"/>
                  </a:lnTo>
                  <a:lnTo>
                    <a:pt x="4113" y="1839"/>
                  </a:lnTo>
                  <a:lnTo>
                    <a:pt x="3542" y="1786"/>
                  </a:lnTo>
                  <a:lnTo>
                    <a:pt x="3587" y="1313"/>
                  </a:lnTo>
                  <a:close/>
                  <a:moveTo>
                    <a:pt x="1366" y="1920"/>
                  </a:moveTo>
                  <a:lnTo>
                    <a:pt x="1963" y="1982"/>
                  </a:lnTo>
                  <a:lnTo>
                    <a:pt x="1901" y="2571"/>
                  </a:lnTo>
                  <a:lnTo>
                    <a:pt x="1491" y="2535"/>
                  </a:lnTo>
                  <a:lnTo>
                    <a:pt x="1366" y="1920"/>
                  </a:lnTo>
                  <a:close/>
                  <a:moveTo>
                    <a:pt x="2320" y="2018"/>
                  </a:moveTo>
                  <a:lnTo>
                    <a:pt x="3150" y="2107"/>
                  </a:lnTo>
                  <a:lnTo>
                    <a:pt x="3087" y="2696"/>
                  </a:lnTo>
                  <a:lnTo>
                    <a:pt x="2258" y="2606"/>
                  </a:lnTo>
                  <a:lnTo>
                    <a:pt x="2320" y="2018"/>
                  </a:lnTo>
                  <a:close/>
                  <a:moveTo>
                    <a:pt x="3507" y="2143"/>
                  </a:moveTo>
                  <a:lnTo>
                    <a:pt x="3997" y="2187"/>
                  </a:lnTo>
                  <a:lnTo>
                    <a:pt x="3810" y="2767"/>
                  </a:lnTo>
                  <a:lnTo>
                    <a:pt x="3444" y="2731"/>
                  </a:lnTo>
                  <a:lnTo>
                    <a:pt x="3507" y="2143"/>
                  </a:lnTo>
                  <a:close/>
                  <a:moveTo>
                    <a:pt x="198" y="1"/>
                  </a:moveTo>
                  <a:cubicBezTo>
                    <a:pt x="107" y="1"/>
                    <a:pt x="27" y="70"/>
                    <a:pt x="19" y="162"/>
                  </a:cubicBezTo>
                  <a:cubicBezTo>
                    <a:pt x="1" y="260"/>
                    <a:pt x="72" y="349"/>
                    <a:pt x="170" y="358"/>
                  </a:cubicBezTo>
                  <a:lnTo>
                    <a:pt x="697" y="412"/>
                  </a:lnTo>
                  <a:lnTo>
                    <a:pt x="1169" y="2731"/>
                  </a:lnTo>
                  <a:cubicBezTo>
                    <a:pt x="1178" y="2812"/>
                    <a:pt x="1250" y="2865"/>
                    <a:pt x="1321" y="2874"/>
                  </a:cubicBezTo>
                  <a:lnTo>
                    <a:pt x="3801" y="3133"/>
                  </a:lnTo>
                  <a:cubicBezTo>
                    <a:pt x="3832" y="3135"/>
                    <a:pt x="3865" y="3137"/>
                    <a:pt x="3896" y="3137"/>
                  </a:cubicBezTo>
                  <a:cubicBezTo>
                    <a:pt x="3990" y="3137"/>
                    <a:pt x="4075" y="3122"/>
                    <a:pt x="4095" y="3061"/>
                  </a:cubicBezTo>
                  <a:lnTo>
                    <a:pt x="4666" y="1277"/>
                  </a:lnTo>
                  <a:cubicBezTo>
                    <a:pt x="4684" y="1224"/>
                    <a:pt x="4675" y="1170"/>
                    <a:pt x="4649" y="1126"/>
                  </a:cubicBezTo>
                  <a:cubicBezTo>
                    <a:pt x="4622" y="1081"/>
                    <a:pt x="4568" y="1054"/>
                    <a:pt x="4515" y="1045"/>
                  </a:cubicBezTo>
                  <a:lnTo>
                    <a:pt x="1125" y="697"/>
                  </a:lnTo>
                  <a:lnTo>
                    <a:pt x="1027" y="207"/>
                  </a:lnTo>
                  <a:cubicBezTo>
                    <a:pt x="1009" y="135"/>
                    <a:pt x="946" y="73"/>
                    <a:pt x="866" y="64"/>
                  </a:cubicBezTo>
                  <a:lnTo>
                    <a:pt x="215" y="2"/>
                  </a:lnTo>
                  <a:cubicBezTo>
                    <a:pt x="209" y="1"/>
                    <a:pt x="204" y="1"/>
                    <a:pt x="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097;p45">
              <a:extLst>
                <a:ext uri="{FF2B5EF4-FFF2-40B4-BE49-F238E27FC236}">
                  <a16:creationId xmlns:a16="http://schemas.microsoft.com/office/drawing/2014/main" id="{B0891D3B-F37C-4808-AF27-B0F52BD67DE2}"/>
                </a:ext>
              </a:extLst>
            </p:cNvPr>
            <p:cNvSpPr/>
            <p:nvPr/>
          </p:nvSpPr>
          <p:spPr>
            <a:xfrm>
              <a:off x="5805977" y="3137134"/>
              <a:ext cx="563840" cy="561732"/>
            </a:xfrm>
            <a:custGeom>
              <a:avLst/>
              <a:gdLst/>
              <a:ahLst/>
              <a:cxnLst/>
              <a:rect l="l" t="t" r="r" b="b"/>
              <a:pathLst>
                <a:path w="8556" h="8524" extrusionOk="0">
                  <a:moveTo>
                    <a:pt x="2920" y="1"/>
                  </a:moveTo>
                  <a:cubicBezTo>
                    <a:pt x="2698" y="1"/>
                    <a:pt x="2438" y="34"/>
                    <a:pt x="2150" y="129"/>
                  </a:cubicBezTo>
                  <a:cubicBezTo>
                    <a:pt x="1499" y="343"/>
                    <a:pt x="839" y="914"/>
                    <a:pt x="0" y="1922"/>
                  </a:cubicBezTo>
                  <a:cubicBezTo>
                    <a:pt x="0" y="1922"/>
                    <a:pt x="527" y="3019"/>
                    <a:pt x="928" y="3180"/>
                  </a:cubicBezTo>
                  <a:lnTo>
                    <a:pt x="1660" y="2609"/>
                  </a:lnTo>
                  <a:lnTo>
                    <a:pt x="1660" y="2609"/>
                  </a:lnTo>
                  <a:cubicBezTo>
                    <a:pt x="1660" y="2609"/>
                    <a:pt x="1321" y="4349"/>
                    <a:pt x="482" y="7319"/>
                  </a:cubicBezTo>
                  <a:cubicBezTo>
                    <a:pt x="482" y="7319"/>
                    <a:pt x="1678" y="7970"/>
                    <a:pt x="3069" y="8283"/>
                  </a:cubicBezTo>
                  <a:cubicBezTo>
                    <a:pt x="3994" y="8489"/>
                    <a:pt x="4900" y="8524"/>
                    <a:pt x="5408" y="8524"/>
                  </a:cubicBezTo>
                  <a:cubicBezTo>
                    <a:pt x="5669" y="8524"/>
                    <a:pt x="5826" y="8515"/>
                    <a:pt x="5826" y="8515"/>
                  </a:cubicBezTo>
                  <a:cubicBezTo>
                    <a:pt x="6334" y="5472"/>
                    <a:pt x="6763" y="3751"/>
                    <a:pt x="6763" y="3751"/>
                  </a:cubicBezTo>
                  <a:lnTo>
                    <a:pt x="7182" y="4580"/>
                  </a:lnTo>
                  <a:cubicBezTo>
                    <a:pt x="7187" y="4581"/>
                    <a:pt x="7192" y="4581"/>
                    <a:pt x="7197" y="4581"/>
                  </a:cubicBezTo>
                  <a:cubicBezTo>
                    <a:pt x="7641" y="4581"/>
                    <a:pt x="8556" y="3840"/>
                    <a:pt x="8556" y="3840"/>
                  </a:cubicBezTo>
                  <a:cubicBezTo>
                    <a:pt x="8226" y="2564"/>
                    <a:pt x="7869" y="1770"/>
                    <a:pt x="7369" y="1297"/>
                  </a:cubicBezTo>
                  <a:cubicBezTo>
                    <a:pt x="6752" y="703"/>
                    <a:pt x="6121" y="663"/>
                    <a:pt x="5962" y="663"/>
                  </a:cubicBezTo>
                  <a:cubicBezTo>
                    <a:pt x="5937" y="663"/>
                    <a:pt x="5924" y="664"/>
                    <a:pt x="5924" y="664"/>
                  </a:cubicBezTo>
                  <a:cubicBezTo>
                    <a:pt x="5924" y="673"/>
                    <a:pt x="5915" y="673"/>
                    <a:pt x="5915" y="682"/>
                  </a:cubicBezTo>
                  <a:cubicBezTo>
                    <a:pt x="5879" y="860"/>
                    <a:pt x="5826" y="1039"/>
                    <a:pt x="5746" y="1190"/>
                  </a:cubicBezTo>
                  <a:cubicBezTo>
                    <a:pt x="5614" y="1446"/>
                    <a:pt x="5391" y="1633"/>
                    <a:pt x="4978" y="1633"/>
                  </a:cubicBezTo>
                  <a:cubicBezTo>
                    <a:pt x="4858" y="1633"/>
                    <a:pt x="4722" y="1617"/>
                    <a:pt x="4568" y="1583"/>
                  </a:cubicBezTo>
                  <a:cubicBezTo>
                    <a:pt x="3881" y="1431"/>
                    <a:pt x="3685" y="1092"/>
                    <a:pt x="3667" y="727"/>
                  </a:cubicBezTo>
                  <a:cubicBezTo>
                    <a:pt x="3658" y="557"/>
                    <a:pt x="3694" y="370"/>
                    <a:pt x="3729" y="191"/>
                  </a:cubicBezTo>
                  <a:cubicBezTo>
                    <a:pt x="3729" y="191"/>
                    <a:pt x="3738" y="182"/>
                    <a:pt x="3738" y="173"/>
                  </a:cubicBezTo>
                  <a:cubicBezTo>
                    <a:pt x="3738" y="173"/>
                    <a:pt x="3427" y="1"/>
                    <a:pt x="29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098;p45">
              <a:extLst>
                <a:ext uri="{FF2B5EF4-FFF2-40B4-BE49-F238E27FC236}">
                  <a16:creationId xmlns:a16="http://schemas.microsoft.com/office/drawing/2014/main" id="{A74FEC90-ABA7-48F2-9930-CBA061F8ECAE}"/>
                </a:ext>
              </a:extLst>
            </p:cNvPr>
            <p:cNvSpPr/>
            <p:nvPr/>
          </p:nvSpPr>
          <p:spPr>
            <a:xfrm>
              <a:off x="5920050" y="2477937"/>
              <a:ext cx="467429" cy="420047"/>
            </a:xfrm>
            <a:custGeom>
              <a:avLst/>
              <a:gdLst/>
              <a:ahLst/>
              <a:cxnLst/>
              <a:rect l="l" t="t" r="r" b="b"/>
              <a:pathLst>
                <a:path w="7093" h="6374" extrusionOk="0">
                  <a:moveTo>
                    <a:pt x="3555" y="1"/>
                  </a:moveTo>
                  <a:cubicBezTo>
                    <a:pt x="3268" y="1"/>
                    <a:pt x="2976" y="40"/>
                    <a:pt x="2685" y="122"/>
                  </a:cubicBezTo>
                  <a:cubicBezTo>
                    <a:pt x="990" y="595"/>
                    <a:pt x="0" y="2353"/>
                    <a:pt x="482" y="4048"/>
                  </a:cubicBezTo>
                  <a:cubicBezTo>
                    <a:pt x="874" y="5452"/>
                    <a:pt x="2154" y="6373"/>
                    <a:pt x="3541" y="6373"/>
                  </a:cubicBezTo>
                  <a:cubicBezTo>
                    <a:pt x="3827" y="6373"/>
                    <a:pt x="4118" y="6334"/>
                    <a:pt x="4407" y="6251"/>
                  </a:cubicBezTo>
                  <a:cubicBezTo>
                    <a:pt x="6102" y="5778"/>
                    <a:pt x="7092" y="4021"/>
                    <a:pt x="6619" y="2326"/>
                  </a:cubicBezTo>
                  <a:cubicBezTo>
                    <a:pt x="6220" y="921"/>
                    <a:pt x="4945" y="1"/>
                    <a:pt x="3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099;p45">
              <a:extLst>
                <a:ext uri="{FF2B5EF4-FFF2-40B4-BE49-F238E27FC236}">
                  <a16:creationId xmlns:a16="http://schemas.microsoft.com/office/drawing/2014/main" id="{C3158768-ED62-46D6-9B80-BA11BC311DA4}"/>
                </a:ext>
              </a:extLst>
            </p:cNvPr>
            <p:cNvSpPr/>
            <p:nvPr/>
          </p:nvSpPr>
          <p:spPr>
            <a:xfrm>
              <a:off x="6026413" y="2678800"/>
              <a:ext cx="88833" cy="139906"/>
            </a:xfrm>
            <a:custGeom>
              <a:avLst/>
              <a:gdLst/>
              <a:ahLst/>
              <a:cxnLst/>
              <a:rect l="l" t="t" r="r" b="b"/>
              <a:pathLst>
                <a:path w="1348" h="2123" extrusionOk="0">
                  <a:moveTo>
                    <a:pt x="512" y="1"/>
                  </a:moveTo>
                  <a:cubicBezTo>
                    <a:pt x="468" y="1"/>
                    <a:pt x="422" y="6"/>
                    <a:pt x="375" y="18"/>
                  </a:cubicBezTo>
                  <a:cubicBezTo>
                    <a:pt x="144" y="90"/>
                    <a:pt x="1" y="304"/>
                    <a:pt x="54" y="509"/>
                  </a:cubicBezTo>
                  <a:lnTo>
                    <a:pt x="429" y="1847"/>
                  </a:lnTo>
                  <a:cubicBezTo>
                    <a:pt x="480" y="2015"/>
                    <a:pt x="650" y="2123"/>
                    <a:pt x="837" y="2123"/>
                  </a:cubicBezTo>
                  <a:cubicBezTo>
                    <a:pt x="879" y="2123"/>
                    <a:pt x="922" y="2117"/>
                    <a:pt x="964" y="2106"/>
                  </a:cubicBezTo>
                  <a:cubicBezTo>
                    <a:pt x="1196" y="2035"/>
                    <a:pt x="1348" y="1812"/>
                    <a:pt x="1285" y="1615"/>
                  </a:cubicBezTo>
                  <a:lnTo>
                    <a:pt x="911" y="268"/>
                  </a:lnTo>
                  <a:cubicBezTo>
                    <a:pt x="860" y="102"/>
                    <a:pt x="699" y="1"/>
                    <a:pt x="5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100;p45">
              <a:extLst>
                <a:ext uri="{FF2B5EF4-FFF2-40B4-BE49-F238E27FC236}">
                  <a16:creationId xmlns:a16="http://schemas.microsoft.com/office/drawing/2014/main" id="{5E01AD1A-20AB-407A-BBDC-C8B5B3434EA1}"/>
                </a:ext>
              </a:extLst>
            </p:cNvPr>
            <p:cNvSpPr/>
            <p:nvPr/>
          </p:nvSpPr>
          <p:spPr>
            <a:xfrm>
              <a:off x="6105229" y="2556489"/>
              <a:ext cx="181686" cy="234802"/>
            </a:xfrm>
            <a:custGeom>
              <a:avLst/>
              <a:gdLst/>
              <a:ahLst/>
              <a:cxnLst/>
              <a:rect l="l" t="t" r="r" b="b"/>
              <a:pathLst>
                <a:path w="2757" h="3563" extrusionOk="0">
                  <a:moveTo>
                    <a:pt x="803" y="1"/>
                  </a:moveTo>
                  <a:cubicBezTo>
                    <a:pt x="616" y="10"/>
                    <a:pt x="473" y="162"/>
                    <a:pt x="455" y="349"/>
                  </a:cubicBezTo>
                  <a:cubicBezTo>
                    <a:pt x="411" y="795"/>
                    <a:pt x="339" y="1018"/>
                    <a:pt x="116" y="1410"/>
                  </a:cubicBezTo>
                  <a:cubicBezTo>
                    <a:pt x="63" y="1509"/>
                    <a:pt x="36" y="1598"/>
                    <a:pt x="18" y="1705"/>
                  </a:cubicBezTo>
                  <a:cubicBezTo>
                    <a:pt x="0" y="1821"/>
                    <a:pt x="54" y="1955"/>
                    <a:pt x="89" y="2080"/>
                  </a:cubicBezTo>
                  <a:lnTo>
                    <a:pt x="348" y="3016"/>
                  </a:lnTo>
                  <a:cubicBezTo>
                    <a:pt x="444" y="3342"/>
                    <a:pt x="749" y="3563"/>
                    <a:pt x="1074" y="3563"/>
                  </a:cubicBezTo>
                  <a:cubicBezTo>
                    <a:pt x="1141" y="3563"/>
                    <a:pt x="1209" y="3554"/>
                    <a:pt x="1276" y="3534"/>
                  </a:cubicBezTo>
                  <a:lnTo>
                    <a:pt x="2123" y="3248"/>
                  </a:lnTo>
                  <a:cubicBezTo>
                    <a:pt x="2516" y="3132"/>
                    <a:pt x="2757" y="2713"/>
                    <a:pt x="2641" y="2320"/>
                  </a:cubicBezTo>
                  <a:lnTo>
                    <a:pt x="2561" y="1384"/>
                  </a:lnTo>
                  <a:cubicBezTo>
                    <a:pt x="2464" y="1048"/>
                    <a:pt x="2155" y="831"/>
                    <a:pt x="1827" y="831"/>
                  </a:cubicBezTo>
                  <a:cubicBezTo>
                    <a:pt x="1763" y="831"/>
                    <a:pt x="1697" y="840"/>
                    <a:pt x="1633" y="857"/>
                  </a:cubicBezTo>
                  <a:lnTo>
                    <a:pt x="1008" y="1036"/>
                  </a:lnTo>
                  <a:cubicBezTo>
                    <a:pt x="1053" y="857"/>
                    <a:pt x="1089" y="661"/>
                    <a:pt x="1115" y="420"/>
                  </a:cubicBezTo>
                  <a:cubicBezTo>
                    <a:pt x="1142" y="188"/>
                    <a:pt x="982" y="1"/>
                    <a:pt x="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101;p45">
              <a:extLst>
                <a:ext uri="{FF2B5EF4-FFF2-40B4-BE49-F238E27FC236}">
                  <a16:creationId xmlns:a16="http://schemas.microsoft.com/office/drawing/2014/main" id="{BDDEE8E2-30B6-4317-A217-9E0FDBB9B14E}"/>
                </a:ext>
              </a:extLst>
            </p:cNvPr>
            <p:cNvSpPr/>
            <p:nvPr/>
          </p:nvSpPr>
          <p:spPr>
            <a:xfrm>
              <a:off x="2985853" y="2753464"/>
              <a:ext cx="453919" cy="546838"/>
            </a:xfrm>
            <a:custGeom>
              <a:avLst/>
              <a:gdLst/>
              <a:ahLst/>
              <a:cxnLst/>
              <a:rect l="l" t="t" r="r" b="b"/>
              <a:pathLst>
                <a:path w="6888" h="8298" extrusionOk="0">
                  <a:moveTo>
                    <a:pt x="2578" y="1"/>
                  </a:moveTo>
                  <a:lnTo>
                    <a:pt x="0" y="6415"/>
                  </a:lnTo>
                  <a:lnTo>
                    <a:pt x="4309" y="8297"/>
                  </a:lnTo>
                  <a:lnTo>
                    <a:pt x="6887" y="1883"/>
                  </a:lnTo>
                  <a:lnTo>
                    <a:pt x="2578" y="1"/>
                  </a:lnTo>
                  <a:close/>
                </a:path>
              </a:pathLst>
            </a:custGeom>
            <a:solidFill>
              <a:srgbClr val="0A78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102;p45">
              <a:extLst>
                <a:ext uri="{FF2B5EF4-FFF2-40B4-BE49-F238E27FC236}">
                  <a16:creationId xmlns:a16="http://schemas.microsoft.com/office/drawing/2014/main" id="{016FB20F-6416-40FD-8D2B-9E4DCA9F82B5}"/>
                </a:ext>
              </a:extLst>
            </p:cNvPr>
            <p:cNvSpPr/>
            <p:nvPr/>
          </p:nvSpPr>
          <p:spPr>
            <a:xfrm>
              <a:off x="2881797" y="2720514"/>
              <a:ext cx="483904" cy="534515"/>
            </a:xfrm>
            <a:custGeom>
              <a:avLst/>
              <a:gdLst/>
              <a:ahLst/>
              <a:cxnLst/>
              <a:rect l="l" t="t" r="r" b="b"/>
              <a:pathLst>
                <a:path w="7343" h="8111" extrusionOk="0">
                  <a:moveTo>
                    <a:pt x="3033" y="1"/>
                  </a:moveTo>
                  <a:lnTo>
                    <a:pt x="0" y="6228"/>
                  </a:lnTo>
                  <a:lnTo>
                    <a:pt x="4309" y="8110"/>
                  </a:lnTo>
                  <a:lnTo>
                    <a:pt x="7342" y="1892"/>
                  </a:lnTo>
                  <a:lnTo>
                    <a:pt x="30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103;p45">
              <a:extLst>
                <a:ext uri="{FF2B5EF4-FFF2-40B4-BE49-F238E27FC236}">
                  <a16:creationId xmlns:a16="http://schemas.microsoft.com/office/drawing/2014/main" id="{9413532E-6C44-4BDC-AE43-58A981574EBA}"/>
                </a:ext>
              </a:extLst>
            </p:cNvPr>
            <p:cNvSpPr/>
            <p:nvPr/>
          </p:nvSpPr>
          <p:spPr>
            <a:xfrm>
              <a:off x="3145133" y="2717483"/>
              <a:ext cx="169363" cy="136545"/>
            </a:xfrm>
            <a:custGeom>
              <a:avLst/>
              <a:gdLst/>
              <a:ahLst/>
              <a:cxnLst/>
              <a:rect l="l" t="t" r="r" b="b"/>
              <a:pathLst>
                <a:path w="2570" h="2072" extrusionOk="0">
                  <a:moveTo>
                    <a:pt x="1250" y="1"/>
                  </a:moveTo>
                  <a:cubicBezTo>
                    <a:pt x="1108" y="1"/>
                    <a:pt x="965" y="28"/>
                    <a:pt x="830" y="83"/>
                  </a:cubicBezTo>
                  <a:cubicBezTo>
                    <a:pt x="545" y="199"/>
                    <a:pt x="313" y="413"/>
                    <a:pt x="197" y="698"/>
                  </a:cubicBezTo>
                  <a:lnTo>
                    <a:pt x="19" y="1100"/>
                  </a:lnTo>
                  <a:cubicBezTo>
                    <a:pt x="1" y="1135"/>
                    <a:pt x="19" y="1180"/>
                    <a:pt x="54" y="1198"/>
                  </a:cubicBezTo>
                  <a:cubicBezTo>
                    <a:pt x="64" y="1200"/>
                    <a:pt x="74" y="1201"/>
                    <a:pt x="83" y="1201"/>
                  </a:cubicBezTo>
                  <a:cubicBezTo>
                    <a:pt x="114" y="1201"/>
                    <a:pt x="139" y="1188"/>
                    <a:pt x="152" y="1153"/>
                  </a:cubicBezTo>
                  <a:lnTo>
                    <a:pt x="331" y="761"/>
                  </a:lnTo>
                  <a:cubicBezTo>
                    <a:pt x="438" y="511"/>
                    <a:pt x="634" y="323"/>
                    <a:pt x="884" y="225"/>
                  </a:cubicBezTo>
                  <a:cubicBezTo>
                    <a:pt x="1006" y="177"/>
                    <a:pt x="1135" y="153"/>
                    <a:pt x="1263" y="153"/>
                  </a:cubicBezTo>
                  <a:cubicBezTo>
                    <a:pt x="1398" y="153"/>
                    <a:pt x="1532" y="180"/>
                    <a:pt x="1660" y="234"/>
                  </a:cubicBezTo>
                  <a:cubicBezTo>
                    <a:pt x="2169" y="457"/>
                    <a:pt x="2401" y="1055"/>
                    <a:pt x="2177" y="1564"/>
                  </a:cubicBezTo>
                  <a:lnTo>
                    <a:pt x="1999" y="1965"/>
                  </a:lnTo>
                  <a:cubicBezTo>
                    <a:pt x="1981" y="2001"/>
                    <a:pt x="1999" y="2045"/>
                    <a:pt x="2044" y="2063"/>
                  </a:cubicBezTo>
                  <a:cubicBezTo>
                    <a:pt x="2053" y="2063"/>
                    <a:pt x="2062" y="2072"/>
                    <a:pt x="2070" y="2072"/>
                  </a:cubicBezTo>
                  <a:cubicBezTo>
                    <a:pt x="2097" y="2072"/>
                    <a:pt x="2124" y="2054"/>
                    <a:pt x="2142" y="2027"/>
                  </a:cubicBezTo>
                  <a:lnTo>
                    <a:pt x="2311" y="1626"/>
                  </a:lnTo>
                  <a:cubicBezTo>
                    <a:pt x="2570" y="1037"/>
                    <a:pt x="2302" y="359"/>
                    <a:pt x="1714" y="100"/>
                  </a:cubicBezTo>
                  <a:cubicBezTo>
                    <a:pt x="1568" y="35"/>
                    <a:pt x="1409" y="1"/>
                    <a:pt x="1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104;p45">
              <a:extLst>
                <a:ext uri="{FF2B5EF4-FFF2-40B4-BE49-F238E27FC236}">
                  <a16:creationId xmlns:a16="http://schemas.microsoft.com/office/drawing/2014/main" id="{B3F5BF92-1280-4020-A0F2-1B28B3D13F46}"/>
                </a:ext>
              </a:extLst>
            </p:cNvPr>
            <p:cNvSpPr/>
            <p:nvPr/>
          </p:nvSpPr>
          <p:spPr>
            <a:xfrm>
              <a:off x="3302700" y="1997460"/>
              <a:ext cx="452140" cy="282843"/>
            </a:xfrm>
            <a:custGeom>
              <a:avLst/>
              <a:gdLst/>
              <a:ahLst/>
              <a:cxnLst/>
              <a:rect l="l" t="t" r="r" b="b"/>
              <a:pathLst>
                <a:path w="6861" h="4292" extrusionOk="0">
                  <a:moveTo>
                    <a:pt x="6861" y="0"/>
                  </a:moveTo>
                  <a:lnTo>
                    <a:pt x="45" y="303"/>
                  </a:lnTo>
                  <a:lnTo>
                    <a:pt x="1" y="4291"/>
                  </a:lnTo>
                  <a:lnTo>
                    <a:pt x="1" y="4291"/>
                  </a:lnTo>
                  <a:lnTo>
                    <a:pt x="6816" y="3979"/>
                  </a:lnTo>
                  <a:lnTo>
                    <a:pt x="6861" y="0"/>
                  </a:lnTo>
                  <a:close/>
                </a:path>
              </a:pathLst>
            </a:custGeom>
            <a:solidFill>
              <a:srgbClr val="EB7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105;p45">
              <a:extLst>
                <a:ext uri="{FF2B5EF4-FFF2-40B4-BE49-F238E27FC236}">
                  <a16:creationId xmlns:a16="http://schemas.microsoft.com/office/drawing/2014/main" id="{20D64E4D-D35B-4188-B70B-DE712E7D14FF}"/>
                </a:ext>
              </a:extLst>
            </p:cNvPr>
            <p:cNvSpPr/>
            <p:nvPr/>
          </p:nvSpPr>
          <p:spPr>
            <a:xfrm>
              <a:off x="3303886" y="1905727"/>
              <a:ext cx="453919" cy="318099"/>
            </a:xfrm>
            <a:custGeom>
              <a:avLst/>
              <a:gdLst/>
              <a:ahLst/>
              <a:cxnLst/>
              <a:rect l="l" t="t" r="r" b="b"/>
              <a:pathLst>
                <a:path w="6888" h="4827" extrusionOk="0">
                  <a:moveTo>
                    <a:pt x="0" y="0"/>
                  </a:moveTo>
                  <a:lnTo>
                    <a:pt x="63" y="4648"/>
                  </a:lnTo>
                  <a:lnTo>
                    <a:pt x="6887" y="4827"/>
                  </a:lnTo>
                  <a:lnTo>
                    <a:pt x="6825" y="179"/>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106;p45">
              <a:extLst>
                <a:ext uri="{FF2B5EF4-FFF2-40B4-BE49-F238E27FC236}">
                  <a16:creationId xmlns:a16="http://schemas.microsoft.com/office/drawing/2014/main" id="{6A84C7F1-3366-470A-8ACE-057BD80696C0}"/>
                </a:ext>
              </a:extLst>
            </p:cNvPr>
            <p:cNvSpPr/>
            <p:nvPr/>
          </p:nvSpPr>
          <p:spPr>
            <a:xfrm>
              <a:off x="3720704" y="2019800"/>
              <a:ext cx="109394" cy="150516"/>
            </a:xfrm>
            <a:custGeom>
              <a:avLst/>
              <a:gdLst/>
              <a:ahLst/>
              <a:cxnLst/>
              <a:rect l="l" t="t" r="r" b="b"/>
              <a:pathLst>
                <a:path w="1660" h="2284" extrusionOk="0">
                  <a:moveTo>
                    <a:pt x="72" y="0"/>
                  </a:moveTo>
                  <a:cubicBezTo>
                    <a:pt x="36" y="0"/>
                    <a:pt x="0" y="36"/>
                    <a:pt x="0" y="80"/>
                  </a:cubicBezTo>
                  <a:cubicBezTo>
                    <a:pt x="0" y="116"/>
                    <a:pt x="36" y="152"/>
                    <a:pt x="72" y="152"/>
                  </a:cubicBezTo>
                  <a:lnTo>
                    <a:pt x="509" y="143"/>
                  </a:lnTo>
                  <a:cubicBezTo>
                    <a:pt x="777" y="143"/>
                    <a:pt x="1017" y="241"/>
                    <a:pt x="1214" y="419"/>
                  </a:cubicBezTo>
                  <a:cubicBezTo>
                    <a:pt x="1401" y="607"/>
                    <a:pt x="1508" y="857"/>
                    <a:pt x="1517" y="1124"/>
                  </a:cubicBezTo>
                  <a:cubicBezTo>
                    <a:pt x="1517" y="1392"/>
                    <a:pt x="1419" y="1642"/>
                    <a:pt x="1232" y="1829"/>
                  </a:cubicBezTo>
                  <a:cubicBezTo>
                    <a:pt x="1044" y="2016"/>
                    <a:pt x="794" y="2123"/>
                    <a:pt x="536" y="2132"/>
                  </a:cubicBezTo>
                  <a:lnTo>
                    <a:pt x="99" y="2141"/>
                  </a:lnTo>
                  <a:cubicBezTo>
                    <a:pt x="63" y="2141"/>
                    <a:pt x="27" y="2168"/>
                    <a:pt x="27" y="2213"/>
                  </a:cubicBezTo>
                  <a:cubicBezTo>
                    <a:pt x="27" y="2248"/>
                    <a:pt x="63" y="2284"/>
                    <a:pt x="108" y="2284"/>
                  </a:cubicBezTo>
                  <a:lnTo>
                    <a:pt x="536" y="2275"/>
                  </a:lnTo>
                  <a:cubicBezTo>
                    <a:pt x="839" y="2275"/>
                    <a:pt x="1125" y="2150"/>
                    <a:pt x="1339" y="1936"/>
                  </a:cubicBezTo>
                  <a:cubicBezTo>
                    <a:pt x="1553" y="1713"/>
                    <a:pt x="1660" y="1427"/>
                    <a:pt x="1660" y="1124"/>
                  </a:cubicBezTo>
                  <a:cubicBezTo>
                    <a:pt x="1660" y="812"/>
                    <a:pt x="1535" y="535"/>
                    <a:pt x="1312" y="321"/>
                  </a:cubicBezTo>
                  <a:cubicBezTo>
                    <a:pt x="1098" y="107"/>
                    <a:pt x="821"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107;p45">
              <a:extLst>
                <a:ext uri="{FF2B5EF4-FFF2-40B4-BE49-F238E27FC236}">
                  <a16:creationId xmlns:a16="http://schemas.microsoft.com/office/drawing/2014/main" id="{77486077-3AF5-47AE-BD98-6CF43F0C8E7D}"/>
                </a:ext>
              </a:extLst>
            </p:cNvPr>
            <p:cNvSpPr/>
            <p:nvPr/>
          </p:nvSpPr>
          <p:spPr>
            <a:xfrm>
              <a:off x="4360329" y="1976833"/>
              <a:ext cx="470987" cy="333454"/>
            </a:xfrm>
            <a:custGeom>
              <a:avLst/>
              <a:gdLst/>
              <a:ahLst/>
              <a:cxnLst/>
              <a:rect l="l" t="t" r="r" b="b"/>
              <a:pathLst>
                <a:path w="7147" h="5060" extrusionOk="0">
                  <a:moveTo>
                    <a:pt x="402" y="1"/>
                  </a:moveTo>
                  <a:lnTo>
                    <a:pt x="1" y="4033"/>
                  </a:lnTo>
                  <a:lnTo>
                    <a:pt x="6745" y="5059"/>
                  </a:lnTo>
                  <a:lnTo>
                    <a:pt x="7146" y="1036"/>
                  </a:lnTo>
                  <a:lnTo>
                    <a:pt x="402"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108;p45">
              <a:extLst>
                <a:ext uri="{FF2B5EF4-FFF2-40B4-BE49-F238E27FC236}">
                  <a16:creationId xmlns:a16="http://schemas.microsoft.com/office/drawing/2014/main" id="{F0971A19-88F3-4434-81C2-92D16AD4A79F}"/>
                </a:ext>
              </a:extLst>
            </p:cNvPr>
            <p:cNvSpPr/>
            <p:nvPr/>
          </p:nvSpPr>
          <p:spPr>
            <a:xfrm>
              <a:off x="4359736" y="1897489"/>
              <a:ext cx="485090" cy="339846"/>
            </a:xfrm>
            <a:custGeom>
              <a:avLst/>
              <a:gdLst/>
              <a:ahLst/>
              <a:cxnLst/>
              <a:rect l="l" t="t" r="r" b="b"/>
              <a:pathLst>
                <a:path w="7361" h="5157" extrusionOk="0">
                  <a:moveTo>
                    <a:pt x="563" y="1"/>
                  </a:moveTo>
                  <a:lnTo>
                    <a:pt x="1" y="4604"/>
                  </a:lnTo>
                  <a:lnTo>
                    <a:pt x="6798" y="5157"/>
                  </a:lnTo>
                  <a:lnTo>
                    <a:pt x="7360" y="55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109;p45">
              <a:extLst>
                <a:ext uri="{FF2B5EF4-FFF2-40B4-BE49-F238E27FC236}">
                  <a16:creationId xmlns:a16="http://schemas.microsoft.com/office/drawing/2014/main" id="{0589D5D0-33ED-4478-AE23-510289BA80F1}"/>
                </a:ext>
              </a:extLst>
            </p:cNvPr>
            <p:cNvSpPr/>
            <p:nvPr/>
          </p:nvSpPr>
          <p:spPr>
            <a:xfrm>
              <a:off x="4296867" y="1998053"/>
              <a:ext cx="121124" cy="153481"/>
            </a:xfrm>
            <a:custGeom>
              <a:avLst/>
              <a:gdLst/>
              <a:ahLst/>
              <a:cxnLst/>
              <a:rect l="l" t="t" r="r" b="b"/>
              <a:pathLst>
                <a:path w="1838" h="2329" extrusionOk="0">
                  <a:moveTo>
                    <a:pt x="1207" y="1"/>
                  </a:moveTo>
                  <a:cubicBezTo>
                    <a:pt x="952" y="1"/>
                    <a:pt x="705" y="83"/>
                    <a:pt x="509" y="241"/>
                  </a:cubicBezTo>
                  <a:cubicBezTo>
                    <a:pt x="268" y="428"/>
                    <a:pt x="116" y="696"/>
                    <a:pt x="71" y="999"/>
                  </a:cubicBezTo>
                  <a:cubicBezTo>
                    <a:pt x="0" y="1624"/>
                    <a:pt x="446" y="2195"/>
                    <a:pt x="1071" y="2275"/>
                  </a:cubicBezTo>
                  <a:lnTo>
                    <a:pt x="1499" y="2328"/>
                  </a:lnTo>
                  <a:lnTo>
                    <a:pt x="1508" y="2328"/>
                  </a:lnTo>
                  <a:cubicBezTo>
                    <a:pt x="1543" y="2328"/>
                    <a:pt x="1570" y="2302"/>
                    <a:pt x="1579" y="2266"/>
                  </a:cubicBezTo>
                  <a:cubicBezTo>
                    <a:pt x="1579" y="2221"/>
                    <a:pt x="1552" y="2186"/>
                    <a:pt x="1517" y="2177"/>
                  </a:cubicBezTo>
                  <a:lnTo>
                    <a:pt x="1088" y="2123"/>
                  </a:lnTo>
                  <a:cubicBezTo>
                    <a:pt x="544" y="2061"/>
                    <a:pt x="152" y="1561"/>
                    <a:pt x="223" y="1017"/>
                  </a:cubicBezTo>
                  <a:cubicBezTo>
                    <a:pt x="250" y="758"/>
                    <a:pt x="384" y="517"/>
                    <a:pt x="598" y="357"/>
                  </a:cubicBezTo>
                  <a:cubicBezTo>
                    <a:pt x="775" y="218"/>
                    <a:pt x="998" y="146"/>
                    <a:pt x="1222" y="146"/>
                  </a:cubicBezTo>
                  <a:cubicBezTo>
                    <a:pt x="1258" y="146"/>
                    <a:pt x="1294" y="148"/>
                    <a:pt x="1329" y="152"/>
                  </a:cubicBezTo>
                  <a:lnTo>
                    <a:pt x="1758" y="205"/>
                  </a:lnTo>
                  <a:cubicBezTo>
                    <a:pt x="1762" y="206"/>
                    <a:pt x="1767" y="207"/>
                    <a:pt x="1771" y="207"/>
                  </a:cubicBezTo>
                  <a:cubicBezTo>
                    <a:pt x="1808" y="207"/>
                    <a:pt x="1830" y="175"/>
                    <a:pt x="1838" y="143"/>
                  </a:cubicBezTo>
                  <a:cubicBezTo>
                    <a:pt x="1838" y="98"/>
                    <a:pt x="1811" y="62"/>
                    <a:pt x="1775" y="62"/>
                  </a:cubicBezTo>
                  <a:lnTo>
                    <a:pt x="1347" y="9"/>
                  </a:lnTo>
                  <a:cubicBezTo>
                    <a:pt x="1300" y="3"/>
                    <a:pt x="1253" y="1"/>
                    <a:pt x="12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110;p45">
              <a:extLst>
                <a:ext uri="{FF2B5EF4-FFF2-40B4-BE49-F238E27FC236}">
                  <a16:creationId xmlns:a16="http://schemas.microsoft.com/office/drawing/2014/main" id="{3A895BCE-DA2B-498D-BDAA-ABDF8394A0EE}"/>
                </a:ext>
              </a:extLst>
            </p:cNvPr>
            <p:cNvSpPr/>
            <p:nvPr/>
          </p:nvSpPr>
          <p:spPr>
            <a:xfrm>
              <a:off x="2761266" y="3263201"/>
              <a:ext cx="189331" cy="184652"/>
            </a:xfrm>
            <a:custGeom>
              <a:avLst/>
              <a:gdLst/>
              <a:ahLst/>
              <a:cxnLst/>
              <a:rect l="l" t="t" r="r" b="b"/>
              <a:pathLst>
                <a:path w="2873" h="2802" extrusionOk="0">
                  <a:moveTo>
                    <a:pt x="687" y="0"/>
                  </a:moveTo>
                  <a:lnTo>
                    <a:pt x="776" y="999"/>
                  </a:lnTo>
                  <a:lnTo>
                    <a:pt x="0" y="1641"/>
                  </a:lnTo>
                  <a:lnTo>
                    <a:pt x="982" y="1865"/>
                  </a:lnTo>
                  <a:lnTo>
                    <a:pt x="1356" y="2801"/>
                  </a:lnTo>
                  <a:lnTo>
                    <a:pt x="1874" y="1936"/>
                  </a:lnTo>
                  <a:lnTo>
                    <a:pt x="2873" y="1873"/>
                  </a:lnTo>
                  <a:lnTo>
                    <a:pt x="2213" y="1115"/>
                  </a:lnTo>
                  <a:lnTo>
                    <a:pt x="2463" y="143"/>
                  </a:lnTo>
                  <a:lnTo>
                    <a:pt x="2463" y="143"/>
                  </a:lnTo>
                  <a:lnTo>
                    <a:pt x="1535" y="535"/>
                  </a:lnTo>
                  <a:lnTo>
                    <a:pt x="6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111;p45">
              <a:extLst>
                <a:ext uri="{FF2B5EF4-FFF2-40B4-BE49-F238E27FC236}">
                  <a16:creationId xmlns:a16="http://schemas.microsoft.com/office/drawing/2014/main" id="{9A9A6EFD-D86D-408A-AE09-C44FFE4F32F7}"/>
                </a:ext>
              </a:extLst>
            </p:cNvPr>
            <p:cNvSpPr/>
            <p:nvPr/>
          </p:nvSpPr>
          <p:spPr>
            <a:xfrm>
              <a:off x="2954684" y="2350171"/>
              <a:ext cx="142344" cy="139378"/>
            </a:xfrm>
            <a:custGeom>
              <a:avLst/>
              <a:gdLst/>
              <a:ahLst/>
              <a:cxnLst/>
              <a:rect l="l" t="t" r="r" b="b"/>
              <a:pathLst>
                <a:path w="2160" h="2115" extrusionOk="0">
                  <a:moveTo>
                    <a:pt x="1160" y="0"/>
                  </a:moveTo>
                  <a:lnTo>
                    <a:pt x="759" y="642"/>
                  </a:lnTo>
                  <a:lnTo>
                    <a:pt x="0" y="669"/>
                  </a:lnTo>
                  <a:lnTo>
                    <a:pt x="482" y="1249"/>
                  </a:lnTo>
                  <a:lnTo>
                    <a:pt x="286" y="1981"/>
                  </a:lnTo>
                  <a:lnTo>
                    <a:pt x="982" y="1704"/>
                  </a:lnTo>
                  <a:lnTo>
                    <a:pt x="1615" y="2114"/>
                  </a:lnTo>
                  <a:lnTo>
                    <a:pt x="1562" y="1365"/>
                  </a:lnTo>
                  <a:lnTo>
                    <a:pt x="2159" y="892"/>
                  </a:lnTo>
                  <a:lnTo>
                    <a:pt x="1419" y="705"/>
                  </a:lnTo>
                  <a:lnTo>
                    <a:pt x="1160" y="0"/>
                  </a:lnTo>
                  <a:close/>
                </a:path>
              </a:pathLst>
            </a:custGeom>
            <a:solidFill>
              <a:srgbClr val="FFC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112;p45">
              <a:extLst>
                <a:ext uri="{FF2B5EF4-FFF2-40B4-BE49-F238E27FC236}">
                  <a16:creationId xmlns:a16="http://schemas.microsoft.com/office/drawing/2014/main" id="{310F8EC5-F2B0-4CE9-A781-C59B42E9E222}"/>
                </a:ext>
              </a:extLst>
            </p:cNvPr>
            <p:cNvSpPr/>
            <p:nvPr/>
          </p:nvSpPr>
          <p:spPr>
            <a:xfrm>
              <a:off x="4684293" y="1560609"/>
              <a:ext cx="155854" cy="162312"/>
            </a:xfrm>
            <a:custGeom>
              <a:avLst/>
              <a:gdLst/>
              <a:ahLst/>
              <a:cxnLst/>
              <a:rect l="l" t="t" r="r" b="b"/>
              <a:pathLst>
                <a:path w="2365" h="2463" extrusionOk="0">
                  <a:moveTo>
                    <a:pt x="919" y="1"/>
                  </a:moveTo>
                  <a:lnTo>
                    <a:pt x="776" y="848"/>
                  </a:lnTo>
                  <a:lnTo>
                    <a:pt x="0" y="1214"/>
                  </a:lnTo>
                  <a:lnTo>
                    <a:pt x="758" y="1616"/>
                  </a:lnTo>
                  <a:lnTo>
                    <a:pt x="865" y="2463"/>
                  </a:lnTo>
                  <a:lnTo>
                    <a:pt x="1481" y="1865"/>
                  </a:lnTo>
                  <a:lnTo>
                    <a:pt x="2328" y="2026"/>
                  </a:lnTo>
                  <a:lnTo>
                    <a:pt x="2328" y="2026"/>
                  </a:lnTo>
                  <a:lnTo>
                    <a:pt x="1945" y="1259"/>
                  </a:lnTo>
                  <a:lnTo>
                    <a:pt x="2364" y="500"/>
                  </a:lnTo>
                  <a:lnTo>
                    <a:pt x="1508" y="634"/>
                  </a:lnTo>
                  <a:lnTo>
                    <a:pt x="9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113;p45">
              <a:extLst>
                <a:ext uri="{FF2B5EF4-FFF2-40B4-BE49-F238E27FC236}">
                  <a16:creationId xmlns:a16="http://schemas.microsoft.com/office/drawing/2014/main" id="{FDA941C4-D1EA-475B-8EA0-E88C4A653634}"/>
                </a:ext>
              </a:extLst>
            </p:cNvPr>
            <p:cNvSpPr/>
            <p:nvPr/>
          </p:nvSpPr>
          <p:spPr>
            <a:xfrm>
              <a:off x="5051686" y="3412464"/>
              <a:ext cx="134107" cy="138851"/>
            </a:xfrm>
            <a:custGeom>
              <a:avLst/>
              <a:gdLst/>
              <a:ahLst/>
              <a:cxnLst/>
              <a:rect l="l" t="t" r="r" b="b"/>
              <a:pathLst>
                <a:path w="2035" h="2107" extrusionOk="0">
                  <a:moveTo>
                    <a:pt x="1223" y="1"/>
                  </a:moveTo>
                  <a:lnTo>
                    <a:pt x="732" y="545"/>
                  </a:lnTo>
                  <a:lnTo>
                    <a:pt x="1" y="456"/>
                  </a:lnTo>
                  <a:lnTo>
                    <a:pt x="375" y="1089"/>
                  </a:lnTo>
                  <a:lnTo>
                    <a:pt x="54" y="1758"/>
                  </a:lnTo>
                  <a:lnTo>
                    <a:pt x="777" y="1598"/>
                  </a:lnTo>
                  <a:lnTo>
                    <a:pt x="1312" y="2106"/>
                  </a:lnTo>
                  <a:lnTo>
                    <a:pt x="1392" y="1375"/>
                  </a:lnTo>
                  <a:lnTo>
                    <a:pt x="2035" y="1018"/>
                  </a:lnTo>
                  <a:lnTo>
                    <a:pt x="1366" y="724"/>
                  </a:lnTo>
                  <a:lnTo>
                    <a:pt x="1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114;p45">
              <a:extLst>
                <a:ext uri="{FF2B5EF4-FFF2-40B4-BE49-F238E27FC236}">
                  <a16:creationId xmlns:a16="http://schemas.microsoft.com/office/drawing/2014/main" id="{4D3C54EA-9872-494E-B1C7-C1A6BFA89334}"/>
                </a:ext>
              </a:extLst>
            </p:cNvPr>
            <p:cNvSpPr/>
            <p:nvPr/>
          </p:nvSpPr>
          <p:spPr>
            <a:xfrm>
              <a:off x="4318021" y="4122076"/>
              <a:ext cx="134107" cy="138785"/>
            </a:xfrm>
            <a:custGeom>
              <a:avLst/>
              <a:gdLst/>
              <a:ahLst/>
              <a:cxnLst/>
              <a:rect l="l" t="t" r="r" b="b"/>
              <a:pathLst>
                <a:path w="2035" h="2106" extrusionOk="0">
                  <a:moveTo>
                    <a:pt x="1222" y="1"/>
                  </a:moveTo>
                  <a:lnTo>
                    <a:pt x="732" y="545"/>
                  </a:lnTo>
                  <a:lnTo>
                    <a:pt x="0" y="456"/>
                  </a:lnTo>
                  <a:lnTo>
                    <a:pt x="0" y="456"/>
                  </a:lnTo>
                  <a:lnTo>
                    <a:pt x="375" y="1089"/>
                  </a:lnTo>
                  <a:lnTo>
                    <a:pt x="54" y="1758"/>
                  </a:lnTo>
                  <a:lnTo>
                    <a:pt x="776" y="1597"/>
                  </a:lnTo>
                  <a:lnTo>
                    <a:pt x="1312" y="2106"/>
                  </a:lnTo>
                  <a:lnTo>
                    <a:pt x="1392" y="1374"/>
                  </a:lnTo>
                  <a:lnTo>
                    <a:pt x="2034" y="1018"/>
                  </a:lnTo>
                  <a:lnTo>
                    <a:pt x="1365" y="723"/>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115;p45">
              <a:extLst>
                <a:ext uri="{FF2B5EF4-FFF2-40B4-BE49-F238E27FC236}">
                  <a16:creationId xmlns:a16="http://schemas.microsoft.com/office/drawing/2014/main" id="{13523DDE-3658-42FD-938B-AF029B5C29A8}"/>
                </a:ext>
              </a:extLst>
            </p:cNvPr>
            <p:cNvSpPr/>
            <p:nvPr/>
          </p:nvSpPr>
          <p:spPr>
            <a:xfrm>
              <a:off x="4801266" y="2326630"/>
              <a:ext cx="120597" cy="125342"/>
            </a:xfrm>
            <a:custGeom>
              <a:avLst/>
              <a:gdLst/>
              <a:ahLst/>
              <a:cxnLst/>
              <a:rect l="l" t="t" r="r" b="b"/>
              <a:pathLst>
                <a:path w="1830" h="1902" extrusionOk="0">
                  <a:moveTo>
                    <a:pt x="714" y="1"/>
                  </a:moveTo>
                  <a:lnTo>
                    <a:pt x="607" y="652"/>
                  </a:lnTo>
                  <a:lnTo>
                    <a:pt x="0" y="938"/>
                  </a:lnTo>
                  <a:lnTo>
                    <a:pt x="598" y="1241"/>
                  </a:lnTo>
                  <a:lnTo>
                    <a:pt x="678" y="1901"/>
                  </a:lnTo>
                  <a:lnTo>
                    <a:pt x="1151" y="1437"/>
                  </a:lnTo>
                  <a:lnTo>
                    <a:pt x="1802" y="1562"/>
                  </a:lnTo>
                  <a:lnTo>
                    <a:pt x="1802" y="1562"/>
                  </a:lnTo>
                  <a:lnTo>
                    <a:pt x="1508" y="964"/>
                  </a:lnTo>
                  <a:lnTo>
                    <a:pt x="1829" y="384"/>
                  </a:lnTo>
                  <a:lnTo>
                    <a:pt x="1169" y="483"/>
                  </a:lnTo>
                  <a:lnTo>
                    <a:pt x="714" y="1"/>
                  </a:lnTo>
                  <a:close/>
                </a:path>
              </a:pathLst>
            </a:custGeom>
            <a:solidFill>
              <a:srgbClr val="F1C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116;p45">
              <a:extLst>
                <a:ext uri="{FF2B5EF4-FFF2-40B4-BE49-F238E27FC236}">
                  <a16:creationId xmlns:a16="http://schemas.microsoft.com/office/drawing/2014/main" id="{04148EE0-F18C-405A-9143-A33BCBECC683}"/>
                </a:ext>
              </a:extLst>
            </p:cNvPr>
            <p:cNvSpPr/>
            <p:nvPr/>
          </p:nvSpPr>
          <p:spPr>
            <a:xfrm>
              <a:off x="3509033" y="3272559"/>
              <a:ext cx="530363" cy="858413"/>
            </a:xfrm>
            <a:custGeom>
              <a:avLst/>
              <a:gdLst/>
              <a:ahLst/>
              <a:cxnLst/>
              <a:rect l="l" t="t" r="r" b="b"/>
              <a:pathLst>
                <a:path w="8048" h="13026" extrusionOk="0">
                  <a:moveTo>
                    <a:pt x="4684" y="1"/>
                  </a:moveTo>
                  <a:lnTo>
                    <a:pt x="1" y="1499"/>
                  </a:lnTo>
                  <a:lnTo>
                    <a:pt x="4051" y="13025"/>
                  </a:lnTo>
                  <a:lnTo>
                    <a:pt x="5701" y="12499"/>
                  </a:lnTo>
                  <a:lnTo>
                    <a:pt x="3293" y="4203"/>
                  </a:lnTo>
                  <a:lnTo>
                    <a:pt x="3560" y="4113"/>
                  </a:lnTo>
                  <a:lnTo>
                    <a:pt x="6397" y="12276"/>
                  </a:lnTo>
                  <a:lnTo>
                    <a:pt x="8048" y="11750"/>
                  </a:lnTo>
                  <a:lnTo>
                    <a:pt x="468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117;p45">
              <a:extLst>
                <a:ext uri="{FF2B5EF4-FFF2-40B4-BE49-F238E27FC236}">
                  <a16:creationId xmlns:a16="http://schemas.microsoft.com/office/drawing/2014/main" id="{064B54AB-7F7C-40C9-AB95-05D19FB9BE62}"/>
                </a:ext>
              </a:extLst>
            </p:cNvPr>
            <p:cNvSpPr/>
            <p:nvPr/>
          </p:nvSpPr>
          <p:spPr>
            <a:xfrm>
              <a:off x="3768877" y="4084447"/>
              <a:ext cx="124156" cy="65900"/>
            </a:xfrm>
            <a:custGeom>
              <a:avLst/>
              <a:gdLst/>
              <a:ahLst/>
              <a:cxnLst/>
              <a:rect l="l" t="t" r="r" b="b"/>
              <a:pathLst>
                <a:path w="1884" h="1000" extrusionOk="0">
                  <a:moveTo>
                    <a:pt x="1741" y="1"/>
                  </a:moveTo>
                  <a:lnTo>
                    <a:pt x="1" y="554"/>
                  </a:lnTo>
                  <a:lnTo>
                    <a:pt x="144" y="1000"/>
                  </a:lnTo>
                  <a:lnTo>
                    <a:pt x="1883" y="447"/>
                  </a:lnTo>
                  <a:lnTo>
                    <a:pt x="1741" y="1"/>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118;p45">
              <a:extLst>
                <a:ext uri="{FF2B5EF4-FFF2-40B4-BE49-F238E27FC236}">
                  <a16:creationId xmlns:a16="http://schemas.microsoft.com/office/drawing/2014/main" id="{69D69EDF-EB4F-4E5B-9300-4F25600F96DC}"/>
                </a:ext>
              </a:extLst>
            </p:cNvPr>
            <p:cNvSpPr/>
            <p:nvPr/>
          </p:nvSpPr>
          <p:spPr>
            <a:xfrm>
              <a:off x="3921171" y="4033901"/>
              <a:ext cx="129428" cy="67679"/>
            </a:xfrm>
            <a:custGeom>
              <a:avLst/>
              <a:gdLst/>
              <a:ahLst/>
              <a:cxnLst/>
              <a:rect l="l" t="t" r="r" b="b"/>
              <a:pathLst>
                <a:path w="1964" h="1027" extrusionOk="0">
                  <a:moveTo>
                    <a:pt x="1820" y="0"/>
                  </a:moveTo>
                  <a:lnTo>
                    <a:pt x="1" y="580"/>
                  </a:lnTo>
                  <a:lnTo>
                    <a:pt x="143" y="1026"/>
                  </a:lnTo>
                  <a:lnTo>
                    <a:pt x="1963" y="446"/>
                  </a:lnTo>
                  <a:lnTo>
                    <a:pt x="1820" y="0"/>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119;p45">
              <a:extLst>
                <a:ext uri="{FF2B5EF4-FFF2-40B4-BE49-F238E27FC236}">
                  <a16:creationId xmlns:a16="http://schemas.microsoft.com/office/drawing/2014/main" id="{F4C0C688-6BB5-43FD-9AE2-B05E97643D26}"/>
                </a:ext>
              </a:extLst>
            </p:cNvPr>
            <p:cNvSpPr/>
            <p:nvPr/>
          </p:nvSpPr>
          <p:spPr>
            <a:xfrm>
              <a:off x="3650125" y="3353682"/>
              <a:ext cx="107088" cy="173515"/>
            </a:xfrm>
            <a:custGeom>
              <a:avLst/>
              <a:gdLst/>
              <a:ahLst/>
              <a:cxnLst/>
              <a:rect l="l" t="t" r="r" b="b"/>
              <a:pathLst>
                <a:path w="1625" h="2633" extrusionOk="0">
                  <a:moveTo>
                    <a:pt x="786" y="1"/>
                  </a:moveTo>
                  <a:lnTo>
                    <a:pt x="715" y="28"/>
                  </a:lnTo>
                  <a:lnTo>
                    <a:pt x="1518" y="2543"/>
                  </a:lnTo>
                  <a:cubicBezTo>
                    <a:pt x="1476" y="2553"/>
                    <a:pt x="1434" y="2558"/>
                    <a:pt x="1393" y="2558"/>
                  </a:cubicBezTo>
                  <a:cubicBezTo>
                    <a:pt x="1318" y="2558"/>
                    <a:pt x="1244" y="2542"/>
                    <a:pt x="1170" y="2508"/>
                  </a:cubicBezTo>
                  <a:cubicBezTo>
                    <a:pt x="483" y="2151"/>
                    <a:pt x="81" y="251"/>
                    <a:pt x="72" y="233"/>
                  </a:cubicBezTo>
                  <a:lnTo>
                    <a:pt x="1" y="251"/>
                  </a:lnTo>
                  <a:cubicBezTo>
                    <a:pt x="19" y="331"/>
                    <a:pt x="411" y="2204"/>
                    <a:pt x="1134" y="2570"/>
                  </a:cubicBezTo>
                  <a:cubicBezTo>
                    <a:pt x="1223" y="2615"/>
                    <a:pt x="1303" y="2633"/>
                    <a:pt x="1393" y="2633"/>
                  </a:cubicBezTo>
                  <a:cubicBezTo>
                    <a:pt x="1464" y="2633"/>
                    <a:pt x="1544" y="2615"/>
                    <a:pt x="1625" y="2579"/>
                  </a:cubicBezTo>
                  <a:lnTo>
                    <a:pt x="1589" y="2517"/>
                  </a:lnTo>
                  <a:lnTo>
                    <a:pt x="786" y="1"/>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120;p45">
              <a:extLst>
                <a:ext uri="{FF2B5EF4-FFF2-40B4-BE49-F238E27FC236}">
                  <a16:creationId xmlns:a16="http://schemas.microsoft.com/office/drawing/2014/main" id="{F4B29B8C-817F-41FE-BD77-00A11802ACEC}"/>
                </a:ext>
              </a:extLst>
            </p:cNvPr>
            <p:cNvSpPr/>
            <p:nvPr/>
          </p:nvSpPr>
          <p:spPr>
            <a:xfrm>
              <a:off x="3549034" y="3312560"/>
              <a:ext cx="267554" cy="142344"/>
            </a:xfrm>
            <a:custGeom>
              <a:avLst/>
              <a:gdLst/>
              <a:ahLst/>
              <a:cxnLst/>
              <a:rect l="l" t="t" r="r" b="b"/>
              <a:pathLst>
                <a:path w="4060" h="2160" extrusionOk="0">
                  <a:moveTo>
                    <a:pt x="3926" y="0"/>
                  </a:moveTo>
                  <a:lnTo>
                    <a:pt x="1" y="1249"/>
                  </a:lnTo>
                  <a:lnTo>
                    <a:pt x="18" y="1321"/>
                  </a:lnTo>
                  <a:lnTo>
                    <a:pt x="696" y="1107"/>
                  </a:lnTo>
                  <a:lnTo>
                    <a:pt x="696" y="1107"/>
                  </a:lnTo>
                  <a:cubicBezTo>
                    <a:pt x="732" y="1187"/>
                    <a:pt x="946" y="1776"/>
                    <a:pt x="384" y="2088"/>
                  </a:cubicBezTo>
                  <a:lnTo>
                    <a:pt x="420" y="2159"/>
                  </a:lnTo>
                  <a:cubicBezTo>
                    <a:pt x="1018" y="1820"/>
                    <a:pt x="812" y="1187"/>
                    <a:pt x="768" y="1089"/>
                  </a:cubicBezTo>
                  <a:lnTo>
                    <a:pt x="3043" y="357"/>
                  </a:lnTo>
                  <a:cubicBezTo>
                    <a:pt x="3078" y="455"/>
                    <a:pt x="3319" y="1080"/>
                    <a:pt x="3944" y="1080"/>
                  </a:cubicBezTo>
                  <a:cubicBezTo>
                    <a:pt x="3979" y="1080"/>
                    <a:pt x="4015" y="1080"/>
                    <a:pt x="4060" y="1071"/>
                  </a:cubicBezTo>
                  <a:lnTo>
                    <a:pt x="4051" y="1000"/>
                  </a:lnTo>
                  <a:cubicBezTo>
                    <a:pt x="4016" y="1003"/>
                    <a:pt x="3983" y="1005"/>
                    <a:pt x="3950" y="1005"/>
                  </a:cubicBezTo>
                  <a:cubicBezTo>
                    <a:pt x="3373" y="1005"/>
                    <a:pt x="3148" y="432"/>
                    <a:pt x="3114" y="339"/>
                  </a:cubicBezTo>
                  <a:lnTo>
                    <a:pt x="3944" y="72"/>
                  </a:lnTo>
                  <a:lnTo>
                    <a:pt x="3926" y="0"/>
                  </a:lnTo>
                  <a:close/>
                </a:path>
              </a:pathLst>
            </a:custGeom>
            <a:solidFill>
              <a:srgbClr val="242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3121;p45">
              <a:extLst>
                <a:ext uri="{FF2B5EF4-FFF2-40B4-BE49-F238E27FC236}">
                  <a16:creationId xmlns:a16="http://schemas.microsoft.com/office/drawing/2014/main" id="{9E1509BE-98AF-40DD-8589-0E7463C10A2D}"/>
                </a:ext>
              </a:extLst>
            </p:cNvPr>
            <p:cNvGrpSpPr/>
            <p:nvPr/>
          </p:nvGrpSpPr>
          <p:grpSpPr>
            <a:xfrm>
              <a:off x="2967005" y="1837520"/>
              <a:ext cx="2732016" cy="2592111"/>
              <a:chOff x="2967005" y="1837520"/>
              <a:chExt cx="2732016" cy="2592111"/>
            </a:xfrm>
          </p:grpSpPr>
          <p:sp>
            <p:nvSpPr>
              <p:cNvPr id="204" name="Google Shape;3122;p45">
                <a:extLst>
                  <a:ext uri="{FF2B5EF4-FFF2-40B4-BE49-F238E27FC236}">
                    <a16:creationId xmlns:a16="http://schemas.microsoft.com/office/drawing/2014/main" id="{19D72A7C-A9D1-48F5-A053-4ABBD17A56E9}"/>
                  </a:ext>
                </a:extLst>
              </p:cNvPr>
              <p:cNvSpPr/>
              <p:nvPr/>
            </p:nvSpPr>
            <p:spPr>
              <a:xfrm>
                <a:off x="2967005" y="3414244"/>
                <a:ext cx="87647" cy="88240"/>
              </a:xfrm>
              <a:custGeom>
                <a:avLst/>
                <a:gdLst/>
                <a:ahLst/>
                <a:cxnLst/>
                <a:rect l="l" t="t" r="r" b="b"/>
                <a:pathLst>
                  <a:path w="1330" h="1339" extrusionOk="0">
                    <a:moveTo>
                      <a:pt x="670" y="188"/>
                    </a:moveTo>
                    <a:cubicBezTo>
                      <a:pt x="928" y="188"/>
                      <a:pt x="1151" y="402"/>
                      <a:pt x="1151" y="670"/>
                    </a:cubicBezTo>
                    <a:cubicBezTo>
                      <a:pt x="1151" y="937"/>
                      <a:pt x="928" y="1152"/>
                      <a:pt x="670" y="1152"/>
                    </a:cubicBezTo>
                    <a:cubicBezTo>
                      <a:pt x="402" y="1152"/>
                      <a:pt x="188" y="937"/>
                      <a:pt x="188" y="670"/>
                    </a:cubicBezTo>
                    <a:cubicBezTo>
                      <a:pt x="188" y="402"/>
                      <a:pt x="402" y="188"/>
                      <a:pt x="670" y="188"/>
                    </a:cubicBezTo>
                    <a:close/>
                    <a:moveTo>
                      <a:pt x="670" y="1"/>
                    </a:moveTo>
                    <a:cubicBezTo>
                      <a:pt x="295" y="1"/>
                      <a:pt x="1" y="304"/>
                      <a:pt x="1" y="670"/>
                    </a:cubicBezTo>
                    <a:cubicBezTo>
                      <a:pt x="1" y="1036"/>
                      <a:pt x="295" y="1339"/>
                      <a:pt x="670" y="1339"/>
                    </a:cubicBezTo>
                    <a:cubicBezTo>
                      <a:pt x="1036" y="1339"/>
                      <a:pt x="1330" y="1036"/>
                      <a:pt x="1330" y="670"/>
                    </a:cubicBezTo>
                    <a:cubicBezTo>
                      <a:pt x="1330" y="304"/>
                      <a:pt x="1036" y="1"/>
                      <a:pt x="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123;p45">
                <a:extLst>
                  <a:ext uri="{FF2B5EF4-FFF2-40B4-BE49-F238E27FC236}">
                    <a16:creationId xmlns:a16="http://schemas.microsoft.com/office/drawing/2014/main" id="{7522375C-6F04-4EB2-8142-EE98763E3420}"/>
                  </a:ext>
                </a:extLst>
              </p:cNvPr>
              <p:cNvSpPr/>
              <p:nvPr/>
            </p:nvSpPr>
            <p:spPr>
              <a:xfrm>
                <a:off x="3453809" y="3030969"/>
                <a:ext cx="87647" cy="87647"/>
              </a:xfrm>
              <a:custGeom>
                <a:avLst/>
                <a:gdLst/>
                <a:ahLst/>
                <a:cxnLst/>
                <a:rect l="l" t="t" r="r" b="b"/>
                <a:pathLst>
                  <a:path w="1330" h="1330" extrusionOk="0">
                    <a:moveTo>
                      <a:pt x="669" y="188"/>
                    </a:moveTo>
                    <a:cubicBezTo>
                      <a:pt x="928" y="188"/>
                      <a:pt x="1151" y="402"/>
                      <a:pt x="1151" y="669"/>
                    </a:cubicBezTo>
                    <a:cubicBezTo>
                      <a:pt x="1151" y="928"/>
                      <a:pt x="928" y="1151"/>
                      <a:pt x="669" y="1151"/>
                    </a:cubicBezTo>
                    <a:cubicBezTo>
                      <a:pt x="402" y="1151"/>
                      <a:pt x="188" y="928"/>
                      <a:pt x="188" y="669"/>
                    </a:cubicBezTo>
                    <a:cubicBezTo>
                      <a:pt x="188" y="402"/>
                      <a:pt x="402" y="188"/>
                      <a:pt x="669" y="188"/>
                    </a:cubicBezTo>
                    <a:close/>
                    <a:moveTo>
                      <a:pt x="669" y="0"/>
                    </a:moveTo>
                    <a:cubicBezTo>
                      <a:pt x="295" y="0"/>
                      <a:pt x="0" y="295"/>
                      <a:pt x="0" y="669"/>
                    </a:cubicBezTo>
                    <a:cubicBezTo>
                      <a:pt x="0" y="1035"/>
                      <a:pt x="295" y="1329"/>
                      <a:pt x="669" y="1329"/>
                    </a:cubicBezTo>
                    <a:cubicBezTo>
                      <a:pt x="1035" y="1329"/>
                      <a:pt x="1330" y="1035"/>
                      <a:pt x="1330" y="669"/>
                    </a:cubicBezTo>
                    <a:cubicBezTo>
                      <a:pt x="1330" y="295"/>
                      <a:pt x="1035" y="0"/>
                      <a:pt x="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124;p45">
                <a:extLst>
                  <a:ext uri="{FF2B5EF4-FFF2-40B4-BE49-F238E27FC236}">
                    <a16:creationId xmlns:a16="http://schemas.microsoft.com/office/drawing/2014/main" id="{3A944370-9D85-4BC6-BC8A-08E2547ACCE8}"/>
                  </a:ext>
                </a:extLst>
              </p:cNvPr>
              <p:cNvSpPr/>
              <p:nvPr/>
            </p:nvSpPr>
            <p:spPr>
              <a:xfrm>
                <a:off x="5610782" y="3194401"/>
                <a:ext cx="88240" cy="87647"/>
              </a:xfrm>
              <a:custGeom>
                <a:avLst/>
                <a:gdLst/>
                <a:ahLst/>
                <a:cxnLst/>
                <a:rect l="l" t="t" r="r" b="b"/>
                <a:pathLst>
                  <a:path w="1339" h="1330" extrusionOk="0">
                    <a:moveTo>
                      <a:pt x="670" y="188"/>
                    </a:moveTo>
                    <a:cubicBezTo>
                      <a:pt x="937" y="188"/>
                      <a:pt x="1151" y="402"/>
                      <a:pt x="1151" y="669"/>
                    </a:cubicBezTo>
                    <a:cubicBezTo>
                      <a:pt x="1151" y="928"/>
                      <a:pt x="937" y="1151"/>
                      <a:pt x="670" y="1151"/>
                    </a:cubicBezTo>
                    <a:cubicBezTo>
                      <a:pt x="402" y="1151"/>
                      <a:pt x="188" y="928"/>
                      <a:pt x="188" y="669"/>
                    </a:cubicBezTo>
                    <a:cubicBezTo>
                      <a:pt x="188" y="402"/>
                      <a:pt x="402" y="188"/>
                      <a:pt x="670" y="188"/>
                    </a:cubicBezTo>
                    <a:close/>
                    <a:moveTo>
                      <a:pt x="670" y="0"/>
                    </a:moveTo>
                    <a:cubicBezTo>
                      <a:pt x="304" y="0"/>
                      <a:pt x="1" y="295"/>
                      <a:pt x="1" y="669"/>
                    </a:cubicBezTo>
                    <a:cubicBezTo>
                      <a:pt x="1" y="1035"/>
                      <a:pt x="304" y="1329"/>
                      <a:pt x="670" y="1329"/>
                    </a:cubicBezTo>
                    <a:cubicBezTo>
                      <a:pt x="1035" y="1329"/>
                      <a:pt x="1339" y="1035"/>
                      <a:pt x="1339" y="669"/>
                    </a:cubicBezTo>
                    <a:cubicBezTo>
                      <a:pt x="1339" y="295"/>
                      <a:pt x="1035" y="0"/>
                      <a:pt x="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125;p45">
                <a:extLst>
                  <a:ext uri="{FF2B5EF4-FFF2-40B4-BE49-F238E27FC236}">
                    <a16:creationId xmlns:a16="http://schemas.microsoft.com/office/drawing/2014/main" id="{18C3E668-7975-46C3-A98E-F53DE984C754}"/>
                  </a:ext>
                </a:extLst>
              </p:cNvPr>
              <p:cNvSpPr/>
              <p:nvPr/>
            </p:nvSpPr>
            <p:spPr>
              <a:xfrm>
                <a:off x="4549660" y="4341984"/>
                <a:ext cx="87647" cy="87647"/>
              </a:xfrm>
              <a:custGeom>
                <a:avLst/>
                <a:gdLst/>
                <a:ahLst/>
                <a:cxnLst/>
                <a:rect l="l" t="t" r="r" b="b"/>
                <a:pathLst>
                  <a:path w="1330" h="1330" extrusionOk="0">
                    <a:moveTo>
                      <a:pt x="660" y="178"/>
                    </a:moveTo>
                    <a:cubicBezTo>
                      <a:pt x="928" y="178"/>
                      <a:pt x="1142" y="401"/>
                      <a:pt x="1142" y="660"/>
                    </a:cubicBezTo>
                    <a:cubicBezTo>
                      <a:pt x="1142" y="928"/>
                      <a:pt x="928" y="1142"/>
                      <a:pt x="660" y="1142"/>
                    </a:cubicBezTo>
                    <a:cubicBezTo>
                      <a:pt x="402" y="1142"/>
                      <a:pt x="179" y="928"/>
                      <a:pt x="179" y="660"/>
                    </a:cubicBezTo>
                    <a:cubicBezTo>
                      <a:pt x="179" y="401"/>
                      <a:pt x="402" y="178"/>
                      <a:pt x="660" y="178"/>
                    </a:cubicBezTo>
                    <a:close/>
                    <a:moveTo>
                      <a:pt x="660" y="0"/>
                    </a:moveTo>
                    <a:cubicBezTo>
                      <a:pt x="295" y="0"/>
                      <a:pt x="0" y="294"/>
                      <a:pt x="0" y="660"/>
                    </a:cubicBezTo>
                    <a:cubicBezTo>
                      <a:pt x="0" y="1035"/>
                      <a:pt x="295" y="1329"/>
                      <a:pt x="660" y="1329"/>
                    </a:cubicBezTo>
                    <a:cubicBezTo>
                      <a:pt x="1035" y="1329"/>
                      <a:pt x="1329" y="1035"/>
                      <a:pt x="1329" y="660"/>
                    </a:cubicBezTo>
                    <a:cubicBezTo>
                      <a:pt x="1329" y="294"/>
                      <a:pt x="1035" y="0"/>
                      <a:pt x="6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126;p45">
                <a:extLst>
                  <a:ext uri="{FF2B5EF4-FFF2-40B4-BE49-F238E27FC236}">
                    <a16:creationId xmlns:a16="http://schemas.microsoft.com/office/drawing/2014/main" id="{FDAD7C2F-2F08-4796-BADC-F0B8A99F4550}"/>
                  </a:ext>
                </a:extLst>
              </p:cNvPr>
              <p:cNvSpPr/>
              <p:nvPr/>
            </p:nvSpPr>
            <p:spPr>
              <a:xfrm>
                <a:off x="3613682" y="4185603"/>
                <a:ext cx="12455" cy="102936"/>
              </a:xfrm>
              <a:custGeom>
                <a:avLst/>
                <a:gdLst/>
                <a:ahLst/>
                <a:cxnLst/>
                <a:rect l="l" t="t" r="r" b="b"/>
                <a:pathLst>
                  <a:path w="189" h="1562" extrusionOk="0">
                    <a:moveTo>
                      <a:pt x="1" y="0"/>
                    </a:moveTo>
                    <a:lnTo>
                      <a:pt x="1" y="1561"/>
                    </a:lnTo>
                    <a:lnTo>
                      <a:pt x="188" y="1561"/>
                    </a:lnTo>
                    <a:lnTo>
                      <a:pt x="1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127;p45">
                <a:extLst>
                  <a:ext uri="{FF2B5EF4-FFF2-40B4-BE49-F238E27FC236}">
                    <a16:creationId xmlns:a16="http://schemas.microsoft.com/office/drawing/2014/main" id="{173CA9B4-233D-4151-98BF-4E6A8F393935}"/>
                  </a:ext>
                </a:extLst>
              </p:cNvPr>
              <p:cNvSpPr/>
              <p:nvPr/>
            </p:nvSpPr>
            <p:spPr>
              <a:xfrm>
                <a:off x="3568409" y="4230811"/>
                <a:ext cx="103002" cy="12455"/>
              </a:xfrm>
              <a:custGeom>
                <a:avLst/>
                <a:gdLst/>
                <a:ahLst/>
                <a:cxnLst/>
                <a:rect l="l" t="t" r="r" b="b"/>
                <a:pathLst>
                  <a:path w="1563" h="189" extrusionOk="0">
                    <a:moveTo>
                      <a:pt x="1" y="1"/>
                    </a:moveTo>
                    <a:lnTo>
                      <a:pt x="1" y="188"/>
                    </a:lnTo>
                    <a:lnTo>
                      <a:pt x="1562" y="188"/>
                    </a:lnTo>
                    <a:lnTo>
                      <a:pt x="15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128;p45">
                <a:extLst>
                  <a:ext uri="{FF2B5EF4-FFF2-40B4-BE49-F238E27FC236}">
                    <a16:creationId xmlns:a16="http://schemas.microsoft.com/office/drawing/2014/main" id="{B9FDBFA8-CAD0-4228-97F5-D85381A893FF}"/>
                  </a:ext>
                </a:extLst>
              </p:cNvPr>
              <p:cNvSpPr/>
              <p:nvPr/>
            </p:nvSpPr>
            <p:spPr>
              <a:xfrm>
                <a:off x="4954088" y="1837520"/>
                <a:ext cx="11862" cy="102936"/>
              </a:xfrm>
              <a:custGeom>
                <a:avLst/>
                <a:gdLst/>
                <a:ahLst/>
                <a:cxnLst/>
                <a:rect l="l" t="t" r="r" b="b"/>
                <a:pathLst>
                  <a:path w="180" h="1562" extrusionOk="0">
                    <a:moveTo>
                      <a:pt x="1" y="1"/>
                    </a:moveTo>
                    <a:lnTo>
                      <a:pt x="1" y="1562"/>
                    </a:lnTo>
                    <a:lnTo>
                      <a:pt x="179" y="1562"/>
                    </a:lnTo>
                    <a:lnTo>
                      <a:pt x="1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129;p45">
                <a:extLst>
                  <a:ext uri="{FF2B5EF4-FFF2-40B4-BE49-F238E27FC236}">
                    <a16:creationId xmlns:a16="http://schemas.microsoft.com/office/drawing/2014/main" id="{1B49E03C-0F92-4474-AD86-87D176D5DCE8}"/>
                  </a:ext>
                </a:extLst>
              </p:cNvPr>
              <p:cNvSpPr/>
              <p:nvPr/>
            </p:nvSpPr>
            <p:spPr>
              <a:xfrm>
                <a:off x="4908815" y="1882794"/>
                <a:ext cx="102409" cy="12389"/>
              </a:xfrm>
              <a:custGeom>
                <a:avLst/>
                <a:gdLst/>
                <a:ahLst/>
                <a:cxnLst/>
                <a:rect l="l" t="t" r="r" b="b"/>
                <a:pathLst>
                  <a:path w="1554" h="188" extrusionOk="0">
                    <a:moveTo>
                      <a:pt x="1" y="1"/>
                    </a:moveTo>
                    <a:lnTo>
                      <a:pt x="1" y="188"/>
                    </a:lnTo>
                    <a:lnTo>
                      <a:pt x="1553" y="188"/>
                    </a:lnTo>
                    <a:lnTo>
                      <a:pt x="15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130;p45">
                <a:extLst>
                  <a:ext uri="{FF2B5EF4-FFF2-40B4-BE49-F238E27FC236}">
                    <a16:creationId xmlns:a16="http://schemas.microsoft.com/office/drawing/2014/main" id="{84A00116-73DD-4654-A5E1-9B013A25BFFC}"/>
                  </a:ext>
                </a:extLst>
              </p:cNvPr>
              <p:cNvSpPr/>
              <p:nvPr/>
            </p:nvSpPr>
            <p:spPr>
              <a:xfrm>
                <a:off x="5554964" y="3364292"/>
                <a:ext cx="12389" cy="102936"/>
              </a:xfrm>
              <a:custGeom>
                <a:avLst/>
                <a:gdLst/>
                <a:ahLst/>
                <a:cxnLst/>
                <a:rect l="l" t="t" r="r" b="b"/>
                <a:pathLst>
                  <a:path w="188" h="1562" extrusionOk="0">
                    <a:moveTo>
                      <a:pt x="0" y="0"/>
                    </a:moveTo>
                    <a:lnTo>
                      <a:pt x="0" y="1562"/>
                    </a:lnTo>
                    <a:lnTo>
                      <a:pt x="187" y="1562"/>
                    </a:lnTo>
                    <a:lnTo>
                      <a:pt x="1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131;p45">
                <a:extLst>
                  <a:ext uri="{FF2B5EF4-FFF2-40B4-BE49-F238E27FC236}">
                    <a16:creationId xmlns:a16="http://schemas.microsoft.com/office/drawing/2014/main" id="{1A9286A9-AC3A-47AB-AA03-85505D11294C}"/>
                  </a:ext>
                </a:extLst>
              </p:cNvPr>
              <p:cNvSpPr/>
              <p:nvPr/>
            </p:nvSpPr>
            <p:spPr>
              <a:xfrm>
                <a:off x="5509691" y="3409565"/>
                <a:ext cx="102936" cy="12389"/>
              </a:xfrm>
              <a:custGeom>
                <a:avLst/>
                <a:gdLst/>
                <a:ahLst/>
                <a:cxnLst/>
                <a:rect l="l" t="t" r="r" b="b"/>
                <a:pathLst>
                  <a:path w="1562" h="188" extrusionOk="0">
                    <a:moveTo>
                      <a:pt x="0" y="0"/>
                    </a:moveTo>
                    <a:lnTo>
                      <a:pt x="0" y="188"/>
                    </a:lnTo>
                    <a:lnTo>
                      <a:pt x="1561" y="188"/>
                    </a:lnTo>
                    <a:lnTo>
                      <a:pt x="1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132;p45">
                <a:extLst>
                  <a:ext uri="{FF2B5EF4-FFF2-40B4-BE49-F238E27FC236}">
                    <a16:creationId xmlns:a16="http://schemas.microsoft.com/office/drawing/2014/main" id="{6F652296-C8A4-4847-B60B-ED4E29F04221}"/>
                  </a:ext>
                </a:extLst>
              </p:cNvPr>
              <p:cNvSpPr/>
              <p:nvPr/>
            </p:nvSpPr>
            <p:spPr>
              <a:xfrm>
                <a:off x="3182762" y="2417770"/>
                <a:ext cx="12455" cy="102936"/>
              </a:xfrm>
              <a:custGeom>
                <a:avLst/>
                <a:gdLst/>
                <a:ahLst/>
                <a:cxnLst/>
                <a:rect l="l" t="t" r="r" b="b"/>
                <a:pathLst>
                  <a:path w="189" h="1562" extrusionOk="0">
                    <a:moveTo>
                      <a:pt x="1" y="1"/>
                    </a:moveTo>
                    <a:lnTo>
                      <a:pt x="1" y="1562"/>
                    </a:lnTo>
                    <a:lnTo>
                      <a:pt x="188" y="1562"/>
                    </a:ln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133;p45">
                <a:extLst>
                  <a:ext uri="{FF2B5EF4-FFF2-40B4-BE49-F238E27FC236}">
                    <a16:creationId xmlns:a16="http://schemas.microsoft.com/office/drawing/2014/main" id="{9623B62A-90F1-4E50-87A5-444EC8EB77DF}"/>
                  </a:ext>
                </a:extLst>
              </p:cNvPr>
              <p:cNvSpPr/>
              <p:nvPr/>
            </p:nvSpPr>
            <p:spPr>
              <a:xfrm>
                <a:off x="3137489" y="2463043"/>
                <a:ext cx="102936" cy="12389"/>
              </a:xfrm>
              <a:custGeom>
                <a:avLst/>
                <a:gdLst/>
                <a:ahLst/>
                <a:cxnLst/>
                <a:rect l="l" t="t" r="r" b="b"/>
                <a:pathLst>
                  <a:path w="1562" h="188" extrusionOk="0">
                    <a:moveTo>
                      <a:pt x="1" y="1"/>
                    </a:moveTo>
                    <a:lnTo>
                      <a:pt x="1" y="188"/>
                    </a:lnTo>
                    <a:lnTo>
                      <a:pt x="1562" y="188"/>
                    </a:lnTo>
                    <a:lnTo>
                      <a:pt x="15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 name="Google Shape;326;p35">
            <a:extLst>
              <a:ext uri="{FF2B5EF4-FFF2-40B4-BE49-F238E27FC236}">
                <a16:creationId xmlns:a16="http://schemas.microsoft.com/office/drawing/2014/main" id="{AAAD2198-25D2-4292-B6D8-798A88228BF2}"/>
              </a:ext>
            </a:extLst>
          </p:cNvPr>
          <p:cNvSpPr txBox="1">
            <a:spLocks/>
          </p:cNvSpPr>
          <p:nvPr/>
        </p:nvSpPr>
        <p:spPr>
          <a:xfrm>
            <a:off x="302637" y="4417865"/>
            <a:ext cx="4186697" cy="605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400" b="1">
                <a:solidFill>
                  <a:srgbClr val="002060"/>
                </a:solidFill>
                <a:latin typeface="Roboto Condensed" panose="02000000000000000000" pitchFamily="2" charset="0"/>
                <a:ea typeface="Roboto Condensed" panose="02000000000000000000" pitchFamily="2" charset="0"/>
              </a:rPr>
              <a:t>Hướng phát triển hệ thống đi chợ online trong tương lai</a:t>
            </a:r>
          </a:p>
        </p:txBody>
      </p:sp>
    </p:spTree>
    <p:extLst>
      <p:ext uri="{BB962C8B-B14F-4D97-AF65-F5344CB8AC3E}">
        <p14:creationId xmlns:p14="http://schemas.microsoft.com/office/powerpoint/2010/main" val="37862109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C715-35BB-42D8-85F0-928138FE19F2}"/>
              </a:ext>
            </a:extLst>
          </p:cNvPr>
          <p:cNvSpPr>
            <a:spLocks noGrp="1"/>
          </p:cNvSpPr>
          <p:nvPr>
            <p:ph type="title"/>
          </p:nvPr>
        </p:nvSpPr>
        <p:spPr>
          <a:xfrm>
            <a:off x="844843" y="61518"/>
            <a:ext cx="7526206" cy="628800"/>
          </a:xfrm>
        </p:spPr>
        <p:txBody>
          <a:bodyPr/>
          <a:lstStyle/>
          <a:p>
            <a:r>
              <a:rPr lang="en-US">
                <a:latin typeface="Roboto Condensed" panose="02000000000000000000" pitchFamily="2" charset="0"/>
                <a:ea typeface="Roboto Condensed" panose="02000000000000000000" pitchFamily="2" charset="0"/>
              </a:rPr>
              <a:t>HƯỚNG PHÁT TRIỂN TƯƠNG LAI</a:t>
            </a:r>
          </a:p>
        </p:txBody>
      </p:sp>
      <p:grpSp>
        <p:nvGrpSpPr>
          <p:cNvPr id="3" name="Google Shape;1986;p35">
            <a:extLst>
              <a:ext uri="{FF2B5EF4-FFF2-40B4-BE49-F238E27FC236}">
                <a16:creationId xmlns:a16="http://schemas.microsoft.com/office/drawing/2014/main" id="{73356F5F-FBD7-41F5-AD66-D29BF82B5C58}"/>
              </a:ext>
            </a:extLst>
          </p:cNvPr>
          <p:cNvGrpSpPr/>
          <p:nvPr/>
        </p:nvGrpSpPr>
        <p:grpSpPr>
          <a:xfrm>
            <a:off x="740405" y="2017766"/>
            <a:ext cx="2229573" cy="643221"/>
            <a:chOff x="-2186888" y="1418025"/>
            <a:chExt cx="2286242" cy="643221"/>
          </a:xfrm>
        </p:grpSpPr>
        <p:sp>
          <p:nvSpPr>
            <p:cNvPr id="4" name="Google Shape;1987;p35">
              <a:extLst>
                <a:ext uri="{FF2B5EF4-FFF2-40B4-BE49-F238E27FC236}">
                  <a16:creationId xmlns:a16="http://schemas.microsoft.com/office/drawing/2014/main" id="{21CED01D-9913-4F2D-921D-C8F06E78329D}"/>
                </a:ext>
              </a:extLst>
            </p:cNvPr>
            <p:cNvSpPr txBox="1"/>
            <p:nvPr/>
          </p:nvSpPr>
          <p:spPr>
            <a:xfrm>
              <a:off x="-2082427" y="1418025"/>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5" name="Google Shape;1988;p35">
              <a:extLst>
                <a:ext uri="{FF2B5EF4-FFF2-40B4-BE49-F238E27FC236}">
                  <a16:creationId xmlns:a16="http://schemas.microsoft.com/office/drawing/2014/main" id="{241A8303-D7A8-45CB-BDD7-3E0CCDFE0B08}"/>
                </a:ext>
              </a:extLst>
            </p:cNvPr>
            <p:cNvSpPr txBox="1"/>
            <p:nvPr/>
          </p:nvSpPr>
          <p:spPr>
            <a:xfrm>
              <a:off x="-2186888" y="1509846"/>
              <a:ext cx="2286242"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Roboto Condensed" panose="02000000000000000000" pitchFamily="2" charset="0"/>
                  <a:ea typeface="Roboto Condensed" panose="02000000000000000000" pitchFamily="2" charset="0"/>
                  <a:cs typeface="Roboto"/>
                  <a:sym typeface="Roboto"/>
                </a:rPr>
                <a:t>Nâng cấp </a:t>
              </a:r>
              <a:r>
                <a:rPr lang="en-US" sz="1200">
                  <a:solidFill>
                    <a:schemeClr val="dk1"/>
                  </a:solidFill>
                  <a:latin typeface="Roboto Condensed" panose="02000000000000000000" pitchFamily="2" charset="0"/>
                  <a:ea typeface="Roboto Condensed" panose="02000000000000000000" pitchFamily="2" charset="0"/>
                  <a:cs typeface="Roboto"/>
                  <a:sym typeface="Roboto"/>
                </a:rPr>
                <a:t>mở rộng hệ thống </a:t>
              </a:r>
              <a:r>
                <a:rPr lang="vi-VN" sz="1200">
                  <a:solidFill>
                    <a:schemeClr val="dk1"/>
                  </a:solidFill>
                  <a:latin typeface="Roboto Condensed" panose="02000000000000000000" pitchFamily="2" charset="0"/>
                  <a:ea typeface="Roboto Condensed" panose="02000000000000000000" pitchFamily="2" charset="0"/>
                  <a:cs typeface="Roboto"/>
                  <a:sym typeface="Roboto"/>
                </a:rPr>
                <a:t>khách hàng và nhà cung cấp</a:t>
              </a:r>
              <a:r>
                <a:rPr lang="en-US" sz="1200">
                  <a:solidFill>
                    <a:schemeClr val="dk1"/>
                  </a:solidFill>
                  <a:latin typeface="Roboto Condensed" panose="02000000000000000000" pitchFamily="2" charset="0"/>
                  <a:ea typeface="Roboto Condensed" panose="02000000000000000000" pitchFamily="2" charset="0"/>
                  <a:cs typeface="Roboto"/>
                  <a:sym typeface="Roboto"/>
                </a:rPr>
                <a:t> có thể tương tác với nhau </a:t>
              </a:r>
              <a:endParaRPr lang="en-US" sz="1200">
                <a:latin typeface="Roboto Condensed" panose="02000000000000000000" pitchFamily="2" charset="0"/>
                <a:ea typeface="Roboto Condensed" panose="02000000000000000000" pitchFamily="2" charset="0"/>
                <a:cs typeface="Roboto"/>
                <a:sym typeface="Roboto"/>
              </a:endParaRPr>
            </a:p>
          </p:txBody>
        </p:sp>
      </p:grpSp>
      <p:sp>
        <p:nvSpPr>
          <p:cNvPr id="8" name="Google Shape;1991;p35">
            <a:extLst>
              <a:ext uri="{FF2B5EF4-FFF2-40B4-BE49-F238E27FC236}">
                <a16:creationId xmlns:a16="http://schemas.microsoft.com/office/drawing/2014/main" id="{03D2B635-1AB8-4C62-9380-116779778186}"/>
              </a:ext>
            </a:extLst>
          </p:cNvPr>
          <p:cNvSpPr txBox="1"/>
          <p:nvPr/>
        </p:nvSpPr>
        <p:spPr>
          <a:xfrm>
            <a:off x="3469142" y="2148243"/>
            <a:ext cx="2463395"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rgbClr val="002060"/>
                </a:solidFill>
                <a:latin typeface="Roboto Condensed" panose="02000000000000000000" pitchFamily="2" charset="0"/>
                <a:ea typeface="Roboto Condensed" panose="02000000000000000000" pitchFamily="2" charset="0"/>
              </a:rPr>
              <a:t>Sử dụng dịch vụ đám mây mạnh mẽ kết nối vào các ứng dụng trên các thiết bị như PC, máy tính</a:t>
            </a:r>
            <a:endParaRPr sz="1200">
              <a:solidFill>
                <a:srgbClr val="002060"/>
              </a:solidFill>
              <a:latin typeface="Roboto Condensed" panose="02000000000000000000" pitchFamily="2" charset="0"/>
              <a:ea typeface="Roboto Condensed" panose="02000000000000000000" pitchFamily="2" charset="0"/>
              <a:cs typeface="Roboto"/>
              <a:sym typeface="Roboto"/>
            </a:endParaRPr>
          </a:p>
        </p:txBody>
      </p:sp>
      <p:sp>
        <p:nvSpPr>
          <p:cNvPr id="11" name="Google Shape;1994;p35">
            <a:extLst>
              <a:ext uri="{FF2B5EF4-FFF2-40B4-BE49-F238E27FC236}">
                <a16:creationId xmlns:a16="http://schemas.microsoft.com/office/drawing/2014/main" id="{5139A59C-3942-4CF9-8C57-8C3472CFAE5D}"/>
              </a:ext>
            </a:extLst>
          </p:cNvPr>
          <p:cNvSpPr txBox="1"/>
          <p:nvPr/>
        </p:nvSpPr>
        <p:spPr>
          <a:xfrm>
            <a:off x="6317947" y="2163926"/>
            <a:ext cx="2323394" cy="77752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Condensed" panose="02000000000000000000" pitchFamily="2" charset="0"/>
                <a:ea typeface="Roboto Condensed" panose="02000000000000000000" pitchFamily="2" charset="0"/>
                <a:cs typeface="Roboto"/>
                <a:sym typeface="Roboto"/>
              </a:rPr>
              <a:t>Tích hợp trí tuệ nhân tạo và chatbot vào hệ thống giảm thiểu nhân sự </a:t>
            </a:r>
            <a:br>
              <a:rPr lang="en" sz="1200">
                <a:solidFill>
                  <a:schemeClr val="dk1"/>
                </a:solidFill>
                <a:latin typeface="Roboto Condensed" panose="02000000000000000000" pitchFamily="2" charset="0"/>
                <a:ea typeface="Roboto Condensed" panose="02000000000000000000" pitchFamily="2" charset="0"/>
                <a:cs typeface="Roboto"/>
                <a:sym typeface="Roboto"/>
              </a:rPr>
            </a:br>
            <a:r>
              <a:rPr lang="en" sz="1200">
                <a:solidFill>
                  <a:schemeClr val="dk1"/>
                </a:solidFill>
                <a:latin typeface="Roboto Condensed" panose="02000000000000000000" pitchFamily="2" charset="0"/>
                <a:ea typeface="Roboto Condensed" panose="02000000000000000000" pitchFamily="2" charset="0"/>
                <a:cs typeface="Roboto"/>
                <a:sym typeface="Roboto"/>
              </a:rPr>
              <a:t>hỗ trợ wesbite</a:t>
            </a:r>
            <a:endParaRPr sz="1200">
              <a:latin typeface="Roboto Condensed" panose="02000000000000000000" pitchFamily="2" charset="0"/>
              <a:ea typeface="Roboto Condensed" panose="02000000000000000000" pitchFamily="2" charset="0"/>
              <a:cs typeface="Roboto"/>
              <a:sym typeface="Roboto"/>
            </a:endParaRPr>
          </a:p>
        </p:txBody>
      </p:sp>
      <p:sp>
        <p:nvSpPr>
          <p:cNvPr id="14" name="Google Shape;1997;p35">
            <a:extLst>
              <a:ext uri="{FF2B5EF4-FFF2-40B4-BE49-F238E27FC236}">
                <a16:creationId xmlns:a16="http://schemas.microsoft.com/office/drawing/2014/main" id="{F6E459BE-D6EB-424E-861E-35865F915633}"/>
              </a:ext>
            </a:extLst>
          </p:cNvPr>
          <p:cNvSpPr txBox="1"/>
          <p:nvPr/>
        </p:nvSpPr>
        <p:spPr>
          <a:xfrm>
            <a:off x="667176" y="3963559"/>
            <a:ext cx="2422388" cy="9653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1200">
                <a:solidFill>
                  <a:schemeClr val="dk1"/>
                </a:solidFill>
                <a:latin typeface="Roboto Condensed" panose="02000000000000000000" pitchFamily="2" charset="0"/>
                <a:ea typeface="Roboto Condensed" panose="02000000000000000000" pitchFamily="2" charset="0"/>
                <a:cs typeface="Roboto"/>
                <a:sym typeface="Roboto"/>
              </a:rPr>
              <a:t>Hệ thống tối ưu được tốc độ cũng như bảo mật hơn </a:t>
            </a:r>
            <a:r>
              <a:rPr lang="en-US" sz="1200">
                <a:solidFill>
                  <a:schemeClr val="dk1"/>
                </a:solidFill>
                <a:latin typeface="Roboto Condensed" panose="02000000000000000000" pitchFamily="2" charset="0"/>
                <a:ea typeface="Roboto Condensed" panose="02000000000000000000" pitchFamily="2" charset="0"/>
                <a:cs typeface="Roboto"/>
                <a:sym typeface="Roboto"/>
              </a:rPr>
              <a:t>trong việc </a:t>
            </a:r>
            <a:r>
              <a:rPr lang="vi-VN" sz="1200">
                <a:solidFill>
                  <a:schemeClr val="dk1"/>
                </a:solidFill>
                <a:latin typeface="Roboto Condensed" panose="02000000000000000000" pitchFamily="2" charset="0"/>
                <a:ea typeface="Roboto Condensed" panose="02000000000000000000" pitchFamily="2" charset="0"/>
                <a:cs typeface="Roboto"/>
                <a:sym typeface="Roboto"/>
              </a:rPr>
              <a:t>áp dụng công nghệ mới tốt hơn được nâng cấp trong tương lai</a:t>
            </a:r>
            <a:endParaRPr lang="en-US" sz="1200">
              <a:latin typeface="Roboto Condensed" panose="02000000000000000000" pitchFamily="2" charset="0"/>
              <a:ea typeface="Roboto Condensed" panose="02000000000000000000" pitchFamily="2" charset="0"/>
              <a:cs typeface="Roboto"/>
              <a:sym typeface="Roboto"/>
            </a:endParaRPr>
          </a:p>
        </p:txBody>
      </p:sp>
      <p:sp>
        <p:nvSpPr>
          <p:cNvPr id="17" name="Google Shape;2000;p35">
            <a:extLst>
              <a:ext uri="{FF2B5EF4-FFF2-40B4-BE49-F238E27FC236}">
                <a16:creationId xmlns:a16="http://schemas.microsoft.com/office/drawing/2014/main" id="{7F989C1A-509F-4C94-BFC5-A93FCBCBA1EE}"/>
              </a:ext>
            </a:extLst>
          </p:cNvPr>
          <p:cNvSpPr txBox="1"/>
          <p:nvPr/>
        </p:nvSpPr>
        <p:spPr>
          <a:xfrm>
            <a:off x="6253474" y="4041279"/>
            <a:ext cx="2668853"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Condensed" panose="02000000000000000000" pitchFamily="2" charset="0"/>
                <a:ea typeface="Roboto Condensed" panose="02000000000000000000" pitchFamily="2" charset="0"/>
                <a:cs typeface="Roboto"/>
                <a:sym typeface="Roboto"/>
              </a:rPr>
              <a:t>Tối ưu hóa giao diện hệ thống giúp khách hàng có thể tương tác dễ dàng hơn</a:t>
            </a:r>
            <a:endParaRPr sz="1200">
              <a:latin typeface="Roboto Condensed" panose="02000000000000000000" pitchFamily="2" charset="0"/>
              <a:ea typeface="Roboto Condensed" panose="02000000000000000000" pitchFamily="2" charset="0"/>
              <a:cs typeface="Roboto"/>
              <a:sym typeface="Roboto"/>
            </a:endParaRPr>
          </a:p>
        </p:txBody>
      </p:sp>
      <p:sp>
        <p:nvSpPr>
          <p:cNvPr id="20" name="Google Shape;2003;p35">
            <a:extLst>
              <a:ext uri="{FF2B5EF4-FFF2-40B4-BE49-F238E27FC236}">
                <a16:creationId xmlns:a16="http://schemas.microsoft.com/office/drawing/2014/main" id="{1566F861-E1F9-434E-BBEA-FBA635EE8D02}"/>
              </a:ext>
            </a:extLst>
          </p:cNvPr>
          <p:cNvSpPr txBox="1"/>
          <p:nvPr/>
        </p:nvSpPr>
        <p:spPr>
          <a:xfrm>
            <a:off x="3498743" y="3966983"/>
            <a:ext cx="2433795" cy="1034507"/>
          </a:xfrm>
          <a:prstGeom prst="rect">
            <a:avLst/>
          </a:prstGeom>
          <a:noFill/>
          <a:ln>
            <a:noFill/>
          </a:ln>
        </p:spPr>
        <p:txBody>
          <a:bodyPr spcFirstLastPara="1" wrap="square" lIns="91425" tIns="91425" rIns="91425" bIns="91425" anchor="t" anchorCtr="0">
            <a:noAutofit/>
          </a:bodyPr>
          <a:lstStyle/>
          <a:p>
            <a:pPr algn="ctr"/>
            <a:r>
              <a:rPr lang="en" sz="1200">
                <a:solidFill>
                  <a:srgbClr val="002060"/>
                </a:solidFill>
                <a:latin typeface="Roboto Condensed" panose="02000000000000000000" pitchFamily="2" charset="0"/>
                <a:ea typeface="Roboto Condensed" panose="02000000000000000000" pitchFamily="2" charset="0"/>
                <a:cs typeface="Roboto"/>
                <a:sym typeface="Roboto"/>
              </a:rPr>
              <a:t>Ứng dụng công nghệ </a:t>
            </a:r>
            <a:r>
              <a:rPr lang="en-US" sz="1200" i="0">
                <a:solidFill>
                  <a:srgbClr val="002060"/>
                </a:solidFill>
                <a:effectLst/>
                <a:latin typeface="Roboto Condensed" panose="02000000000000000000" pitchFamily="2" charset="0"/>
                <a:ea typeface="Roboto Condensed" panose="02000000000000000000" pitchFamily="2" charset="0"/>
              </a:rPr>
              <a:t>Blockchain quản lý thông tin dữ liệu khách hàng, xây dựng hệ thống thanh toán và chấp nhận ví điện tử,….</a:t>
            </a:r>
          </a:p>
          <a:p>
            <a:pPr marL="0" lvl="0" indent="0" algn="ctr" rtl="0">
              <a:spcBef>
                <a:spcPts val="0"/>
              </a:spcBef>
              <a:spcAft>
                <a:spcPts val="0"/>
              </a:spcAft>
              <a:buNone/>
            </a:pPr>
            <a:endParaRPr sz="1200">
              <a:solidFill>
                <a:srgbClr val="002060"/>
              </a:solidFill>
              <a:latin typeface="Roboto Condensed" panose="02000000000000000000" pitchFamily="2" charset="0"/>
              <a:ea typeface="Roboto Condensed" panose="02000000000000000000" pitchFamily="2" charset="0"/>
              <a:cs typeface="Roboto"/>
              <a:sym typeface="Roboto"/>
            </a:endParaRPr>
          </a:p>
        </p:txBody>
      </p:sp>
      <p:grpSp>
        <p:nvGrpSpPr>
          <p:cNvPr id="21" name="Google Shape;2004;p35">
            <a:extLst>
              <a:ext uri="{FF2B5EF4-FFF2-40B4-BE49-F238E27FC236}">
                <a16:creationId xmlns:a16="http://schemas.microsoft.com/office/drawing/2014/main" id="{AF90FE7C-E0EA-44C2-ACD9-41C888C7720D}"/>
              </a:ext>
            </a:extLst>
          </p:cNvPr>
          <p:cNvGrpSpPr/>
          <p:nvPr/>
        </p:nvGrpSpPr>
        <p:grpSpPr>
          <a:xfrm>
            <a:off x="4325188" y="3147561"/>
            <a:ext cx="670304" cy="687609"/>
            <a:chOff x="-1975365" y="3198350"/>
            <a:chExt cx="687341" cy="687609"/>
          </a:xfrm>
        </p:grpSpPr>
        <p:sp>
          <p:nvSpPr>
            <p:cNvPr id="22" name="Google Shape;2005;p35">
              <a:extLst>
                <a:ext uri="{FF2B5EF4-FFF2-40B4-BE49-F238E27FC236}">
                  <a16:creationId xmlns:a16="http://schemas.microsoft.com/office/drawing/2014/main" id="{5D2838A4-097E-46C2-9E18-AB871DE57E97}"/>
                </a:ext>
              </a:extLst>
            </p:cNvPr>
            <p:cNvSpPr/>
            <p:nvPr/>
          </p:nvSpPr>
          <p:spPr>
            <a:xfrm>
              <a:off x="-1975365" y="3198350"/>
              <a:ext cx="687341" cy="687609"/>
            </a:xfrm>
            <a:custGeom>
              <a:avLst/>
              <a:gdLst/>
              <a:ahLst/>
              <a:cxnLst/>
              <a:rect l="l" t="t" r="r" b="b"/>
              <a:pathLst>
                <a:path w="10242" h="10246" extrusionOk="0">
                  <a:moveTo>
                    <a:pt x="5121" y="1"/>
                  </a:moveTo>
                  <a:cubicBezTo>
                    <a:pt x="2294" y="1"/>
                    <a:pt x="1" y="2294"/>
                    <a:pt x="1" y="5121"/>
                  </a:cubicBezTo>
                  <a:cubicBezTo>
                    <a:pt x="1" y="7952"/>
                    <a:pt x="2294" y="10246"/>
                    <a:pt x="5121" y="10246"/>
                  </a:cubicBezTo>
                  <a:cubicBezTo>
                    <a:pt x="7948" y="10246"/>
                    <a:pt x="10242" y="7952"/>
                    <a:pt x="10242" y="5121"/>
                  </a:cubicBezTo>
                  <a:cubicBezTo>
                    <a:pt x="10242" y="2294"/>
                    <a:pt x="7948" y="1"/>
                    <a:pt x="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3" name="Google Shape;2006;p35">
              <a:extLst>
                <a:ext uri="{FF2B5EF4-FFF2-40B4-BE49-F238E27FC236}">
                  <a16:creationId xmlns:a16="http://schemas.microsoft.com/office/drawing/2014/main" id="{D73AF8B4-D983-4C89-8AD2-29113A1B07C6}"/>
                </a:ext>
              </a:extLst>
            </p:cNvPr>
            <p:cNvSpPr/>
            <p:nvPr/>
          </p:nvSpPr>
          <p:spPr>
            <a:xfrm>
              <a:off x="-1821414" y="3395049"/>
              <a:ext cx="101001" cy="330315"/>
            </a:xfrm>
            <a:custGeom>
              <a:avLst/>
              <a:gdLst/>
              <a:ahLst/>
              <a:cxnLst/>
              <a:rect l="l" t="t" r="r" b="b"/>
              <a:pathLst>
                <a:path w="1505" h="4922" extrusionOk="0">
                  <a:moveTo>
                    <a:pt x="1505" y="1"/>
                  </a:moveTo>
                  <a:lnTo>
                    <a:pt x="0" y="287"/>
                  </a:lnTo>
                  <a:lnTo>
                    <a:pt x="0" y="4922"/>
                  </a:lnTo>
                  <a:lnTo>
                    <a:pt x="1505" y="4635"/>
                  </a:lnTo>
                  <a:lnTo>
                    <a:pt x="1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4" name="Google Shape;2007;p35">
              <a:extLst>
                <a:ext uri="{FF2B5EF4-FFF2-40B4-BE49-F238E27FC236}">
                  <a16:creationId xmlns:a16="http://schemas.microsoft.com/office/drawing/2014/main" id="{27A49575-AF7F-408C-BFC4-BDFB5FC3E967}"/>
                </a:ext>
              </a:extLst>
            </p:cNvPr>
            <p:cNvSpPr/>
            <p:nvPr/>
          </p:nvSpPr>
          <p:spPr>
            <a:xfrm>
              <a:off x="-1723098" y="3395049"/>
              <a:ext cx="101068" cy="330315"/>
            </a:xfrm>
            <a:custGeom>
              <a:avLst/>
              <a:gdLst/>
              <a:ahLst/>
              <a:cxnLst/>
              <a:rect l="l" t="t" r="r" b="b"/>
              <a:pathLst>
                <a:path w="1506" h="4922" extrusionOk="0">
                  <a:moveTo>
                    <a:pt x="1" y="1"/>
                  </a:moveTo>
                  <a:lnTo>
                    <a:pt x="1" y="4635"/>
                  </a:lnTo>
                  <a:lnTo>
                    <a:pt x="1505" y="4922"/>
                  </a:lnTo>
                  <a:lnTo>
                    <a:pt x="1505" y="28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2008;p35">
              <a:extLst>
                <a:ext uri="{FF2B5EF4-FFF2-40B4-BE49-F238E27FC236}">
                  <a16:creationId xmlns:a16="http://schemas.microsoft.com/office/drawing/2014/main" id="{A41D3894-4967-4A46-AFAD-D2027B447E77}"/>
                </a:ext>
              </a:extLst>
            </p:cNvPr>
            <p:cNvSpPr/>
            <p:nvPr/>
          </p:nvSpPr>
          <p:spPr>
            <a:xfrm>
              <a:off x="-1627668" y="3395049"/>
              <a:ext cx="101068" cy="330315"/>
            </a:xfrm>
            <a:custGeom>
              <a:avLst/>
              <a:gdLst/>
              <a:ahLst/>
              <a:cxnLst/>
              <a:rect l="l" t="t" r="r" b="b"/>
              <a:pathLst>
                <a:path w="1506" h="4922" extrusionOk="0">
                  <a:moveTo>
                    <a:pt x="1505" y="1"/>
                  </a:moveTo>
                  <a:lnTo>
                    <a:pt x="1" y="287"/>
                  </a:lnTo>
                  <a:lnTo>
                    <a:pt x="1" y="4922"/>
                  </a:lnTo>
                  <a:lnTo>
                    <a:pt x="1505" y="4635"/>
                  </a:lnTo>
                  <a:lnTo>
                    <a:pt x="1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2009;p35">
              <a:extLst>
                <a:ext uri="{FF2B5EF4-FFF2-40B4-BE49-F238E27FC236}">
                  <a16:creationId xmlns:a16="http://schemas.microsoft.com/office/drawing/2014/main" id="{E7646BF3-9C03-48A5-833C-F3209B17E4B4}"/>
                </a:ext>
              </a:extLst>
            </p:cNvPr>
            <p:cNvSpPr/>
            <p:nvPr/>
          </p:nvSpPr>
          <p:spPr>
            <a:xfrm>
              <a:off x="-1529285" y="3395049"/>
              <a:ext cx="101001" cy="330315"/>
            </a:xfrm>
            <a:custGeom>
              <a:avLst/>
              <a:gdLst/>
              <a:ahLst/>
              <a:cxnLst/>
              <a:rect l="l" t="t" r="r" b="b"/>
              <a:pathLst>
                <a:path w="1505" h="4922" extrusionOk="0">
                  <a:moveTo>
                    <a:pt x="0" y="1"/>
                  </a:moveTo>
                  <a:lnTo>
                    <a:pt x="0" y="4635"/>
                  </a:lnTo>
                  <a:lnTo>
                    <a:pt x="1505" y="4922"/>
                  </a:lnTo>
                  <a:lnTo>
                    <a:pt x="1505" y="28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7" name="Google Shape;2010;p35">
              <a:extLst>
                <a:ext uri="{FF2B5EF4-FFF2-40B4-BE49-F238E27FC236}">
                  <a16:creationId xmlns:a16="http://schemas.microsoft.com/office/drawing/2014/main" id="{2858BB3C-1A82-4A9D-A9D9-9A99AB9B44B3}"/>
                </a:ext>
              </a:extLst>
            </p:cNvPr>
            <p:cNvSpPr/>
            <p:nvPr/>
          </p:nvSpPr>
          <p:spPr>
            <a:xfrm>
              <a:off x="-1719005" y="3304585"/>
              <a:ext cx="68184" cy="122811"/>
            </a:xfrm>
            <a:custGeom>
              <a:avLst/>
              <a:gdLst/>
              <a:ahLst/>
              <a:cxnLst/>
              <a:rect l="l" t="t" r="r" b="b"/>
              <a:pathLst>
                <a:path w="1016" h="1830" extrusionOk="0">
                  <a:moveTo>
                    <a:pt x="508" y="247"/>
                  </a:moveTo>
                  <a:cubicBezTo>
                    <a:pt x="668" y="247"/>
                    <a:pt x="794" y="373"/>
                    <a:pt x="794" y="533"/>
                  </a:cubicBezTo>
                  <a:cubicBezTo>
                    <a:pt x="794" y="694"/>
                    <a:pt x="668" y="820"/>
                    <a:pt x="508" y="820"/>
                  </a:cubicBezTo>
                  <a:cubicBezTo>
                    <a:pt x="352" y="820"/>
                    <a:pt x="222" y="694"/>
                    <a:pt x="222" y="533"/>
                  </a:cubicBezTo>
                  <a:cubicBezTo>
                    <a:pt x="222" y="373"/>
                    <a:pt x="352" y="247"/>
                    <a:pt x="508" y="247"/>
                  </a:cubicBezTo>
                  <a:close/>
                  <a:moveTo>
                    <a:pt x="508" y="0"/>
                  </a:moveTo>
                  <a:cubicBezTo>
                    <a:pt x="226" y="0"/>
                    <a:pt x="0" y="226"/>
                    <a:pt x="0" y="507"/>
                  </a:cubicBezTo>
                  <a:cubicBezTo>
                    <a:pt x="0" y="789"/>
                    <a:pt x="508" y="1830"/>
                    <a:pt x="508" y="1830"/>
                  </a:cubicBezTo>
                  <a:cubicBezTo>
                    <a:pt x="508" y="1830"/>
                    <a:pt x="1015" y="789"/>
                    <a:pt x="1015" y="507"/>
                  </a:cubicBezTo>
                  <a:cubicBezTo>
                    <a:pt x="1015" y="226"/>
                    <a:pt x="790" y="0"/>
                    <a:pt x="5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8" name="Google Shape;2011;p35">
              <a:extLst>
                <a:ext uri="{FF2B5EF4-FFF2-40B4-BE49-F238E27FC236}">
                  <a16:creationId xmlns:a16="http://schemas.microsoft.com/office/drawing/2014/main" id="{C6AA1F12-D5A6-4BC1-92F4-128EBB32C66C}"/>
                </a:ext>
              </a:extLst>
            </p:cNvPr>
            <p:cNvSpPr/>
            <p:nvPr/>
          </p:nvSpPr>
          <p:spPr>
            <a:xfrm>
              <a:off x="-1693369" y="3438402"/>
              <a:ext cx="215356" cy="102813"/>
            </a:xfrm>
            <a:custGeom>
              <a:avLst/>
              <a:gdLst/>
              <a:ahLst/>
              <a:cxnLst/>
              <a:rect l="l" t="t" r="r" b="b"/>
              <a:pathLst>
                <a:path w="3209" h="1532" extrusionOk="0">
                  <a:moveTo>
                    <a:pt x="4" y="1"/>
                  </a:moveTo>
                  <a:cubicBezTo>
                    <a:pt x="4" y="1"/>
                    <a:pt x="0" y="48"/>
                    <a:pt x="0" y="126"/>
                  </a:cubicBezTo>
                  <a:lnTo>
                    <a:pt x="78" y="126"/>
                  </a:lnTo>
                  <a:cubicBezTo>
                    <a:pt x="82" y="53"/>
                    <a:pt x="87" y="9"/>
                    <a:pt x="87" y="9"/>
                  </a:cubicBezTo>
                  <a:lnTo>
                    <a:pt x="4" y="1"/>
                  </a:lnTo>
                  <a:close/>
                  <a:moveTo>
                    <a:pt x="82" y="287"/>
                  </a:moveTo>
                  <a:lnTo>
                    <a:pt x="4" y="291"/>
                  </a:lnTo>
                  <a:cubicBezTo>
                    <a:pt x="4" y="330"/>
                    <a:pt x="9" y="373"/>
                    <a:pt x="17" y="417"/>
                  </a:cubicBezTo>
                  <a:lnTo>
                    <a:pt x="95" y="408"/>
                  </a:lnTo>
                  <a:cubicBezTo>
                    <a:pt x="91" y="365"/>
                    <a:pt x="87" y="326"/>
                    <a:pt x="82" y="287"/>
                  </a:cubicBezTo>
                  <a:close/>
                  <a:moveTo>
                    <a:pt x="126" y="564"/>
                  </a:moveTo>
                  <a:lnTo>
                    <a:pt x="43" y="582"/>
                  </a:lnTo>
                  <a:cubicBezTo>
                    <a:pt x="52" y="621"/>
                    <a:pt x="65" y="660"/>
                    <a:pt x="78" y="703"/>
                  </a:cubicBezTo>
                  <a:lnTo>
                    <a:pt x="156" y="677"/>
                  </a:lnTo>
                  <a:cubicBezTo>
                    <a:pt x="143" y="638"/>
                    <a:pt x="134" y="599"/>
                    <a:pt x="126" y="564"/>
                  </a:cubicBezTo>
                  <a:close/>
                  <a:moveTo>
                    <a:pt x="212" y="824"/>
                  </a:moveTo>
                  <a:lnTo>
                    <a:pt x="139" y="859"/>
                  </a:lnTo>
                  <a:cubicBezTo>
                    <a:pt x="156" y="898"/>
                    <a:pt x="173" y="933"/>
                    <a:pt x="199" y="972"/>
                  </a:cubicBezTo>
                  <a:lnTo>
                    <a:pt x="269" y="928"/>
                  </a:lnTo>
                  <a:cubicBezTo>
                    <a:pt x="247" y="894"/>
                    <a:pt x="230" y="859"/>
                    <a:pt x="212" y="824"/>
                  </a:cubicBezTo>
                  <a:close/>
                  <a:moveTo>
                    <a:pt x="2476" y="976"/>
                  </a:moveTo>
                  <a:lnTo>
                    <a:pt x="2476" y="1058"/>
                  </a:lnTo>
                  <a:cubicBezTo>
                    <a:pt x="2515" y="1058"/>
                    <a:pt x="2549" y="1063"/>
                    <a:pt x="2588" y="1067"/>
                  </a:cubicBezTo>
                  <a:lnTo>
                    <a:pt x="2606" y="989"/>
                  </a:lnTo>
                  <a:cubicBezTo>
                    <a:pt x="2562" y="980"/>
                    <a:pt x="2519" y="976"/>
                    <a:pt x="2476" y="976"/>
                  </a:cubicBezTo>
                  <a:close/>
                  <a:moveTo>
                    <a:pt x="2307" y="985"/>
                  </a:moveTo>
                  <a:cubicBezTo>
                    <a:pt x="2268" y="993"/>
                    <a:pt x="2224" y="1002"/>
                    <a:pt x="2185" y="1011"/>
                  </a:cubicBezTo>
                  <a:lnTo>
                    <a:pt x="2203" y="1089"/>
                  </a:lnTo>
                  <a:cubicBezTo>
                    <a:pt x="2242" y="1080"/>
                    <a:pt x="2281" y="1071"/>
                    <a:pt x="2320" y="1067"/>
                  </a:cubicBezTo>
                  <a:lnTo>
                    <a:pt x="2307" y="985"/>
                  </a:lnTo>
                  <a:close/>
                  <a:moveTo>
                    <a:pt x="2025" y="1054"/>
                  </a:moveTo>
                  <a:cubicBezTo>
                    <a:pt x="1986" y="1067"/>
                    <a:pt x="1947" y="1080"/>
                    <a:pt x="1908" y="1093"/>
                  </a:cubicBezTo>
                  <a:lnTo>
                    <a:pt x="1934" y="1171"/>
                  </a:lnTo>
                  <a:cubicBezTo>
                    <a:pt x="1973" y="1158"/>
                    <a:pt x="2012" y="1145"/>
                    <a:pt x="2051" y="1132"/>
                  </a:cubicBezTo>
                  <a:lnTo>
                    <a:pt x="2025" y="1054"/>
                  </a:lnTo>
                  <a:close/>
                  <a:moveTo>
                    <a:pt x="2766" y="1041"/>
                  </a:moveTo>
                  <a:lnTo>
                    <a:pt x="2732" y="1115"/>
                  </a:lnTo>
                  <a:cubicBezTo>
                    <a:pt x="2766" y="1132"/>
                    <a:pt x="2801" y="1150"/>
                    <a:pt x="2831" y="1176"/>
                  </a:cubicBezTo>
                  <a:lnTo>
                    <a:pt x="2879" y="1106"/>
                  </a:lnTo>
                  <a:cubicBezTo>
                    <a:pt x="2844" y="1080"/>
                    <a:pt x="2805" y="1058"/>
                    <a:pt x="2766" y="1041"/>
                  </a:cubicBezTo>
                  <a:close/>
                  <a:moveTo>
                    <a:pt x="360" y="1054"/>
                  </a:moveTo>
                  <a:lnTo>
                    <a:pt x="299" y="1106"/>
                  </a:lnTo>
                  <a:cubicBezTo>
                    <a:pt x="325" y="1137"/>
                    <a:pt x="356" y="1167"/>
                    <a:pt x="390" y="1197"/>
                  </a:cubicBezTo>
                  <a:lnTo>
                    <a:pt x="442" y="1132"/>
                  </a:lnTo>
                  <a:cubicBezTo>
                    <a:pt x="412" y="1111"/>
                    <a:pt x="386" y="1080"/>
                    <a:pt x="360" y="1054"/>
                  </a:cubicBezTo>
                  <a:close/>
                  <a:moveTo>
                    <a:pt x="1756" y="1150"/>
                  </a:moveTo>
                  <a:cubicBezTo>
                    <a:pt x="1717" y="1163"/>
                    <a:pt x="1678" y="1176"/>
                    <a:pt x="1639" y="1189"/>
                  </a:cubicBezTo>
                  <a:lnTo>
                    <a:pt x="1665" y="1267"/>
                  </a:lnTo>
                  <a:cubicBezTo>
                    <a:pt x="1704" y="1254"/>
                    <a:pt x="1743" y="1241"/>
                    <a:pt x="1782" y="1223"/>
                  </a:cubicBezTo>
                  <a:lnTo>
                    <a:pt x="1756" y="1150"/>
                  </a:lnTo>
                  <a:close/>
                  <a:moveTo>
                    <a:pt x="568" y="1219"/>
                  </a:moveTo>
                  <a:lnTo>
                    <a:pt x="529" y="1293"/>
                  </a:lnTo>
                  <a:cubicBezTo>
                    <a:pt x="568" y="1310"/>
                    <a:pt x="607" y="1327"/>
                    <a:pt x="646" y="1345"/>
                  </a:cubicBezTo>
                  <a:lnTo>
                    <a:pt x="676" y="1267"/>
                  </a:lnTo>
                  <a:cubicBezTo>
                    <a:pt x="637" y="1254"/>
                    <a:pt x="603" y="1236"/>
                    <a:pt x="568" y="1219"/>
                  </a:cubicBezTo>
                  <a:close/>
                  <a:moveTo>
                    <a:pt x="1487" y="1241"/>
                  </a:moveTo>
                  <a:cubicBezTo>
                    <a:pt x="1448" y="1254"/>
                    <a:pt x="1409" y="1262"/>
                    <a:pt x="1370" y="1271"/>
                  </a:cubicBezTo>
                  <a:lnTo>
                    <a:pt x="1392" y="1353"/>
                  </a:lnTo>
                  <a:cubicBezTo>
                    <a:pt x="1431" y="1340"/>
                    <a:pt x="1470" y="1332"/>
                    <a:pt x="1509" y="1319"/>
                  </a:cubicBezTo>
                  <a:lnTo>
                    <a:pt x="1487" y="1241"/>
                  </a:lnTo>
                  <a:close/>
                  <a:moveTo>
                    <a:pt x="3009" y="1219"/>
                  </a:moveTo>
                  <a:lnTo>
                    <a:pt x="2948" y="1275"/>
                  </a:lnTo>
                  <a:cubicBezTo>
                    <a:pt x="2974" y="1301"/>
                    <a:pt x="3000" y="1332"/>
                    <a:pt x="3026" y="1362"/>
                  </a:cubicBezTo>
                  <a:lnTo>
                    <a:pt x="3091" y="1314"/>
                  </a:lnTo>
                  <a:cubicBezTo>
                    <a:pt x="3065" y="1280"/>
                    <a:pt x="3035" y="1249"/>
                    <a:pt x="3009" y="1219"/>
                  </a:cubicBezTo>
                  <a:close/>
                  <a:moveTo>
                    <a:pt x="824" y="1306"/>
                  </a:moveTo>
                  <a:lnTo>
                    <a:pt x="811" y="1388"/>
                  </a:lnTo>
                  <a:cubicBezTo>
                    <a:pt x="854" y="1397"/>
                    <a:pt x="893" y="1401"/>
                    <a:pt x="937" y="1401"/>
                  </a:cubicBezTo>
                  <a:lnTo>
                    <a:pt x="941" y="1323"/>
                  </a:lnTo>
                  <a:cubicBezTo>
                    <a:pt x="902" y="1319"/>
                    <a:pt x="863" y="1314"/>
                    <a:pt x="824" y="1306"/>
                  </a:cubicBezTo>
                  <a:close/>
                  <a:moveTo>
                    <a:pt x="1214" y="1306"/>
                  </a:moveTo>
                  <a:cubicBezTo>
                    <a:pt x="1175" y="1310"/>
                    <a:pt x="1136" y="1319"/>
                    <a:pt x="1097" y="1319"/>
                  </a:cubicBezTo>
                  <a:lnTo>
                    <a:pt x="1106" y="1401"/>
                  </a:lnTo>
                  <a:cubicBezTo>
                    <a:pt x="1145" y="1397"/>
                    <a:pt x="1188" y="1392"/>
                    <a:pt x="1227" y="1388"/>
                  </a:cubicBezTo>
                  <a:lnTo>
                    <a:pt x="1214" y="1306"/>
                  </a:lnTo>
                  <a:close/>
                  <a:moveTo>
                    <a:pt x="3187" y="1449"/>
                  </a:moveTo>
                  <a:lnTo>
                    <a:pt x="3117" y="1492"/>
                  </a:lnTo>
                  <a:cubicBezTo>
                    <a:pt x="3126" y="1505"/>
                    <a:pt x="3135" y="1518"/>
                    <a:pt x="3139" y="1531"/>
                  </a:cubicBezTo>
                  <a:lnTo>
                    <a:pt x="3208" y="1488"/>
                  </a:lnTo>
                  <a:cubicBezTo>
                    <a:pt x="3204" y="1475"/>
                    <a:pt x="3195" y="1462"/>
                    <a:pt x="3187" y="14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29" name="Google Shape;2012;p35">
            <a:extLst>
              <a:ext uri="{FF2B5EF4-FFF2-40B4-BE49-F238E27FC236}">
                <a16:creationId xmlns:a16="http://schemas.microsoft.com/office/drawing/2014/main" id="{750A89C3-82FE-4675-9881-41E52E080386}"/>
              </a:ext>
            </a:extLst>
          </p:cNvPr>
          <p:cNvGrpSpPr/>
          <p:nvPr/>
        </p:nvGrpSpPr>
        <p:grpSpPr>
          <a:xfrm>
            <a:off x="7152587" y="3147693"/>
            <a:ext cx="670304" cy="687341"/>
            <a:chOff x="-43604" y="3193720"/>
            <a:chExt cx="687341" cy="687341"/>
          </a:xfrm>
        </p:grpSpPr>
        <p:sp>
          <p:nvSpPr>
            <p:cNvPr id="30" name="Google Shape;2013;p35">
              <a:extLst>
                <a:ext uri="{FF2B5EF4-FFF2-40B4-BE49-F238E27FC236}">
                  <a16:creationId xmlns:a16="http://schemas.microsoft.com/office/drawing/2014/main" id="{2A6F12B0-4171-4B6E-992F-994055901665}"/>
                </a:ext>
              </a:extLst>
            </p:cNvPr>
            <p:cNvSpPr/>
            <p:nvPr/>
          </p:nvSpPr>
          <p:spPr>
            <a:xfrm>
              <a:off x="-43604" y="3193720"/>
              <a:ext cx="687341" cy="687341"/>
            </a:xfrm>
            <a:custGeom>
              <a:avLst/>
              <a:gdLst/>
              <a:ahLst/>
              <a:cxnLst/>
              <a:rect l="l" t="t" r="r" b="b"/>
              <a:pathLst>
                <a:path w="10242" h="10242" extrusionOk="0">
                  <a:moveTo>
                    <a:pt x="5121" y="0"/>
                  </a:moveTo>
                  <a:cubicBezTo>
                    <a:pt x="2294" y="0"/>
                    <a:pt x="1" y="2289"/>
                    <a:pt x="1" y="5121"/>
                  </a:cubicBezTo>
                  <a:cubicBezTo>
                    <a:pt x="1" y="7948"/>
                    <a:pt x="2294" y="10241"/>
                    <a:pt x="5121" y="10241"/>
                  </a:cubicBezTo>
                  <a:cubicBezTo>
                    <a:pt x="7948" y="10241"/>
                    <a:pt x="10242" y="7948"/>
                    <a:pt x="10242" y="5121"/>
                  </a:cubicBezTo>
                  <a:cubicBezTo>
                    <a:pt x="10242" y="2289"/>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 name="Google Shape;2014;p35">
              <a:extLst>
                <a:ext uri="{FF2B5EF4-FFF2-40B4-BE49-F238E27FC236}">
                  <a16:creationId xmlns:a16="http://schemas.microsoft.com/office/drawing/2014/main" id="{FF6D244D-CF8F-48B2-8F79-DB999F3DEA06}"/>
                </a:ext>
              </a:extLst>
            </p:cNvPr>
            <p:cNvSpPr/>
            <p:nvPr/>
          </p:nvSpPr>
          <p:spPr>
            <a:xfrm>
              <a:off x="266310" y="3656376"/>
              <a:ext cx="63755" cy="63754"/>
            </a:xfrm>
            <a:custGeom>
              <a:avLst/>
              <a:gdLst/>
              <a:ahLst/>
              <a:cxnLst/>
              <a:rect l="l" t="t" r="r" b="b"/>
              <a:pathLst>
                <a:path w="950" h="950" extrusionOk="0">
                  <a:moveTo>
                    <a:pt x="477" y="0"/>
                  </a:moveTo>
                  <a:cubicBezTo>
                    <a:pt x="213" y="0"/>
                    <a:pt x="0" y="212"/>
                    <a:pt x="0" y="477"/>
                  </a:cubicBezTo>
                  <a:cubicBezTo>
                    <a:pt x="0" y="737"/>
                    <a:pt x="213" y="950"/>
                    <a:pt x="477" y="950"/>
                  </a:cubicBezTo>
                  <a:cubicBezTo>
                    <a:pt x="737" y="950"/>
                    <a:pt x="950" y="737"/>
                    <a:pt x="950" y="477"/>
                  </a:cubicBezTo>
                  <a:cubicBezTo>
                    <a:pt x="950" y="212"/>
                    <a:pt x="737"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 name="Google Shape;2015;p35">
              <a:extLst>
                <a:ext uri="{FF2B5EF4-FFF2-40B4-BE49-F238E27FC236}">
                  <a16:creationId xmlns:a16="http://schemas.microsoft.com/office/drawing/2014/main" id="{CABD3FB9-5CBB-4D9A-9465-78977050E90E}"/>
                </a:ext>
              </a:extLst>
            </p:cNvPr>
            <p:cNvSpPr/>
            <p:nvPr/>
          </p:nvSpPr>
          <p:spPr>
            <a:xfrm>
              <a:off x="73369" y="3356931"/>
              <a:ext cx="447020" cy="300921"/>
            </a:xfrm>
            <a:custGeom>
              <a:avLst/>
              <a:gdLst/>
              <a:ahLst/>
              <a:cxnLst/>
              <a:rect l="l" t="t" r="r" b="b"/>
              <a:pathLst>
                <a:path w="6661" h="4484" extrusionOk="0">
                  <a:moveTo>
                    <a:pt x="2433" y="1"/>
                  </a:moveTo>
                  <a:cubicBezTo>
                    <a:pt x="2390" y="1"/>
                    <a:pt x="2346" y="5"/>
                    <a:pt x="2307" y="18"/>
                  </a:cubicBezTo>
                  <a:lnTo>
                    <a:pt x="161" y="634"/>
                  </a:lnTo>
                  <a:cubicBezTo>
                    <a:pt x="61" y="664"/>
                    <a:pt x="1" y="768"/>
                    <a:pt x="31" y="872"/>
                  </a:cubicBezTo>
                  <a:cubicBezTo>
                    <a:pt x="56" y="954"/>
                    <a:pt x="131" y="1010"/>
                    <a:pt x="215" y="1010"/>
                  </a:cubicBezTo>
                  <a:cubicBezTo>
                    <a:pt x="233" y="1010"/>
                    <a:pt x="251" y="1007"/>
                    <a:pt x="269" y="1002"/>
                  </a:cubicBezTo>
                  <a:lnTo>
                    <a:pt x="2411" y="386"/>
                  </a:lnTo>
                  <a:cubicBezTo>
                    <a:pt x="2420" y="382"/>
                    <a:pt x="2429" y="382"/>
                    <a:pt x="2433" y="382"/>
                  </a:cubicBezTo>
                  <a:cubicBezTo>
                    <a:pt x="2463" y="382"/>
                    <a:pt x="2494" y="404"/>
                    <a:pt x="2502" y="438"/>
                  </a:cubicBezTo>
                  <a:lnTo>
                    <a:pt x="3426" y="4137"/>
                  </a:lnTo>
                  <a:cubicBezTo>
                    <a:pt x="3478" y="4345"/>
                    <a:pt x="3669" y="4484"/>
                    <a:pt x="3872" y="4484"/>
                  </a:cubicBezTo>
                  <a:cubicBezTo>
                    <a:pt x="3916" y="4484"/>
                    <a:pt x="3955" y="4479"/>
                    <a:pt x="3989" y="4471"/>
                  </a:cubicBezTo>
                  <a:lnTo>
                    <a:pt x="6500" y="3812"/>
                  </a:lnTo>
                  <a:cubicBezTo>
                    <a:pt x="6600" y="3786"/>
                    <a:pt x="6660" y="3677"/>
                    <a:pt x="6634" y="3578"/>
                  </a:cubicBezTo>
                  <a:cubicBezTo>
                    <a:pt x="6612" y="3490"/>
                    <a:pt x="6535" y="3433"/>
                    <a:pt x="6448" y="3433"/>
                  </a:cubicBezTo>
                  <a:cubicBezTo>
                    <a:pt x="6433" y="3433"/>
                    <a:pt x="6416" y="3435"/>
                    <a:pt x="6400" y="3439"/>
                  </a:cubicBezTo>
                  <a:lnTo>
                    <a:pt x="3894" y="4098"/>
                  </a:lnTo>
                  <a:cubicBezTo>
                    <a:pt x="3890" y="4102"/>
                    <a:pt x="3881" y="4102"/>
                    <a:pt x="3872" y="4102"/>
                  </a:cubicBezTo>
                  <a:cubicBezTo>
                    <a:pt x="3838" y="4102"/>
                    <a:pt x="3807" y="4080"/>
                    <a:pt x="3799" y="4041"/>
                  </a:cubicBezTo>
                  <a:lnTo>
                    <a:pt x="2875" y="343"/>
                  </a:lnTo>
                  <a:cubicBezTo>
                    <a:pt x="2823" y="139"/>
                    <a:pt x="2637" y="1"/>
                    <a:pt x="2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 name="Google Shape;2016;p35">
              <a:extLst>
                <a:ext uri="{FF2B5EF4-FFF2-40B4-BE49-F238E27FC236}">
                  <a16:creationId xmlns:a16="http://schemas.microsoft.com/office/drawing/2014/main" id="{3B901DA5-5207-4BEC-8D51-7231CF0934CA}"/>
                </a:ext>
              </a:extLst>
            </p:cNvPr>
            <p:cNvSpPr/>
            <p:nvPr/>
          </p:nvSpPr>
          <p:spPr>
            <a:xfrm>
              <a:off x="276444" y="3403774"/>
              <a:ext cx="92880" cy="94625"/>
            </a:xfrm>
            <a:custGeom>
              <a:avLst/>
              <a:gdLst/>
              <a:ahLst/>
              <a:cxnLst/>
              <a:rect l="l" t="t" r="r" b="b"/>
              <a:pathLst>
                <a:path w="1384" h="1410" extrusionOk="0">
                  <a:moveTo>
                    <a:pt x="1098" y="1"/>
                  </a:moveTo>
                  <a:lnTo>
                    <a:pt x="1" y="278"/>
                  </a:lnTo>
                  <a:lnTo>
                    <a:pt x="291" y="1410"/>
                  </a:lnTo>
                  <a:lnTo>
                    <a:pt x="1384" y="1132"/>
                  </a:lnTo>
                  <a:lnTo>
                    <a:pt x="10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 name="Google Shape;2017;p35">
              <a:extLst>
                <a:ext uri="{FF2B5EF4-FFF2-40B4-BE49-F238E27FC236}">
                  <a16:creationId xmlns:a16="http://schemas.microsoft.com/office/drawing/2014/main" id="{17B924CD-3335-44C5-9BF9-4646A574239F}"/>
                </a:ext>
              </a:extLst>
            </p:cNvPr>
            <p:cNvSpPr/>
            <p:nvPr/>
          </p:nvSpPr>
          <p:spPr>
            <a:xfrm>
              <a:off x="302684" y="3409344"/>
              <a:ext cx="33488" cy="34964"/>
            </a:xfrm>
            <a:custGeom>
              <a:avLst/>
              <a:gdLst/>
              <a:ahLst/>
              <a:cxnLst/>
              <a:rect l="l" t="t" r="r" b="b"/>
              <a:pathLst>
                <a:path w="499" h="521" extrusionOk="0">
                  <a:moveTo>
                    <a:pt x="390" y="0"/>
                  </a:moveTo>
                  <a:lnTo>
                    <a:pt x="0" y="100"/>
                  </a:lnTo>
                  <a:lnTo>
                    <a:pt x="108" y="520"/>
                  </a:lnTo>
                  <a:lnTo>
                    <a:pt x="499" y="425"/>
                  </a:lnTo>
                  <a:lnTo>
                    <a:pt x="3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 name="Google Shape;2018;p35">
              <a:extLst>
                <a:ext uri="{FF2B5EF4-FFF2-40B4-BE49-F238E27FC236}">
                  <a16:creationId xmlns:a16="http://schemas.microsoft.com/office/drawing/2014/main" id="{C522A8E3-F9C5-44A7-A798-04D5879F65FF}"/>
                </a:ext>
              </a:extLst>
            </p:cNvPr>
            <p:cNvSpPr/>
            <p:nvPr/>
          </p:nvSpPr>
          <p:spPr>
            <a:xfrm>
              <a:off x="311408" y="3454442"/>
              <a:ext cx="171399" cy="174620"/>
            </a:xfrm>
            <a:custGeom>
              <a:avLst/>
              <a:gdLst/>
              <a:ahLst/>
              <a:cxnLst/>
              <a:rect l="l" t="t" r="r" b="b"/>
              <a:pathLst>
                <a:path w="2554" h="2602" extrusionOk="0">
                  <a:moveTo>
                    <a:pt x="2047" y="0"/>
                  </a:moveTo>
                  <a:lnTo>
                    <a:pt x="0" y="520"/>
                  </a:lnTo>
                  <a:lnTo>
                    <a:pt x="525" y="2601"/>
                  </a:lnTo>
                  <a:lnTo>
                    <a:pt x="2554" y="2068"/>
                  </a:lnTo>
                  <a:lnTo>
                    <a:pt x="2047" y="0"/>
                  </a:lnTo>
                  <a:close/>
                </a:path>
              </a:pathLst>
            </a:custGeom>
            <a:solidFill>
              <a:srgbClr val="C95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6" name="Google Shape;2019;p35">
              <a:extLst>
                <a:ext uri="{FF2B5EF4-FFF2-40B4-BE49-F238E27FC236}">
                  <a16:creationId xmlns:a16="http://schemas.microsoft.com/office/drawing/2014/main" id="{D0C963EA-79FC-4003-B149-66D7DC57FCEC}"/>
                </a:ext>
              </a:extLst>
            </p:cNvPr>
            <p:cNvSpPr/>
            <p:nvPr/>
          </p:nvSpPr>
          <p:spPr>
            <a:xfrm>
              <a:off x="246177" y="3635102"/>
              <a:ext cx="103953" cy="103953"/>
            </a:xfrm>
            <a:custGeom>
              <a:avLst/>
              <a:gdLst/>
              <a:ahLst/>
              <a:cxnLst/>
              <a:rect l="l" t="t" r="r" b="b"/>
              <a:pathLst>
                <a:path w="1549" h="1549" extrusionOk="0">
                  <a:moveTo>
                    <a:pt x="777" y="382"/>
                  </a:moveTo>
                  <a:cubicBezTo>
                    <a:pt x="994" y="382"/>
                    <a:pt x="1167" y="560"/>
                    <a:pt x="1167" y="777"/>
                  </a:cubicBezTo>
                  <a:cubicBezTo>
                    <a:pt x="1167" y="989"/>
                    <a:pt x="994" y="1167"/>
                    <a:pt x="777" y="1167"/>
                  </a:cubicBezTo>
                  <a:cubicBezTo>
                    <a:pt x="560" y="1167"/>
                    <a:pt x="382" y="989"/>
                    <a:pt x="382" y="777"/>
                  </a:cubicBezTo>
                  <a:cubicBezTo>
                    <a:pt x="382" y="560"/>
                    <a:pt x="560" y="382"/>
                    <a:pt x="777" y="382"/>
                  </a:cubicBezTo>
                  <a:close/>
                  <a:moveTo>
                    <a:pt x="777" y="1"/>
                  </a:moveTo>
                  <a:cubicBezTo>
                    <a:pt x="348" y="1"/>
                    <a:pt x="1" y="347"/>
                    <a:pt x="1" y="777"/>
                  </a:cubicBezTo>
                  <a:cubicBezTo>
                    <a:pt x="1" y="1202"/>
                    <a:pt x="348" y="1548"/>
                    <a:pt x="777" y="1548"/>
                  </a:cubicBezTo>
                  <a:cubicBezTo>
                    <a:pt x="1202" y="1548"/>
                    <a:pt x="1549" y="1202"/>
                    <a:pt x="1549" y="777"/>
                  </a:cubicBezTo>
                  <a:cubicBezTo>
                    <a:pt x="1549" y="347"/>
                    <a:pt x="1202"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7" name="Google Shape;2020;p35">
            <a:extLst>
              <a:ext uri="{FF2B5EF4-FFF2-40B4-BE49-F238E27FC236}">
                <a16:creationId xmlns:a16="http://schemas.microsoft.com/office/drawing/2014/main" id="{753FE97B-5E25-4475-8690-FBC43E21A4FC}"/>
              </a:ext>
            </a:extLst>
          </p:cNvPr>
          <p:cNvGrpSpPr/>
          <p:nvPr/>
        </p:nvGrpSpPr>
        <p:grpSpPr>
          <a:xfrm>
            <a:off x="4318732" y="1330417"/>
            <a:ext cx="670304" cy="687341"/>
            <a:chOff x="-1019249" y="2238476"/>
            <a:chExt cx="687341" cy="687341"/>
          </a:xfrm>
        </p:grpSpPr>
        <p:sp>
          <p:nvSpPr>
            <p:cNvPr id="38" name="Google Shape;2021;p35">
              <a:extLst>
                <a:ext uri="{FF2B5EF4-FFF2-40B4-BE49-F238E27FC236}">
                  <a16:creationId xmlns:a16="http://schemas.microsoft.com/office/drawing/2014/main" id="{FEFDE968-CF7C-4BF0-B02B-D09C146F9F14}"/>
                </a:ext>
              </a:extLst>
            </p:cNvPr>
            <p:cNvSpPr/>
            <p:nvPr/>
          </p:nvSpPr>
          <p:spPr>
            <a:xfrm>
              <a:off x="-1019249" y="2238476"/>
              <a:ext cx="687341" cy="687341"/>
            </a:xfrm>
            <a:custGeom>
              <a:avLst/>
              <a:gdLst/>
              <a:ahLst/>
              <a:cxnLst/>
              <a:rect l="l" t="t" r="r" b="b"/>
              <a:pathLst>
                <a:path w="10242" h="10242" extrusionOk="0">
                  <a:moveTo>
                    <a:pt x="5121" y="0"/>
                  </a:moveTo>
                  <a:cubicBezTo>
                    <a:pt x="2295" y="0"/>
                    <a:pt x="1" y="2294"/>
                    <a:pt x="1" y="5121"/>
                  </a:cubicBezTo>
                  <a:cubicBezTo>
                    <a:pt x="1" y="7952"/>
                    <a:pt x="2295" y="10241"/>
                    <a:pt x="5121" y="10241"/>
                  </a:cubicBezTo>
                  <a:cubicBezTo>
                    <a:pt x="7948" y="10241"/>
                    <a:pt x="10242" y="7952"/>
                    <a:pt x="10242" y="5121"/>
                  </a:cubicBezTo>
                  <a:cubicBezTo>
                    <a:pt x="10242" y="2294"/>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9" name="Google Shape;2022;p35">
              <a:extLst>
                <a:ext uri="{FF2B5EF4-FFF2-40B4-BE49-F238E27FC236}">
                  <a16:creationId xmlns:a16="http://schemas.microsoft.com/office/drawing/2014/main" id="{8CDACA5E-7192-4DC8-A81F-AB13AEE70988}"/>
                </a:ext>
              </a:extLst>
            </p:cNvPr>
            <p:cNvSpPr/>
            <p:nvPr/>
          </p:nvSpPr>
          <p:spPr>
            <a:xfrm>
              <a:off x="-902276" y="2423767"/>
              <a:ext cx="438899" cy="283473"/>
            </a:xfrm>
            <a:custGeom>
              <a:avLst/>
              <a:gdLst/>
              <a:ahLst/>
              <a:cxnLst/>
              <a:rect l="l" t="t" r="r" b="b"/>
              <a:pathLst>
                <a:path w="6540" h="4224" extrusionOk="0">
                  <a:moveTo>
                    <a:pt x="226" y="1"/>
                  </a:moveTo>
                  <a:cubicBezTo>
                    <a:pt x="105" y="1"/>
                    <a:pt x="1" y="101"/>
                    <a:pt x="1" y="222"/>
                  </a:cubicBezTo>
                  <a:lnTo>
                    <a:pt x="1" y="4003"/>
                  </a:lnTo>
                  <a:cubicBezTo>
                    <a:pt x="1" y="4124"/>
                    <a:pt x="105" y="4224"/>
                    <a:pt x="226" y="4224"/>
                  </a:cubicBezTo>
                  <a:lnTo>
                    <a:pt x="6318" y="4224"/>
                  </a:lnTo>
                  <a:cubicBezTo>
                    <a:pt x="6439" y="4224"/>
                    <a:pt x="6539" y="4124"/>
                    <a:pt x="6539" y="4003"/>
                  </a:cubicBezTo>
                  <a:lnTo>
                    <a:pt x="6539" y="222"/>
                  </a:lnTo>
                  <a:cubicBezTo>
                    <a:pt x="6539" y="101"/>
                    <a:pt x="6439" y="1"/>
                    <a:pt x="6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0" name="Google Shape;2023;p35">
              <a:extLst>
                <a:ext uri="{FF2B5EF4-FFF2-40B4-BE49-F238E27FC236}">
                  <a16:creationId xmlns:a16="http://schemas.microsoft.com/office/drawing/2014/main" id="{242E3A30-93D7-460D-AB60-04A031691CFD}"/>
                </a:ext>
              </a:extLst>
            </p:cNvPr>
            <p:cNvSpPr/>
            <p:nvPr/>
          </p:nvSpPr>
          <p:spPr>
            <a:xfrm>
              <a:off x="-884760" y="2440947"/>
              <a:ext cx="404204" cy="249179"/>
            </a:xfrm>
            <a:custGeom>
              <a:avLst/>
              <a:gdLst/>
              <a:ahLst/>
              <a:cxnLst/>
              <a:rect l="l" t="t" r="r" b="b"/>
              <a:pathLst>
                <a:path w="6023" h="3713" extrusionOk="0">
                  <a:moveTo>
                    <a:pt x="256" y="1"/>
                  </a:moveTo>
                  <a:cubicBezTo>
                    <a:pt x="117" y="1"/>
                    <a:pt x="0" y="118"/>
                    <a:pt x="0" y="257"/>
                  </a:cubicBezTo>
                  <a:lnTo>
                    <a:pt x="0" y="3452"/>
                  </a:lnTo>
                  <a:cubicBezTo>
                    <a:pt x="0" y="3595"/>
                    <a:pt x="117" y="3712"/>
                    <a:pt x="256" y="3712"/>
                  </a:cubicBezTo>
                  <a:lnTo>
                    <a:pt x="5762" y="3712"/>
                  </a:lnTo>
                  <a:cubicBezTo>
                    <a:pt x="5905" y="3712"/>
                    <a:pt x="6022" y="3595"/>
                    <a:pt x="6022" y="3452"/>
                  </a:cubicBezTo>
                  <a:lnTo>
                    <a:pt x="6022" y="257"/>
                  </a:lnTo>
                  <a:cubicBezTo>
                    <a:pt x="6022" y="118"/>
                    <a:pt x="5905" y="1"/>
                    <a:pt x="5762" y="1"/>
                  </a:cubicBez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1" name="Google Shape;2024;p35">
              <a:extLst>
                <a:ext uri="{FF2B5EF4-FFF2-40B4-BE49-F238E27FC236}">
                  <a16:creationId xmlns:a16="http://schemas.microsoft.com/office/drawing/2014/main" id="{A134DF96-2E71-4F32-9459-43004BEA96F8}"/>
                </a:ext>
              </a:extLst>
            </p:cNvPr>
            <p:cNvSpPr/>
            <p:nvPr/>
          </p:nvSpPr>
          <p:spPr>
            <a:xfrm>
              <a:off x="-872882" y="2453161"/>
              <a:ext cx="380111" cy="224751"/>
            </a:xfrm>
            <a:custGeom>
              <a:avLst/>
              <a:gdLst/>
              <a:ahLst/>
              <a:cxnLst/>
              <a:rect l="l" t="t" r="r" b="b"/>
              <a:pathLst>
                <a:path w="5664" h="3349" extrusionOk="0">
                  <a:moveTo>
                    <a:pt x="1" y="1"/>
                  </a:moveTo>
                  <a:lnTo>
                    <a:pt x="1" y="3348"/>
                  </a:lnTo>
                  <a:lnTo>
                    <a:pt x="5663" y="3348"/>
                  </a:lnTo>
                  <a:lnTo>
                    <a:pt x="56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2" name="Google Shape;2025;p35">
              <a:extLst>
                <a:ext uri="{FF2B5EF4-FFF2-40B4-BE49-F238E27FC236}">
                  <a16:creationId xmlns:a16="http://schemas.microsoft.com/office/drawing/2014/main" id="{7D2419D5-99A0-4D77-8340-9AF0D191D5C1}"/>
                </a:ext>
              </a:extLst>
            </p:cNvPr>
            <p:cNvSpPr/>
            <p:nvPr/>
          </p:nvSpPr>
          <p:spPr>
            <a:xfrm>
              <a:off x="-925832" y="2705427"/>
              <a:ext cx="484266" cy="32951"/>
            </a:xfrm>
            <a:custGeom>
              <a:avLst/>
              <a:gdLst/>
              <a:ahLst/>
              <a:cxnLst/>
              <a:rect l="l" t="t" r="r" b="b"/>
              <a:pathLst>
                <a:path w="7216" h="491" extrusionOk="0">
                  <a:moveTo>
                    <a:pt x="1" y="1"/>
                  </a:moveTo>
                  <a:lnTo>
                    <a:pt x="1" y="66"/>
                  </a:lnTo>
                  <a:cubicBezTo>
                    <a:pt x="1" y="300"/>
                    <a:pt x="118" y="491"/>
                    <a:pt x="261" y="491"/>
                  </a:cubicBezTo>
                  <a:lnTo>
                    <a:pt x="6960" y="491"/>
                  </a:lnTo>
                  <a:cubicBezTo>
                    <a:pt x="7098" y="491"/>
                    <a:pt x="7215" y="300"/>
                    <a:pt x="7215" y="66"/>
                  </a:cubicBezTo>
                  <a:lnTo>
                    <a:pt x="721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3" name="Google Shape;2026;p35">
              <a:extLst>
                <a:ext uri="{FF2B5EF4-FFF2-40B4-BE49-F238E27FC236}">
                  <a16:creationId xmlns:a16="http://schemas.microsoft.com/office/drawing/2014/main" id="{CED932D4-5055-4726-9257-DBE68A94CA90}"/>
                </a:ext>
              </a:extLst>
            </p:cNvPr>
            <p:cNvSpPr/>
            <p:nvPr/>
          </p:nvSpPr>
          <p:spPr>
            <a:xfrm>
              <a:off x="-925832" y="2714219"/>
              <a:ext cx="484266" cy="14563"/>
            </a:xfrm>
            <a:custGeom>
              <a:avLst/>
              <a:gdLst/>
              <a:ahLst/>
              <a:cxnLst/>
              <a:rect l="l" t="t" r="r" b="b"/>
              <a:pathLst>
                <a:path w="7216" h="217" extrusionOk="0">
                  <a:moveTo>
                    <a:pt x="1" y="0"/>
                  </a:moveTo>
                  <a:lnTo>
                    <a:pt x="1" y="26"/>
                  </a:lnTo>
                  <a:cubicBezTo>
                    <a:pt x="1" y="134"/>
                    <a:pt x="118" y="217"/>
                    <a:pt x="261" y="217"/>
                  </a:cubicBezTo>
                  <a:lnTo>
                    <a:pt x="6960" y="217"/>
                  </a:lnTo>
                  <a:cubicBezTo>
                    <a:pt x="7098" y="217"/>
                    <a:pt x="7215" y="134"/>
                    <a:pt x="7215" y="26"/>
                  </a:cubicBezTo>
                  <a:lnTo>
                    <a:pt x="72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4" name="Google Shape;2027;p35">
              <a:extLst>
                <a:ext uri="{FF2B5EF4-FFF2-40B4-BE49-F238E27FC236}">
                  <a16:creationId xmlns:a16="http://schemas.microsoft.com/office/drawing/2014/main" id="{74D07E37-C757-4A31-94DB-A9A1CA9EAE07}"/>
                </a:ext>
              </a:extLst>
            </p:cNvPr>
            <p:cNvSpPr/>
            <p:nvPr/>
          </p:nvSpPr>
          <p:spPr>
            <a:xfrm>
              <a:off x="-717455" y="2710662"/>
              <a:ext cx="71875" cy="20737"/>
            </a:xfrm>
            <a:custGeom>
              <a:avLst/>
              <a:gdLst/>
              <a:ahLst/>
              <a:cxnLst/>
              <a:rect l="l" t="t" r="r" b="b"/>
              <a:pathLst>
                <a:path w="1071" h="309" extrusionOk="0">
                  <a:moveTo>
                    <a:pt x="0" y="1"/>
                  </a:moveTo>
                  <a:lnTo>
                    <a:pt x="0" y="309"/>
                  </a:lnTo>
                  <a:lnTo>
                    <a:pt x="1071" y="309"/>
                  </a:lnTo>
                  <a:lnTo>
                    <a:pt x="1071" y="1"/>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5" name="Google Shape;2028;p35">
              <a:extLst>
                <a:ext uri="{FF2B5EF4-FFF2-40B4-BE49-F238E27FC236}">
                  <a16:creationId xmlns:a16="http://schemas.microsoft.com/office/drawing/2014/main" id="{5C85DBAB-DF16-4628-95DD-4FA516A69079}"/>
                </a:ext>
              </a:extLst>
            </p:cNvPr>
            <p:cNvSpPr/>
            <p:nvPr/>
          </p:nvSpPr>
          <p:spPr>
            <a:xfrm>
              <a:off x="-831850" y="2475154"/>
              <a:ext cx="71606" cy="71606"/>
            </a:xfrm>
            <a:custGeom>
              <a:avLst/>
              <a:gdLst/>
              <a:ahLst/>
              <a:cxnLst/>
              <a:rect l="l" t="t" r="r" b="b"/>
              <a:pathLst>
                <a:path w="1067" h="1067" extrusionOk="0">
                  <a:moveTo>
                    <a:pt x="0" y="0"/>
                  </a:moveTo>
                  <a:lnTo>
                    <a:pt x="0" y="1067"/>
                  </a:lnTo>
                  <a:lnTo>
                    <a:pt x="1067" y="1067"/>
                  </a:lnTo>
                  <a:lnTo>
                    <a:pt x="1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6" name="Google Shape;2029;p35">
              <a:extLst>
                <a:ext uri="{FF2B5EF4-FFF2-40B4-BE49-F238E27FC236}">
                  <a16:creationId xmlns:a16="http://schemas.microsoft.com/office/drawing/2014/main" id="{CEBA5947-6126-40B3-ABC0-749F59FDA94F}"/>
                </a:ext>
              </a:extLst>
            </p:cNvPr>
            <p:cNvSpPr/>
            <p:nvPr/>
          </p:nvSpPr>
          <p:spPr>
            <a:xfrm>
              <a:off x="-717831" y="2475154"/>
              <a:ext cx="71673" cy="71606"/>
            </a:xfrm>
            <a:custGeom>
              <a:avLst/>
              <a:gdLst/>
              <a:ahLst/>
              <a:cxnLst/>
              <a:rect l="l" t="t" r="r" b="b"/>
              <a:pathLst>
                <a:path w="1068" h="1067" extrusionOk="0">
                  <a:moveTo>
                    <a:pt x="1" y="0"/>
                  </a:moveTo>
                  <a:lnTo>
                    <a:pt x="1" y="1067"/>
                  </a:lnTo>
                  <a:lnTo>
                    <a:pt x="1067" y="1067"/>
                  </a:lnTo>
                  <a:lnTo>
                    <a:pt x="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7" name="Google Shape;2030;p35">
              <a:extLst>
                <a:ext uri="{FF2B5EF4-FFF2-40B4-BE49-F238E27FC236}">
                  <a16:creationId xmlns:a16="http://schemas.microsoft.com/office/drawing/2014/main" id="{EB3703DB-F94B-4AA8-B4AC-038C360CA02F}"/>
                </a:ext>
              </a:extLst>
            </p:cNvPr>
            <p:cNvSpPr/>
            <p:nvPr/>
          </p:nvSpPr>
          <p:spPr>
            <a:xfrm>
              <a:off x="-606896" y="2475154"/>
              <a:ext cx="71338" cy="71606"/>
            </a:xfrm>
            <a:custGeom>
              <a:avLst/>
              <a:gdLst/>
              <a:ahLst/>
              <a:cxnLst/>
              <a:rect l="l" t="t" r="r" b="b"/>
              <a:pathLst>
                <a:path w="1063" h="1067" extrusionOk="0">
                  <a:moveTo>
                    <a:pt x="0" y="0"/>
                  </a:moveTo>
                  <a:lnTo>
                    <a:pt x="0" y="1067"/>
                  </a:lnTo>
                  <a:lnTo>
                    <a:pt x="1063" y="1067"/>
                  </a:lnTo>
                  <a:lnTo>
                    <a:pt x="10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8" name="Google Shape;2031;p35">
              <a:extLst>
                <a:ext uri="{FF2B5EF4-FFF2-40B4-BE49-F238E27FC236}">
                  <a16:creationId xmlns:a16="http://schemas.microsoft.com/office/drawing/2014/main" id="{074F3DF0-9E4F-4FBA-B3B9-29779BAC5A03}"/>
                </a:ext>
              </a:extLst>
            </p:cNvPr>
            <p:cNvSpPr/>
            <p:nvPr/>
          </p:nvSpPr>
          <p:spPr>
            <a:xfrm>
              <a:off x="-831850" y="2573202"/>
              <a:ext cx="71606" cy="71338"/>
            </a:xfrm>
            <a:custGeom>
              <a:avLst/>
              <a:gdLst/>
              <a:ahLst/>
              <a:cxnLst/>
              <a:rect l="l" t="t" r="r" b="b"/>
              <a:pathLst>
                <a:path w="1067" h="1063" extrusionOk="0">
                  <a:moveTo>
                    <a:pt x="0" y="0"/>
                  </a:moveTo>
                  <a:lnTo>
                    <a:pt x="0" y="1062"/>
                  </a:lnTo>
                  <a:lnTo>
                    <a:pt x="1067" y="1062"/>
                  </a:lnTo>
                  <a:lnTo>
                    <a:pt x="10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9" name="Google Shape;2032;p35">
              <a:extLst>
                <a:ext uri="{FF2B5EF4-FFF2-40B4-BE49-F238E27FC236}">
                  <a16:creationId xmlns:a16="http://schemas.microsoft.com/office/drawing/2014/main" id="{05D6970F-398F-46C0-A2AA-05C4F6CD7A52}"/>
                </a:ext>
              </a:extLst>
            </p:cNvPr>
            <p:cNvSpPr/>
            <p:nvPr/>
          </p:nvSpPr>
          <p:spPr>
            <a:xfrm>
              <a:off x="-717831" y="2573202"/>
              <a:ext cx="71673" cy="71338"/>
            </a:xfrm>
            <a:custGeom>
              <a:avLst/>
              <a:gdLst/>
              <a:ahLst/>
              <a:cxnLst/>
              <a:rect l="l" t="t" r="r" b="b"/>
              <a:pathLst>
                <a:path w="1068" h="1063" extrusionOk="0">
                  <a:moveTo>
                    <a:pt x="1" y="0"/>
                  </a:moveTo>
                  <a:lnTo>
                    <a:pt x="1" y="1062"/>
                  </a:lnTo>
                  <a:lnTo>
                    <a:pt x="1067" y="1062"/>
                  </a:lnTo>
                  <a:lnTo>
                    <a:pt x="10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0" name="Google Shape;2033;p35">
              <a:extLst>
                <a:ext uri="{FF2B5EF4-FFF2-40B4-BE49-F238E27FC236}">
                  <a16:creationId xmlns:a16="http://schemas.microsoft.com/office/drawing/2014/main" id="{3EE9EB91-7627-4459-B473-19D25E10B1BE}"/>
                </a:ext>
              </a:extLst>
            </p:cNvPr>
            <p:cNvSpPr/>
            <p:nvPr/>
          </p:nvSpPr>
          <p:spPr>
            <a:xfrm>
              <a:off x="-606896" y="2573202"/>
              <a:ext cx="71338" cy="71338"/>
            </a:xfrm>
            <a:custGeom>
              <a:avLst/>
              <a:gdLst/>
              <a:ahLst/>
              <a:cxnLst/>
              <a:rect l="l" t="t" r="r" b="b"/>
              <a:pathLst>
                <a:path w="1063" h="1063" extrusionOk="0">
                  <a:moveTo>
                    <a:pt x="0" y="0"/>
                  </a:moveTo>
                  <a:lnTo>
                    <a:pt x="0" y="1062"/>
                  </a:lnTo>
                  <a:lnTo>
                    <a:pt x="1063" y="1062"/>
                  </a:lnTo>
                  <a:lnTo>
                    <a:pt x="10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51" name="Google Shape;2034;p35">
            <a:extLst>
              <a:ext uri="{FF2B5EF4-FFF2-40B4-BE49-F238E27FC236}">
                <a16:creationId xmlns:a16="http://schemas.microsoft.com/office/drawing/2014/main" id="{12514892-3ABA-4857-BA94-87683DDB6F6C}"/>
              </a:ext>
            </a:extLst>
          </p:cNvPr>
          <p:cNvGrpSpPr/>
          <p:nvPr/>
        </p:nvGrpSpPr>
        <p:grpSpPr>
          <a:xfrm>
            <a:off x="1491329" y="1348091"/>
            <a:ext cx="670304" cy="687341"/>
            <a:chOff x="-2129877" y="1141250"/>
            <a:chExt cx="687341" cy="687341"/>
          </a:xfrm>
        </p:grpSpPr>
        <p:sp>
          <p:nvSpPr>
            <p:cNvPr id="52" name="Google Shape;2035;p35">
              <a:extLst>
                <a:ext uri="{FF2B5EF4-FFF2-40B4-BE49-F238E27FC236}">
                  <a16:creationId xmlns:a16="http://schemas.microsoft.com/office/drawing/2014/main" id="{9132C0B1-28D2-4ACA-A815-72233D6591A2}"/>
                </a:ext>
              </a:extLst>
            </p:cNvPr>
            <p:cNvSpPr/>
            <p:nvPr/>
          </p:nvSpPr>
          <p:spPr>
            <a:xfrm>
              <a:off x="-2129877" y="1141250"/>
              <a:ext cx="687341" cy="687341"/>
            </a:xfrm>
            <a:custGeom>
              <a:avLst/>
              <a:gdLst/>
              <a:ahLst/>
              <a:cxnLst/>
              <a:rect l="l" t="t" r="r" b="b"/>
              <a:pathLst>
                <a:path w="10242" h="10242" extrusionOk="0">
                  <a:moveTo>
                    <a:pt x="5121" y="1"/>
                  </a:moveTo>
                  <a:cubicBezTo>
                    <a:pt x="2294" y="1"/>
                    <a:pt x="1" y="2294"/>
                    <a:pt x="1" y="5121"/>
                  </a:cubicBezTo>
                  <a:cubicBezTo>
                    <a:pt x="1" y="7948"/>
                    <a:pt x="2294" y="10242"/>
                    <a:pt x="5121" y="10242"/>
                  </a:cubicBezTo>
                  <a:cubicBezTo>
                    <a:pt x="7948" y="10242"/>
                    <a:pt x="10242" y="7948"/>
                    <a:pt x="10242" y="5121"/>
                  </a:cubicBezTo>
                  <a:cubicBezTo>
                    <a:pt x="10242" y="2294"/>
                    <a:pt x="7948" y="1"/>
                    <a:pt x="5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3" name="Google Shape;2036;p35">
              <a:extLst>
                <a:ext uri="{FF2B5EF4-FFF2-40B4-BE49-F238E27FC236}">
                  <a16:creationId xmlns:a16="http://schemas.microsoft.com/office/drawing/2014/main" id="{4D6159DE-F737-44C0-B303-95D6E8322018}"/>
                </a:ext>
              </a:extLst>
            </p:cNvPr>
            <p:cNvSpPr/>
            <p:nvPr/>
          </p:nvSpPr>
          <p:spPr>
            <a:xfrm>
              <a:off x="-1791777" y="1426132"/>
              <a:ext cx="152877" cy="321860"/>
            </a:xfrm>
            <a:custGeom>
              <a:avLst/>
              <a:gdLst/>
              <a:ahLst/>
              <a:cxnLst/>
              <a:rect l="l" t="t" r="r" b="b"/>
              <a:pathLst>
                <a:path w="2278" h="4796" extrusionOk="0">
                  <a:moveTo>
                    <a:pt x="1813" y="1"/>
                  </a:moveTo>
                  <a:cubicBezTo>
                    <a:pt x="1676" y="1"/>
                    <a:pt x="1498" y="127"/>
                    <a:pt x="1445" y="737"/>
                  </a:cubicBezTo>
                  <a:lnTo>
                    <a:pt x="1423" y="1934"/>
                  </a:lnTo>
                  <a:lnTo>
                    <a:pt x="1" y="1934"/>
                  </a:lnTo>
                  <a:lnTo>
                    <a:pt x="612" y="4796"/>
                  </a:lnTo>
                  <a:lnTo>
                    <a:pt x="1310" y="3894"/>
                  </a:lnTo>
                  <a:cubicBezTo>
                    <a:pt x="1310" y="3894"/>
                    <a:pt x="1896" y="2810"/>
                    <a:pt x="2121" y="2450"/>
                  </a:cubicBezTo>
                  <a:cubicBezTo>
                    <a:pt x="2277" y="2203"/>
                    <a:pt x="2151" y="1167"/>
                    <a:pt x="2060" y="542"/>
                  </a:cubicBezTo>
                  <a:cubicBezTo>
                    <a:pt x="2030" y="560"/>
                    <a:pt x="1991" y="568"/>
                    <a:pt x="1930" y="568"/>
                  </a:cubicBezTo>
                  <a:cubicBezTo>
                    <a:pt x="1926" y="568"/>
                    <a:pt x="1923" y="568"/>
                    <a:pt x="1919" y="568"/>
                  </a:cubicBezTo>
                  <a:cubicBezTo>
                    <a:pt x="1714" y="568"/>
                    <a:pt x="1726" y="449"/>
                    <a:pt x="1726" y="308"/>
                  </a:cubicBezTo>
                  <a:cubicBezTo>
                    <a:pt x="1726" y="165"/>
                    <a:pt x="1818" y="48"/>
                    <a:pt x="1930" y="48"/>
                  </a:cubicBezTo>
                  <a:cubicBezTo>
                    <a:pt x="1943" y="48"/>
                    <a:pt x="1961" y="52"/>
                    <a:pt x="1974" y="57"/>
                  </a:cubicBezTo>
                  <a:cubicBezTo>
                    <a:pt x="1952" y="40"/>
                    <a:pt x="1889" y="1"/>
                    <a:pt x="1813" y="1"/>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4" name="Google Shape;2037;p35">
              <a:extLst>
                <a:ext uri="{FF2B5EF4-FFF2-40B4-BE49-F238E27FC236}">
                  <a16:creationId xmlns:a16="http://schemas.microsoft.com/office/drawing/2014/main" id="{F21BF2A1-1A5C-42F6-A127-9CCDA14239D8}"/>
                </a:ext>
              </a:extLst>
            </p:cNvPr>
            <p:cNvSpPr/>
            <p:nvPr/>
          </p:nvSpPr>
          <p:spPr>
            <a:xfrm>
              <a:off x="-1676818" y="1429353"/>
              <a:ext cx="23354" cy="34964"/>
            </a:xfrm>
            <a:custGeom>
              <a:avLst/>
              <a:gdLst/>
              <a:ahLst/>
              <a:cxnLst/>
              <a:rect l="l" t="t" r="r" b="b"/>
              <a:pathLst>
                <a:path w="348" h="521" extrusionOk="0">
                  <a:moveTo>
                    <a:pt x="217" y="0"/>
                  </a:moveTo>
                  <a:cubicBezTo>
                    <a:pt x="105" y="0"/>
                    <a:pt x="13" y="117"/>
                    <a:pt x="13" y="260"/>
                  </a:cubicBezTo>
                  <a:cubicBezTo>
                    <a:pt x="13" y="401"/>
                    <a:pt x="1" y="520"/>
                    <a:pt x="206" y="520"/>
                  </a:cubicBezTo>
                  <a:cubicBezTo>
                    <a:pt x="210" y="520"/>
                    <a:pt x="213" y="520"/>
                    <a:pt x="217" y="520"/>
                  </a:cubicBezTo>
                  <a:cubicBezTo>
                    <a:pt x="278" y="520"/>
                    <a:pt x="317" y="512"/>
                    <a:pt x="347" y="494"/>
                  </a:cubicBezTo>
                  <a:cubicBezTo>
                    <a:pt x="308" y="213"/>
                    <a:pt x="274" y="13"/>
                    <a:pt x="274" y="13"/>
                  </a:cubicBezTo>
                  <a:cubicBezTo>
                    <a:pt x="274" y="13"/>
                    <a:pt x="269" y="13"/>
                    <a:pt x="261" y="9"/>
                  </a:cubicBezTo>
                  <a:cubicBezTo>
                    <a:pt x="248" y="4"/>
                    <a:pt x="230" y="0"/>
                    <a:pt x="217" y="0"/>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5" name="Google Shape;2038;p35">
              <a:extLst>
                <a:ext uri="{FF2B5EF4-FFF2-40B4-BE49-F238E27FC236}">
                  <a16:creationId xmlns:a16="http://schemas.microsoft.com/office/drawing/2014/main" id="{6EC4E51D-D1D9-4D6C-B5D9-2A0242B60351}"/>
                </a:ext>
              </a:extLst>
            </p:cNvPr>
            <p:cNvSpPr/>
            <p:nvPr/>
          </p:nvSpPr>
          <p:spPr>
            <a:xfrm>
              <a:off x="-1853720" y="1679874"/>
              <a:ext cx="149924" cy="89391"/>
            </a:xfrm>
            <a:custGeom>
              <a:avLst/>
              <a:gdLst/>
              <a:ahLst/>
              <a:cxnLst/>
              <a:rect l="l" t="t" r="r" b="b"/>
              <a:pathLst>
                <a:path w="2234" h="1332" extrusionOk="0">
                  <a:moveTo>
                    <a:pt x="0" y="0"/>
                  </a:moveTo>
                  <a:lnTo>
                    <a:pt x="0" y="1331"/>
                  </a:lnTo>
                  <a:lnTo>
                    <a:pt x="2233" y="1331"/>
                  </a:lnTo>
                  <a:lnTo>
                    <a:pt x="2233" y="0"/>
                  </a:ln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6" name="Google Shape;2039;p35">
              <a:extLst>
                <a:ext uri="{FF2B5EF4-FFF2-40B4-BE49-F238E27FC236}">
                  <a16:creationId xmlns:a16="http://schemas.microsoft.com/office/drawing/2014/main" id="{ABD7FE57-91F2-415E-B0FF-057710A2B441}"/>
                </a:ext>
              </a:extLst>
            </p:cNvPr>
            <p:cNvSpPr/>
            <p:nvPr/>
          </p:nvSpPr>
          <p:spPr>
            <a:xfrm>
              <a:off x="-1876403" y="1341170"/>
              <a:ext cx="181600" cy="346288"/>
            </a:xfrm>
            <a:custGeom>
              <a:avLst/>
              <a:gdLst/>
              <a:ahLst/>
              <a:cxnLst/>
              <a:rect l="l" t="t" r="r" b="b"/>
              <a:pathLst>
                <a:path w="2706" h="5160" extrusionOk="0">
                  <a:moveTo>
                    <a:pt x="408" y="0"/>
                  </a:moveTo>
                  <a:cubicBezTo>
                    <a:pt x="182" y="0"/>
                    <a:pt x="0" y="200"/>
                    <a:pt x="0" y="451"/>
                  </a:cubicBezTo>
                  <a:lnTo>
                    <a:pt x="0" y="4705"/>
                  </a:lnTo>
                  <a:cubicBezTo>
                    <a:pt x="0" y="4956"/>
                    <a:pt x="182" y="5160"/>
                    <a:pt x="408" y="5160"/>
                  </a:cubicBezTo>
                  <a:lnTo>
                    <a:pt x="2298" y="5160"/>
                  </a:lnTo>
                  <a:cubicBezTo>
                    <a:pt x="2524" y="5160"/>
                    <a:pt x="2706" y="4956"/>
                    <a:pt x="2706" y="4705"/>
                  </a:cubicBezTo>
                  <a:lnTo>
                    <a:pt x="2706" y="451"/>
                  </a:lnTo>
                  <a:cubicBezTo>
                    <a:pt x="2706" y="200"/>
                    <a:pt x="2524" y="0"/>
                    <a:pt x="2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7" name="Google Shape;2040;p35">
              <a:extLst>
                <a:ext uri="{FF2B5EF4-FFF2-40B4-BE49-F238E27FC236}">
                  <a16:creationId xmlns:a16="http://schemas.microsoft.com/office/drawing/2014/main" id="{386D449F-E52D-41DF-884F-83E98C01DAA7}"/>
                </a:ext>
              </a:extLst>
            </p:cNvPr>
            <p:cNvSpPr/>
            <p:nvPr/>
          </p:nvSpPr>
          <p:spPr>
            <a:xfrm>
              <a:off x="-1864189" y="1371437"/>
              <a:ext cx="157172" cy="266024"/>
            </a:xfrm>
            <a:custGeom>
              <a:avLst/>
              <a:gdLst/>
              <a:ahLst/>
              <a:cxnLst/>
              <a:rect l="l" t="t" r="r" b="b"/>
              <a:pathLst>
                <a:path w="2342" h="3964" extrusionOk="0">
                  <a:moveTo>
                    <a:pt x="0" y="0"/>
                  </a:moveTo>
                  <a:lnTo>
                    <a:pt x="0" y="3963"/>
                  </a:lnTo>
                  <a:lnTo>
                    <a:pt x="2342" y="3963"/>
                  </a:lnTo>
                  <a:lnTo>
                    <a:pt x="2342"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8" name="Google Shape;2041;p35">
              <a:extLst>
                <a:ext uri="{FF2B5EF4-FFF2-40B4-BE49-F238E27FC236}">
                  <a16:creationId xmlns:a16="http://schemas.microsoft.com/office/drawing/2014/main" id="{4BBF17E9-0529-4C8F-A59E-426118EBA7D5}"/>
                </a:ext>
              </a:extLst>
            </p:cNvPr>
            <p:cNvSpPr/>
            <p:nvPr/>
          </p:nvSpPr>
          <p:spPr>
            <a:xfrm>
              <a:off x="-1855196" y="1380430"/>
              <a:ext cx="66707" cy="76573"/>
            </a:xfrm>
            <a:custGeom>
              <a:avLst/>
              <a:gdLst/>
              <a:ahLst/>
              <a:cxnLst/>
              <a:rect l="l" t="t" r="r" b="b"/>
              <a:pathLst>
                <a:path w="994" h="1141" extrusionOk="0">
                  <a:moveTo>
                    <a:pt x="1" y="1"/>
                  </a:moveTo>
                  <a:lnTo>
                    <a:pt x="1" y="1141"/>
                  </a:lnTo>
                  <a:lnTo>
                    <a:pt x="994" y="1141"/>
                  </a:lnTo>
                  <a:lnTo>
                    <a:pt x="9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9" name="Google Shape;2042;p35">
              <a:extLst>
                <a:ext uri="{FF2B5EF4-FFF2-40B4-BE49-F238E27FC236}">
                  <a16:creationId xmlns:a16="http://schemas.microsoft.com/office/drawing/2014/main" id="{852C9278-ABC0-48C9-8370-37A7771AB75B}"/>
                </a:ext>
              </a:extLst>
            </p:cNvPr>
            <p:cNvSpPr/>
            <p:nvPr/>
          </p:nvSpPr>
          <p:spPr>
            <a:xfrm>
              <a:off x="-1778691" y="1380430"/>
              <a:ext cx="62681" cy="76573"/>
            </a:xfrm>
            <a:custGeom>
              <a:avLst/>
              <a:gdLst/>
              <a:ahLst/>
              <a:cxnLst/>
              <a:rect l="l" t="t" r="r" b="b"/>
              <a:pathLst>
                <a:path w="934" h="1141" extrusionOk="0">
                  <a:moveTo>
                    <a:pt x="1" y="1"/>
                  </a:moveTo>
                  <a:lnTo>
                    <a:pt x="1" y="1141"/>
                  </a:lnTo>
                  <a:lnTo>
                    <a:pt x="933" y="1141"/>
                  </a:lnTo>
                  <a:lnTo>
                    <a:pt x="9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0" name="Google Shape;2043;p35">
              <a:extLst>
                <a:ext uri="{FF2B5EF4-FFF2-40B4-BE49-F238E27FC236}">
                  <a16:creationId xmlns:a16="http://schemas.microsoft.com/office/drawing/2014/main" id="{6E5A65C0-81F2-4804-96C4-640E7DA5F79B}"/>
                </a:ext>
              </a:extLst>
            </p:cNvPr>
            <p:cNvSpPr/>
            <p:nvPr/>
          </p:nvSpPr>
          <p:spPr>
            <a:xfrm>
              <a:off x="-1855196" y="1465995"/>
              <a:ext cx="66707" cy="72814"/>
            </a:xfrm>
            <a:custGeom>
              <a:avLst/>
              <a:gdLst/>
              <a:ahLst/>
              <a:cxnLst/>
              <a:rect l="l" t="t" r="r" b="b"/>
              <a:pathLst>
                <a:path w="994" h="1085" extrusionOk="0">
                  <a:moveTo>
                    <a:pt x="1" y="0"/>
                  </a:moveTo>
                  <a:lnTo>
                    <a:pt x="1" y="1084"/>
                  </a:lnTo>
                  <a:lnTo>
                    <a:pt x="994" y="1084"/>
                  </a:lnTo>
                  <a:lnTo>
                    <a:pt x="9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1" name="Google Shape;2044;p35">
              <a:extLst>
                <a:ext uri="{FF2B5EF4-FFF2-40B4-BE49-F238E27FC236}">
                  <a16:creationId xmlns:a16="http://schemas.microsoft.com/office/drawing/2014/main" id="{DC6F0FA7-391B-4E01-9509-D465A2CF0428}"/>
                </a:ext>
              </a:extLst>
            </p:cNvPr>
            <p:cNvSpPr/>
            <p:nvPr/>
          </p:nvSpPr>
          <p:spPr>
            <a:xfrm>
              <a:off x="-1778691" y="1465995"/>
              <a:ext cx="62681" cy="72814"/>
            </a:xfrm>
            <a:custGeom>
              <a:avLst/>
              <a:gdLst/>
              <a:ahLst/>
              <a:cxnLst/>
              <a:rect l="l" t="t" r="r" b="b"/>
              <a:pathLst>
                <a:path w="934" h="1085" extrusionOk="0">
                  <a:moveTo>
                    <a:pt x="1" y="0"/>
                  </a:moveTo>
                  <a:lnTo>
                    <a:pt x="1" y="1084"/>
                  </a:lnTo>
                  <a:lnTo>
                    <a:pt x="933" y="1084"/>
                  </a:lnTo>
                  <a:lnTo>
                    <a:pt x="9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2" name="Google Shape;2045;p35">
              <a:extLst>
                <a:ext uri="{FF2B5EF4-FFF2-40B4-BE49-F238E27FC236}">
                  <a16:creationId xmlns:a16="http://schemas.microsoft.com/office/drawing/2014/main" id="{1A168314-6306-4E3B-BEAD-67DCCF2D01FD}"/>
                </a:ext>
              </a:extLst>
            </p:cNvPr>
            <p:cNvSpPr/>
            <p:nvPr/>
          </p:nvSpPr>
          <p:spPr>
            <a:xfrm>
              <a:off x="-1855196" y="1549815"/>
              <a:ext cx="66707" cy="78586"/>
            </a:xfrm>
            <a:custGeom>
              <a:avLst/>
              <a:gdLst/>
              <a:ahLst/>
              <a:cxnLst/>
              <a:rect l="l" t="t" r="r" b="b"/>
              <a:pathLst>
                <a:path w="994" h="1171" extrusionOk="0">
                  <a:moveTo>
                    <a:pt x="1" y="0"/>
                  </a:moveTo>
                  <a:lnTo>
                    <a:pt x="1" y="1171"/>
                  </a:lnTo>
                  <a:lnTo>
                    <a:pt x="994" y="1171"/>
                  </a:lnTo>
                  <a:lnTo>
                    <a:pt x="9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3" name="Google Shape;2046;p35">
              <a:extLst>
                <a:ext uri="{FF2B5EF4-FFF2-40B4-BE49-F238E27FC236}">
                  <a16:creationId xmlns:a16="http://schemas.microsoft.com/office/drawing/2014/main" id="{2EE64052-9D9A-4C63-81F9-6C8C41E1126C}"/>
                </a:ext>
              </a:extLst>
            </p:cNvPr>
            <p:cNvSpPr/>
            <p:nvPr/>
          </p:nvSpPr>
          <p:spPr>
            <a:xfrm>
              <a:off x="-1778691" y="1549815"/>
              <a:ext cx="62681" cy="78586"/>
            </a:xfrm>
            <a:custGeom>
              <a:avLst/>
              <a:gdLst/>
              <a:ahLst/>
              <a:cxnLst/>
              <a:rect l="l" t="t" r="r" b="b"/>
              <a:pathLst>
                <a:path w="934" h="1171" extrusionOk="0">
                  <a:moveTo>
                    <a:pt x="1" y="0"/>
                  </a:moveTo>
                  <a:lnTo>
                    <a:pt x="1" y="1171"/>
                  </a:lnTo>
                  <a:lnTo>
                    <a:pt x="933" y="1171"/>
                  </a:lnTo>
                  <a:lnTo>
                    <a:pt x="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4" name="Google Shape;2047;p35">
              <a:extLst>
                <a:ext uri="{FF2B5EF4-FFF2-40B4-BE49-F238E27FC236}">
                  <a16:creationId xmlns:a16="http://schemas.microsoft.com/office/drawing/2014/main" id="{26A3215E-4973-4E90-A0A7-55B3DC3BCFF5}"/>
                </a:ext>
              </a:extLst>
            </p:cNvPr>
            <p:cNvSpPr/>
            <p:nvPr/>
          </p:nvSpPr>
          <p:spPr>
            <a:xfrm>
              <a:off x="-1930561" y="1591088"/>
              <a:ext cx="91739" cy="84559"/>
            </a:xfrm>
            <a:custGeom>
              <a:avLst/>
              <a:gdLst/>
              <a:ahLst/>
              <a:cxnLst/>
              <a:rect l="l" t="t" r="r" b="b"/>
              <a:pathLst>
                <a:path w="1367" h="1260" extrusionOk="0">
                  <a:moveTo>
                    <a:pt x="332" y="1"/>
                  </a:moveTo>
                  <a:cubicBezTo>
                    <a:pt x="252" y="1"/>
                    <a:pt x="170" y="35"/>
                    <a:pt x="109" y="100"/>
                  </a:cubicBezTo>
                  <a:cubicBezTo>
                    <a:pt x="1" y="222"/>
                    <a:pt x="1" y="400"/>
                    <a:pt x="109" y="499"/>
                  </a:cubicBezTo>
                  <a:lnTo>
                    <a:pt x="864" y="1193"/>
                  </a:lnTo>
                  <a:cubicBezTo>
                    <a:pt x="912" y="1238"/>
                    <a:pt x="973" y="1260"/>
                    <a:pt x="1036" y="1260"/>
                  </a:cubicBezTo>
                  <a:cubicBezTo>
                    <a:pt x="1115" y="1260"/>
                    <a:pt x="1196" y="1226"/>
                    <a:pt x="1258" y="1158"/>
                  </a:cubicBezTo>
                  <a:cubicBezTo>
                    <a:pt x="1366" y="1041"/>
                    <a:pt x="1366" y="864"/>
                    <a:pt x="1258" y="764"/>
                  </a:cubicBezTo>
                  <a:lnTo>
                    <a:pt x="504" y="66"/>
                  </a:lnTo>
                  <a:cubicBezTo>
                    <a:pt x="456" y="22"/>
                    <a:pt x="395" y="1"/>
                    <a:pt x="332" y="1"/>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5" name="Google Shape;2048;p35">
              <a:extLst>
                <a:ext uri="{FF2B5EF4-FFF2-40B4-BE49-F238E27FC236}">
                  <a16:creationId xmlns:a16="http://schemas.microsoft.com/office/drawing/2014/main" id="{39132FA2-6E96-423A-A03B-21EF290F175D}"/>
                </a:ext>
              </a:extLst>
            </p:cNvPr>
            <p:cNvSpPr/>
            <p:nvPr/>
          </p:nvSpPr>
          <p:spPr>
            <a:xfrm>
              <a:off x="-1923581" y="1525119"/>
              <a:ext cx="84156" cy="77042"/>
            </a:xfrm>
            <a:custGeom>
              <a:avLst/>
              <a:gdLst/>
              <a:ahLst/>
              <a:cxnLst/>
              <a:rect l="l" t="t" r="r" b="b"/>
              <a:pathLst>
                <a:path w="1254" h="1148" extrusionOk="0">
                  <a:moveTo>
                    <a:pt x="355" y="0"/>
                  </a:moveTo>
                  <a:cubicBezTo>
                    <a:pt x="276" y="0"/>
                    <a:pt x="190" y="38"/>
                    <a:pt x="122" y="108"/>
                  </a:cubicBezTo>
                  <a:cubicBezTo>
                    <a:pt x="14" y="229"/>
                    <a:pt x="1" y="394"/>
                    <a:pt x="96" y="485"/>
                  </a:cubicBezTo>
                  <a:lnTo>
                    <a:pt x="760" y="1096"/>
                  </a:lnTo>
                  <a:cubicBezTo>
                    <a:pt x="798" y="1131"/>
                    <a:pt x="847" y="1148"/>
                    <a:pt x="899" y="1148"/>
                  </a:cubicBezTo>
                  <a:cubicBezTo>
                    <a:pt x="978" y="1148"/>
                    <a:pt x="1065" y="1110"/>
                    <a:pt x="1132" y="1040"/>
                  </a:cubicBezTo>
                  <a:cubicBezTo>
                    <a:pt x="1241" y="919"/>
                    <a:pt x="1254" y="750"/>
                    <a:pt x="1158" y="663"/>
                  </a:cubicBezTo>
                  <a:lnTo>
                    <a:pt x="495" y="52"/>
                  </a:lnTo>
                  <a:cubicBezTo>
                    <a:pt x="457" y="17"/>
                    <a:pt x="408" y="0"/>
                    <a:pt x="355" y="0"/>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6" name="Google Shape;2049;p35">
              <a:extLst>
                <a:ext uri="{FF2B5EF4-FFF2-40B4-BE49-F238E27FC236}">
                  <a16:creationId xmlns:a16="http://schemas.microsoft.com/office/drawing/2014/main" id="{5C8AF73B-03FB-4EBC-8BEA-AB838E790538}"/>
                </a:ext>
              </a:extLst>
            </p:cNvPr>
            <p:cNvSpPr/>
            <p:nvPr/>
          </p:nvSpPr>
          <p:spPr>
            <a:xfrm>
              <a:off x="-1915998" y="1458210"/>
              <a:ext cx="79794" cy="73217"/>
            </a:xfrm>
            <a:custGeom>
              <a:avLst/>
              <a:gdLst/>
              <a:ahLst/>
              <a:cxnLst/>
              <a:rect l="l" t="t" r="r" b="b"/>
              <a:pathLst>
                <a:path w="1189" h="1091" extrusionOk="0">
                  <a:moveTo>
                    <a:pt x="361" y="1"/>
                  </a:moveTo>
                  <a:cubicBezTo>
                    <a:pt x="284" y="1"/>
                    <a:pt x="196" y="40"/>
                    <a:pt x="126" y="112"/>
                  </a:cubicBezTo>
                  <a:cubicBezTo>
                    <a:pt x="18" y="233"/>
                    <a:pt x="0" y="394"/>
                    <a:pt x="87" y="476"/>
                  </a:cubicBezTo>
                  <a:lnTo>
                    <a:pt x="703" y="1044"/>
                  </a:lnTo>
                  <a:cubicBezTo>
                    <a:pt x="737" y="1075"/>
                    <a:pt x="782" y="1091"/>
                    <a:pt x="830" y="1091"/>
                  </a:cubicBezTo>
                  <a:cubicBezTo>
                    <a:pt x="908" y="1091"/>
                    <a:pt x="995" y="1050"/>
                    <a:pt x="1063" y="975"/>
                  </a:cubicBezTo>
                  <a:cubicBezTo>
                    <a:pt x="1171" y="858"/>
                    <a:pt x="1188" y="693"/>
                    <a:pt x="1102" y="615"/>
                  </a:cubicBezTo>
                  <a:lnTo>
                    <a:pt x="486" y="47"/>
                  </a:lnTo>
                  <a:cubicBezTo>
                    <a:pt x="453" y="16"/>
                    <a:pt x="409" y="1"/>
                    <a:pt x="361" y="1"/>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7" name="Google Shape;2050;p35">
              <a:extLst>
                <a:ext uri="{FF2B5EF4-FFF2-40B4-BE49-F238E27FC236}">
                  <a16:creationId xmlns:a16="http://schemas.microsoft.com/office/drawing/2014/main" id="{473A0322-1568-42E7-A32E-747F0B5F8B39}"/>
                </a:ext>
              </a:extLst>
            </p:cNvPr>
            <p:cNvSpPr/>
            <p:nvPr/>
          </p:nvSpPr>
          <p:spPr>
            <a:xfrm>
              <a:off x="-1943043" y="1382443"/>
              <a:ext cx="66707" cy="73687"/>
            </a:xfrm>
            <a:custGeom>
              <a:avLst/>
              <a:gdLst/>
              <a:ahLst/>
              <a:cxnLst/>
              <a:rect l="l" t="t" r="r" b="b"/>
              <a:pathLst>
                <a:path w="994" h="1098" extrusionOk="0">
                  <a:moveTo>
                    <a:pt x="408" y="0"/>
                  </a:moveTo>
                  <a:cubicBezTo>
                    <a:pt x="350" y="0"/>
                    <a:pt x="297" y="17"/>
                    <a:pt x="252" y="57"/>
                  </a:cubicBezTo>
                  <a:cubicBezTo>
                    <a:pt x="0" y="283"/>
                    <a:pt x="451" y="825"/>
                    <a:pt x="993" y="1098"/>
                  </a:cubicBezTo>
                  <a:lnTo>
                    <a:pt x="993" y="331"/>
                  </a:lnTo>
                  <a:cubicBezTo>
                    <a:pt x="993" y="331"/>
                    <a:pt x="663" y="0"/>
                    <a:pt x="408" y="0"/>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8" name="Google Shape;2051;p35">
              <a:extLst>
                <a:ext uri="{FF2B5EF4-FFF2-40B4-BE49-F238E27FC236}">
                  <a16:creationId xmlns:a16="http://schemas.microsoft.com/office/drawing/2014/main" id="{373BD642-4930-4B69-9C49-4EC343ED3F8E}"/>
                </a:ext>
              </a:extLst>
            </p:cNvPr>
            <p:cNvSpPr/>
            <p:nvPr/>
          </p:nvSpPr>
          <p:spPr>
            <a:xfrm>
              <a:off x="-1882845" y="1637662"/>
              <a:ext cx="37313" cy="31139"/>
            </a:xfrm>
            <a:custGeom>
              <a:avLst/>
              <a:gdLst/>
              <a:ahLst/>
              <a:cxnLst/>
              <a:rect l="l" t="t" r="r" b="b"/>
              <a:pathLst>
                <a:path w="556" h="464" extrusionOk="0">
                  <a:moveTo>
                    <a:pt x="236" y="0"/>
                  </a:moveTo>
                  <a:cubicBezTo>
                    <a:pt x="201" y="0"/>
                    <a:pt x="164" y="18"/>
                    <a:pt x="122" y="61"/>
                  </a:cubicBezTo>
                  <a:cubicBezTo>
                    <a:pt x="1" y="187"/>
                    <a:pt x="87" y="261"/>
                    <a:pt x="192" y="360"/>
                  </a:cubicBezTo>
                  <a:cubicBezTo>
                    <a:pt x="256" y="427"/>
                    <a:pt x="335" y="464"/>
                    <a:pt x="400" y="464"/>
                  </a:cubicBezTo>
                  <a:cubicBezTo>
                    <a:pt x="436" y="464"/>
                    <a:pt x="468" y="453"/>
                    <a:pt x="491" y="430"/>
                  </a:cubicBezTo>
                  <a:cubicBezTo>
                    <a:pt x="556" y="365"/>
                    <a:pt x="525" y="230"/>
                    <a:pt x="426" y="131"/>
                  </a:cubicBezTo>
                  <a:cubicBezTo>
                    <a:pt x="358" y="63"/>
                    <a:pt x="301" y="0"/>
                    <a:pt x="236" y="0"/>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9" name="Google Shape;2052;p35">
              <a:extLst>
                <a:ext uri="{FF2B5EF4-FFF2-40B4-BE49-F238E27FC236}">
                  <a16:creationId xmlns:a16="http://schemas.microsoft.com/office/drawing/2014/main" id="{9AE08983-3E7F-4C88-AC92-2ADE356E4BD7}"/>
                </a:ext>
              </a:extLst>
            </p:cNvPr>
            <p:cNvSpPr/>
            <p:nvPr/>
          </p:nvSpPr>
          <p:spPr>
            <a:xfrm>
              <a:off x="-1886872" y="1560419"/>
              <a:ext cx="36978" cy="31139"/>
            </a:xfrm>
            <a:custGeom>
              <a:avLst/>
              <a:gdLst/>
              <a:ahLst/>
              <a:cxnLst/>
              <a:rect l="l" t="t" r="r" b="b"/>
              <a:pathLst>
                <a:path w="551" h="464" extrusionOk="0">
                  <a:moveTo>
                    <a:pt x="235" y="0"/>
                  </a:moveTo>
                  <a:cubicBezTo>
                    <a:pt x="201" y="0"/>
                    <a:pt x="164" y="18"/>
                    <a:pt x="121" y="63"/>
                  </a:cubicBezTo>
                  <a:cubicBezTo>
                    <a:pt x="0" y="189"/>
                    <a:pt x="87" y="263"/>
                    <a:pt x="186" y="362"/>
                  </a:cubicBezTo>
                  <a:cubicBezTo>
                    <a:pt x="253" y="429"/>
                    <a:pt x="333" y="464"/>
                    <a:pt x="399" y="464"/>
                  </a:cubicBezTo>
                  <a:cubicBezTo>
                    <a:pt x="435" y="464"/>
                    <a:pt x="467" y="453"/>
                    <a:pt x="490" y="432"/>
                  </a:cubicBezTo>
                  <a:cubicBezTo>
                    <a:pt x="551" y="367"/>
                    <a:pt x="525" y="232"/>
                    <a:pt x="421" y="128"/>
                  </a:cubicBezTo>
                  <a:cubicBezTo>
                    <a:pt x="356" y="63"/>
                    <a:pt x="300" y="0"/>
                    <a:pt x="235" y="0"/>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0" name="Google Shape;2053;p35">
              <a:extLst>
                <a:ext uri="{FF2B5EF4-FFF2-40B4-BE49-F238E27FC236}">
                  <a16:creationId xmlns:a16="http://schemas.microsoft.com/office/drawing/2014/main" id="{CF4AAA87-B7F2-4411-BB0C-C097CB5B6D94}"/>
                </a:ext>
              </a:extLst>
            </p:cNvPr>
            <p:cNvSpPr/>
            <p:nvPr/>
          </p:nvSpPr>
          <p:spPr>
            <a:xfrm>
              <a:off x="-1880765" y="1490826"/>
              <a:ext cx="36978" cy="31072"/>
            </a:xfrm>
            <a:custGeom>
              <a:avLst/>
              <a:gdLst/>
              <a:ahLst/>
              <a:cxnLst/>
              <a:rect l="l" t="t" r="r" b="b"/>
              <a:pathLst>
                <a:path w="551" h="463" extrusionOk="0">
                  <a:moveTo>
                    <a:pt x="232" y="1"/>
                  </a:moveTo>
                  <a:cubicBezTo>
                    <a:pt x="198" y="1"/>
                    <a:pt x="162" y="19"/>
                    <a:pt x="122" y="64"/>
                  </a:cubicBezTo>
                  <a:cubicBezTo>
                    <a:pt x="0" y="190"/>
                    <a:pt x="87" y="263"/>
                    <a:pt x="187" y="363"/>
                  </a:cubicBezTo>
                  <a:cubicBezTo>
                    <a:pt x="251" y="427"/>
                    <a:pt x="331" y="463"/>
                    <a:pt x="396" y="463"/>
                  </a:cubicBezTo>
                  <a:cubicBezTo>
                    <a:pt x="432" y="463"/>
                    <a:pt x="464" y="451"/>
                    <a:pt x="486" y="428"/>
                  </a:cubicBezTo>
                  <a:cubicBezTo>
                    <a:pt x="551" y="367"/>
                    <a:pt x="520" y="233"/>
                    <a:pt x="421" y="129"/>
                  </a:cubicBezTo>
                  <a:cubicBezTo>
                    <a:pt x="353" y="64"/>
                    <a:pt x="296" y="1"/>
                    <a:pt x="232" y="1"/>
                  </a:cubicBezTo>
                  <a:close/>
                </a:path>
              </a:pathLst>
            </a:custGeom>
            <a:solidFill>
              <a:srgbClr val="FFD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1" name="Google Shape;2054;p35">
              <a:extLst>
                <a:ext uri="{FF2B5EF4-FFF2-40B4-BE49-F238E27FC236}">
                  <a16:creationId xmlns:a16="http://schemas.microsoft.com/office/drawing/2014/main" id="{964BFF5C-89B7-4609-933C-F8EC428F2448}"/>
                </a:ext>
              </a:extLst>
            </p:cNvPr>
            <p:cNvSpPr/>
            <p:nvPr/>
          </p:nvSpPr>
          <p:spPr>
            <a:xfrm>
              <a:off x="-1865397" y="1738327"/>
              <a:ext cx="167372" cy="13154"/>
            </a:xfrm>
            <a:custGeom>
              <a:avLst/>
              <a:gdLst/>
              <a:ahLst/>
              <a:cxnLst/>
              <a:rect l="l" t="t" r="r" b="b"/>
              <a:pathLst>
                <a:path w="2494" h="196" extrusionOk="0">
                  <a:moveTo>
                    <a:pt x="1" y="1"/>
                  </a:moveTo>
                  <a:lnTo>
                    <a:pt x="1" y="196"/>
                  </a:lnTo>
                  <a:lnTo>
                    <a:pt x="2494" y="196"/>
                  </a:lnTo>
                  <a:lnTo>
                    <a:pt x="24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2" name="Google Shape;2055;p35">
              <a:extLst>
                <a:ext uri="{FF2B5EF4-FFF2-40B4-BE49-F238E27FC236}">
                  <a16:creationId xmlns:a16="http://schemas.microsoft.com/office/drawing/2014/main" id="{48CFD1E3-ED70-4D68-9094-AA79D85C97B6}"/>
                </a:ext>
              </a:extLst>
            </p:cNvPr>
            <p:cNvSpPr/>
            <p:nvPr/>
          </p:nvSpPr>
          <p:spPr>
            <a:xfrm>
              <a:off x="-1876403" y="1749400"/>
              <a:ext cx="198780" cy="49527"/>
            </a:xfrm>
            <a:custGeom>
              <a:avLst/>
              <a:gdLst/>
              <a:ahLst/>
              <a:cxnLst/>
              <a:rect l="l" t="t" r="r" b="b"/>
              <a:pathLst>
                <a:path w="2962" h="738" extrusionOk="0">
                  <a:moveTo>
                    <a:pt x="0" y="0"/>
                  </a:moveTo>
                  <a:lnTo>
                    <a:pt x="0" y="737"/>
                  </a:lnTo>
                  <a:lnTo>
                    <a:pt x="2961" y="737"/>
                  </a:lnTo>
                  <a:lnTo>
                    <a:pt x="2961"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3" name="Google Shape;2056;p35">
              <a:extLst>
                <a:ext uri="{FF2B5EF4-FFF2-40B4-BE49-F238E27FC236}">
                  <a16:creationId xmlns:a16="http://schemas.microsoft.com/office/drawing/2014/main" id="{AAB9DFDE-2A3A-4FCB-8712-37980C11A5E4}"/>
                </a:ext>
              </a:extLst>
            </p:cNvPr>
            <p:cNvSpPr/>
            <p:nvPr/>
          </p:nvSpPr>
          <p:spPr>
            <a:xfrm>
              <a:off x="-1862176" y="1792753"/>
              <a:ext cx="162406" cy="35837"/>
            </a:xfrm>
            <a:custGeom>
              <a:avLst/>
              <a:gdLst/>
              <a:ahLst/>
              <a:cxnLst/>
              <a:rect l="l" t="t" r="r" b="b"/>
              <a:pathLst>
                <a:path w="2420" h="534" extrusionOk="0">
                  <a:moveTo>
                    <a:pt x="1" y="0"/>
                  </a:moveTo>
                  <a:lnTo>
                    <a:pt x="1" y="408"/>
                  </a:lnTo>
                  <a:cubicBezTo>
                    <a:pt x="365" y="490"/>
                    <a:pt x="742" y="534"/>
                    <a:pt x="1132" y="534"/>
                  </a:cubicBezTo>
                  <a:cubicBezTo>
                    <a:pt x="1579" y="534"/>
                    <a:pt x="2008" y="477"/>
                    <a:pt x="2420" y="373"/>
                  </a:cubicBezTo>
                  <a:lnTo>
                    <a:pt x="2420"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4" name="Google Shape;2057;p35">
              <a:extLst>
                <a:ext uri="{FF2B5EF4-FFF2-40B4-BE49-F238E27FC236}">
                  <a16:creationId xmlns:a16="http://schemas.microsoft.com/office/drawing/2014/main" id="{DF625104-FFD3-45A9-9478-5AA3EB43EABA}"/>
                </a:ext>
              </a:extLst>
            </p:cNvPr>
            <p:cNvSpPr/>
            <p:nvPr/>
          </p:nvSpPr>
          <p:spPr>
            <a:xfrm>
              <a:off x="-1712050" y="1759601"/>
              <a:ext cx="26307" cy="26240"/>
            </a:xfrm>
            <a:custGeom>
              <a:avLst/>
              <a:gdLst/>
              <a:ahLst/>
              <a:cxnLst/>
              <a:rect l="l" t="t" r="r" b="b"/>
              <a:pathLst>
                <a:path w="392" h="391" extrusionOk="0">
                  <a:moveTo>
                    <a:pt x="196" y="0"/>
                  </a:moveTo>
                  <a:cubicBezTo>
                    <a:pt x="88" y="0"/>
                    <a:pt x="1" y="87"/>
                    <a:pt x="1" y="195"/>
                  </a:cubicBezTo>
                  <a:cubicBezTo>
                    <a:pt x="1" y="304"/>
                    <a:pt x="88" y="390"/>
                    <a:pt x="196" y="390"/>
                  </a:cubicBezTo>
                  <a:cubicBezTo>
                    <a:pt x="304" y="390"/>
                    <a:pt x="391" y="304"/>
                    <a:pt x="391" y="195"/>
                  </a:cubicBezTo>
                  <a:cubicBezTo>
                    <a:pt x="391" y="87"/>
                    <a:pt x="304" y="0"/>
                    <a:pt x="196" y="0"/>
                  </a:cubicBezTo>
                  <a:close/>
                </a:path>
              </a:pathLst>
            </a:custGeom>
            <a:solidFill>
              <a:srgbClr val="FBF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75" name="Google Shape;2058;p35">
            <a:extLst>
              <a:ext uri="{FF2B5EF4-FFF2-40B4-BE49-F238E27FC236}">
                <a16:creationId xmlns:a16="http://schemas.microsoft.com/office/drawing/2014/main" id="{2DE1670B-AB4C-4B5F-8D2A-16C08E565BBD}"/>
              </a:ext>
            </a:extLst>
          </p:cNvPr>
          <p:cNvGrpSpPr/>
          <p:nvPr/>
        </p:nvGrpSpPr>
        <p:grpSpPr>
          <a:xfrm>
            <a:off x="7146120" y="1330420"/>
            <a:ext cx="670304" cy="687341"/>
            <a:chOff x="-1173761" y="1141854"/>
            <a:chExt cx="687341" cy="687341"/>
          </a:xfrm>
        </p:grpSpPr>
        <p:sp>
          <p:nvSpPr>
            <p:cNvPr id="76" name="Google Shape;2059;p35">
              <a:extLst>
                <a:ext uri="{FF2B5EF4-FFF2-40B4-BE49-F238E27FC236}">
                  <a16:creationId xmlns:a16="http://schemas.microsoft.com/office/drawing/2014/main" id="{F71EAB54-98EB-4077-95EC-A57346F425EA}"/>
                </a:ext>
              </a:extLst>
            </p:cNvPr>
            <p:cNvSpPr/>
            <p:nvPr/>
          </p:nvSpPr>
          <p:spPr>
            <a:xfrm>
              <a:off x="-1173761" y="1141854"/>
              <a:ext cx="687341" cy="687341"/>
            </a:xfrm>
            <a:custGeom>
              <a:avLst/>
              <a:gdLst/>
              <a:ahLst/>
              <a:cxnLst/>
              <a:rect l="l" t="t" r="r" b="b"/>
              <a:pathLst>
                <a:path w="10242" h="10242" extrusionOk="0">
                  <a:moveTo>
                    <a:pt x="5121" y="0"/>
                  </a:moveTo>
                  <a:cubicBezTo>
                    <a:pt x="2295" y="0"/>
                    <a:pt x="1" y="2294"/>
                    <a:pt x="1" y="5121"/>
                  </a:cubicBezTo>
                  <a:cubicBezTo>
                    <a:pt x="1" y="7952"/>
                    <a:pt x="2295" y="10241"/>
                    <a:pt x="5121" y="10241"/>
                  </a:cubicBezTo>
                  <a:cubicBezTo>
                    <a:pt x="7948" y="10241"/>
                    <a:pt x="10242" y="7952"/>
                    <a:pt x="10242" y="5121"/>
                  </a:cubicBezTo>
                  <a:cubicBezTo>
                    <a:pt x="10242" y="2294"/>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7" name="Google Shape;2060;p35">
              <a:extLst>
                <a:ext uri="{FF2B5EF4-FFF2-40B4-BE49-F238E27FC236}">
                  <a16:creationId xmlns:a16="http://schemas.microsoft.com/office/drawing/2014/main" id="{7AA76DBB-9421-4329-8F6C-B2D0DB71FEB4}"/>
                </a:ext>
              </a:extLst>
            </p:cNvPr>
            <p:cNvSpPr/>
            <p:nvPr/>
          </p:nvSpPr>
          <p:spPr>
            <a:xfrm>
              <a:off x="-716340" y="1297817"/>
              <a:ext cx="101068" cy="103953"/>
            </a:xfrm>
            <a:custGeom>
              <a:avLst/>
              <a:gdLst/>
              <a:ahLst/>
              <a:cxnLst/>
              <a:rect l="l" t="t" r="r" b="b"/>
              <a:pathLst>
                <a:path w="1506" h="1549" extrusionOk="0">
                  <a:moveTo>
                    <a:pt x="1358" y="0"/>
                  </a:moveTo>
                  <a:cubicBezTo>
                    <a:pt x="1349" y="321"/>
                    <a:pt x="1111" y="807"/>
                    <a:pt x="824" y="1106"/>
                  </a:cubicBezTo>
                  <a:cubicBezTo>
                    <a:pt x="699" y="1240"/>
                    <a:pt x="564" y="1340"/>
                    <a:pt x="443" y="1379"/>
                  </a:cubicBezTo>
                  <a:cubicBezTo>
                    <a:pt x="402" y="1391"/>
                    <a:pt x="364" y="1397"/>
                    <a:pt x="329" y="1397"/>
                  </a:cubicBezTo>
                  <a:cubicBezTo>
                    <a:pt x="260" y="1397"/>
                    <a:pt x="198" y="1373"/>
                    <a:pt x="135" y="1318"/>
                  </a:cubicBezTo>
                  <a:cubicBezTo>
                    <a:pt x="131" y="1310"/>
                    <a:pt x="122" y="1301"/>
                    <a:pt x="113" y="1292"/>
                  </a:cubicBezTo>
                  <a:lnTo>
                    <a:pt x="1" y="1396"/>
                  </a:lnTo>
                  <a:cubicBezTo>
                    <a:pt x="14" y="1405"/>
                    <a:pt x="22" y="1418"/>
                    <a:pt x="35" y="1427"/>
                  </a:cubicBezTo>
                  <a:cubicBezTo>
                    <a:pt x="35" y="1427"/>
                    <a:pt x="35" y="1427"/>
                    <a:pt x="35" y="1431"/>
                  </a:cubicBezTo>
                  <a:cubicBezTo>
                    <a:pt x="122" y="1512"/>
                    <a:pt x="226" y="1549"/>
                    <a:pt x="332" y="1549"/>
                  </a:cubicBezTo>
                  <a:cubicBezTo>
                    <a:pt x="385" y="1549"/>
                    <a:pt x="439" y="1540"/>
                    <a:pt x="491" y="1522"/>
                  </a:cubicBezTo>
                  <a:cubicBezTo>
                    <a:pt x="647" y="1470"/>
                    <a:pt x="798" y="1357"/>
                    <a:pt x="933" y="1210"/>
                  </a:cubicBezTo>
                  <a:cubicBezTo>
                    <a:pt x="1245" y="881"/>
                    <a:pt x="1496" y="391"/>
                    <a:pt x="1505" y="5"/>
                  </a:cubicBezTo>
                  <a:lnTo>
                    <a:pt x="1358" y="0"/>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8" name="Google Shape;2061;p35">
              <a:extLst>
                <a:ext uri="{FF2B5EF4-FFF2-40B4-BE49-F238E27FC236}">
                  <a16:creationId xmlns:a16="http://schemas.microsoft.com/office/drawing/2014/main" id="{CDE54BA1-4D31-4B2B-92CF-60CB116655C7}"/>
                </a:ext>
              </a:extLst>
            </p:cNvPr>
            <p:cNvSpPr/>
            <p:nvPr/>
          </p:nvSpPr>
          <p:spPr>
            <a:xfrm>
              <a:off x="-1094907" y="1325467"/>
              <a:ext cx="416149" cy="399372"/>
            </a:xfrm>
            <a:custGeom>
              <a:avLst/>
              <a:gdLst/>
              <a:ahLst/>
              <a:cxnLst/>
              <a:rect l="l" t="t" r="r" b="b"/>
              <a:pathLst>
                <a:path w="6201" h="5951" extrusionOk="0">
                  <a:moveTo>
                    <a:pt x="6201" y="0"/>
                  </a:moveTo>
                  <a:lnTo>
                    <a:pt x="6201" y="0"/>
                  </a:lnTo>
                  <a:cubicBezTo>
                    <a:pt x="6201" y="0"/>
                    <a:pt x="3756" y="31"/>
                    <a:pt x="3617" y="156"/>
                  </a:cubicBezTo>
                  <a:lnTo>
                    <a:pt x="148" y="3356"/>
                  </a:lnTo>
                  <a:cubicBezTo>
                    <a:pt x="10" y="3482"/>
                    <a:pt x="1" y="3699"/>
                    <a:pt x="127" y="3837"/>
                  </a:cubicBezTo>
                  <a:lnTo>
                    <a:pt x="1974" y="5840"/>
                  </a:lnTo>
                  <a:cubicBezTo>
                    <a:pt x="2042" y="5913"/>
                    <a:pt x="2133" y="5950"/>
                    <a:pt x="2224" y="5950"/>
                  </a:cubicBezTo>
                  <a:cubicBezTo>
                    <a:pt x="2306" y="5950"/>
                    <a:pt x="2389" y="5920"/>
                    <a:pt x="2455" y="5858"/>
                  </a:cubicBezTo>
                  <a:lnTo>
                    <a:pt x="5923" y="2662"/>
                  </a:lnTo>
                  <a:cubicBezTo>
                    <a:pt x="6062" y="2532"/>
                    <a:pt x="6201" y="0"/>
                    <a:pt x="62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9" name="Google Shape;2062;p35">
              <a:extLst>
                <a:ext uri="{FF2B5EF4-FFF2-40B4-BE49-F238E27FC236}">
                  <a16:creationId xmlns:a16="http://schemas.microsoft.com/office/drawing/2014/main" id="{4651026E-4B63-44B9-A6B2-917B228DF074}"/>
                </a:ext>
              </a:extLst>
            </p:cNvPr>
            <p:cNvSpPr/>
            <p:nvPr/>
          </p:nvSpPr>
          <p:spPr>
            <a:xfrm>
              <a:off x="-761169" y="1349022"/>
              <a:ext cx="60332" cy="54292"/>
            </a:xfrm>
            <a:custGeom>
              <a:avLst/>
              <a:gdLst/>
              <a:ahLst/>
              <a:cxnLst/>
              <a:rect l="l" t="t" r="r" b="b"/>
              <a:pathLst>
                <a:path w="899" h="809" extrusionOk="0">
                  <a:moveTo>
                    <a:pt x="451" y="1"/>
                  </a:moveTo>
                  <a:cubicBezTo>
                    <a:pt x="352" y="1"/>
                    <a:pt x="253" y="37"/>
                    <a:pt x="174" y="109"/>
                  </a:cubicBezTo>
                  <a:cubicBezTo>
                    <a:pt x="10" y="261"/>
                    <a:pt x="1" y="516"/>
                    <a:pt x="153" y="677"/>
                  </a:cubicBezTo>
                  <a:cubicBezTo>
                    <a:pt x="233" y="764"/>
                    <a:pt x="343" y="809"/>
                    <a:pt x="452" y="809"/>
                  </a:cubicBezTo>
                  <a:cubicBezTo>
                    <a:pt x="549" y="809"/>
                    <a:pt x="645" y="774"/>
                    <a:pt x="721" y="703"/>
                  </a:cubicBezTo>
                  <a:cubicBezTo>
                    <a:pt x="885" y="551"/>
                    <a:pt x="898" y="295"/>
                    <a:pt x="747" y="131"/>
                  </a:cubicBezTo>
                  <a:cubicBezTo>
                    <a:pt x="667" y="44"/>
                    <a:pt x="559"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0" name="Google Shape;2063;p35">
              <a:extLst>
                <a:ext uri="{FF2B5EF4-FFF2-40B4-BE49-F238E27FC236}">
                  <a16:creationId xmlns:a16="http://schemas.microsoft.com/office/drawing/2014/main" id="{D3D45E1C-4756-486B-9D05-CA6BFEF65F41}"/>
                </a:ext>
              </a:extLst>
            </p:cNvPr>
            <p:cNvSpPr/>
            <p:nvPr/>
          </p:nvSpPr>
          <p:spPr>
            <a:xfrm>
              <a:off x="-1068667" y="1365464"/>
              <a:ext cx="343939" cy="331725"/>
            </a:xfrm>
            <a:custGeom>
              <a:avLst/>
              <a:gdLst/>
              <a:ahLst/>
              <a:cxnLst/>
              <a:rect l="l" t="t" r="r" b="b"/>
              <a:pathLst>
                <a:path w="5125" h="4943" extrusionOk="0">
                  <a:moveTo>
                    <a:pt x="3292" y="0"/>
                  </a:moveTo>
                  <a:cubicBezTo>
                    <a:pt x="3210" y="0"/>
                    <a:pt x="3127" y="30"/>
                    <a:pt x="3061" y="89"/>
                  </a:cubicBezTo>
                  <a:lnTo>
                    <a:pt x="148" y="2773"/>
                  </a:lnTo>
                  <a:cubicBezTo>
                    <a:pt x="9" y="2903"/>
                    <a:pt x="0" y="3120"/>
                    <a:pt x="130" y="3259"/>
                  </a:cubicBezTo>
                  <a:lnTo>
                    <a:pt x="1583" y="4833"/>
                  </a:lnTo>
                  <a:cubicBezTo>
                    <a:pt x="1649" y="4906"/>
                    <a:pt x="1741" y="4943"/>
                    <a:pt x="1833" y="4943"/>
                  </a:cubicBezTo>
                  <a:cubicBezTo>
                    <a:pt x="1916" y="4943"/>
                    <a:pt x="1999" y="4914"/>
                    <a:pt x="2064" y="4854"/>
                  </a:cubicBezTo>
                  <a:lnTo>
                    <a:pt x="4978" y="2166"/>
                  </a:lnTo>
                  <a:cubicBezTo>
                    <a:pt x="5116" y="2040"/>
                    <a:pt x="5125" y="1824"/>
                    <a:pt x="4995" y="1685"/>
                  </a:cubicBezTo>
                  <a:lnTo>
                    <a:pt x="3542" y="107"/>
                  </a:lnTo>
                  <a:cubicBezTo>
                    <a:pt x="3474" y="36"/>
                    <a:pt x="3383" y="0"/>
                    <a:pt x="3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1" name="Google Shape;2064;p35">
              <a:extLst>
                <a:ext uri="{FF2B5EF4-FFF2-40B4-BE49-F238E27FC236}">
                  <a16:creationId xmlns:a16="http://schemas.microsoft.com/office/drawing/2014/main" id="{34A0ED39-E136-4F64-92D2-9F53F3FB08C7}"/>
                </a:ext>
              </a:extLst>
            </p:cNvPr>
            <p:cNvSpPr/>
            <p:nvPr/>
          </p:nvSpPr>
          <p:spPr>
            <a:xfrm>
              <a:off x="-877202" y="1378416"/>
              <a:ext cx="135361" cy="142609"/>
            </a:xfrm>
            <a:custGeom>
              <a:avLst/>
              <a:gdLst/>
              <a:ahLst/>
              <a:cxnLst/>
              <a:rect l="l" t="t" r="r" b="b"/>
              <a:pathLst>
                <a:path w="2017" h="2125" extrusionOk="0">
                  <a:moveTo>
                    <a:pt x="390" y="0"/>
                  </a:moveTo>
                  <a:lnTo>
                    <a:pt x="0" y="360"/>
                  </a:lnTo>
                  <a:lnTo>
                    <a:pt x="1626" y="2125"/>
                  </a:lnTo>
                  <a:lnTo>
                    <a:pt x="2016" y="1765"/>
                  </a:lnTo>
                  <a:lnTo>
                    <a:pt x="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2" name="Google Shape;2065;p35">
              <a:extLst>
                <a:ext uri="{FF2B5EF4-FFF2-40B4-BE49-F238E27FC236}">
                  <a16:creationId xmlns:a16="http://schemas.microsoft.com/office/drawing/2014/main" id="{2DC718BA-FE1B-4D6B-9D74-900B7F2022D4}"/>
                </a:ext>
              </a:extLst>
            </p:cNvPr>
            <p:cNvSpPr/>
            <p:nvPr/>
          </p:nvSpPr>
          <p:spPr>
            <a:xfrm>
              <a:off x="-1046856" y="1560284"/>
              <a:ext cx="109725" cy="117577"/>
            </a:xfrm>
            <a:custGeom>
              <a:avLst/>
              <a:gdLst/>
              <a:ahLst/>
              <a:cxnLst/>
              <a:rect l="l" t="t" r="r" b="b"/>
              <a:pathLst>
                <a:path w="1635" h="1752" extrusionOk="0">
                  <a:moveTo>
                    <a:pt x="130" y="0"/>
                  </a:moveTo>
                  <a:lnTo>
                    <a:pt x="0" y="122"/>
                  </a:lnTo>
                  <a:lnTo>
                    <a:pt x="1505" y="1752"/>
                  </a:lnTo>
                  <a:lnTo>
                    <a:pt x="1635" y="1635"/>
                  </a:lnTo>
                  <a:lnTo>
                    <a:pt x="1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3" name="Google Shape;2066;p35">
              <a:extLst>
                <a:ext uri="{FF2B5EF4-FFF2-40B4-BE49-F238E27FC236}">
                  <a16:creationId xmlns:a16="http://schemas.microsoft.com/office/drawing/2014/main" id="{3012760B-5C5C-46BA-93B8-525610476033}"/>
                </a:ext>
              </a:extLst>
            </p:cNvPr>
            <p:cNvSpPr/>
            <p:nvPr/>
          </p:nvSpPr>
          <p:spPr>
            <a:xfrm>
              <a:off x="-741909" y="1294730"/>
              <a:ext cx="126637" cy="89860"/>
            </a:xfrm>
            <a:custGeom>
              <a:avLst/>
              <a:gdLst/>
              <a:ahLst/>
              <a:cxnLst/>
              <a:rect l="l" t="t" r="r" b="b"/>
              <a:pathLst>
                <a:path w="1887" h="1339" extrusionOk="0">
                  <a:moveTo>
                    <a:pt x="1677" y="0"/>
                  </a:moveTo>
                  <a:cubicBezTo>
                    <a:pt x="1644" y="0"/>
                    <a:pt x="1608" y="4"/>
                    <a:pt x="1570" y="12"/>
                  </a:cubicBezTo>
                  <a:cubicBezTo>
                    <a:pt x="1184" y="90"/>
                    <a:pt x="616" y="380"/>
                    <a:pt x="282" y="688"/>
                  </a:cubicBezTo>
                  <a:cubicBezTo>
                    <a:pt x="169" y="788"/>
                    <a:pt x="87" y="892"/>
                    <a:pt x="43" y="1000"/>
                  </a:cubicBezTo>
                  <a:cubicBezTo>
                    <a:pt x="0" y="1104"/>
                    <a:pt x="9" y="1234"/>
                    <a:pt x="91" y="1325"/>
                  </a:cubicBezTo>
                  <a:cubicBezTo>
                    <a:pt x="91" y="1325"/>
                    <a:pt x="91" y="1325"/>
                    <a:pt x="96" y="1330"/>
                  </a:cubicBezTo>
                  <a:cubicBezTo>
                    <a:pt x="100" y="1330"/>
                    <a:pt x="100" y="1334"/>
                    <a:pt x="104" y="1338"/>
                  </a:cubicBezTo>
                  <a:lnTo>
                    <a:pt x="213" y="1234"/>
                  </a:lnTo>
                  <a:cubicBezTo>
                    <a:pt x="208" y="1230"/>
                    <a:pt x="208" y="1226"/>
                    <a:pt x="204" y="1226"/>
                  </a:cubicBezTo>
                  <a:cubicBezTo>
                    <a:pt x="161" y="1174"/>
                    <a:pt x="156" y="1130"/>
                    <a:pt x="182" y="1057"/>
                  </a:cubicBezTo>
                  <a:cubicBezTo>
                    <a:pt x="213" y="983"/>
                    <a:pt x="282" y="887"/>
                    <a:pt x="382" y="796"/>
                  </a:cubicBezTo>
                  <a:cubicBezTo>
                    <a:pt x="585" y="610"/>
                    <a:pt x="906" y="419"/>
                    <a:pt x="1197" y="293"/>
                  </a:cubicBezTo>
                  <a:cubicBezTo>
                    <a:pt x="1344" y="228"/>
                    <a:pt x="1487" y="181"/>
                    <a:pt x="1600" y="159"/>
                  </a:cubicBezTo>
                  <a:cubicBezTo>
                    <a:pt x="1656" y="146"/>
                    <a:pt x="1707" y="141"/>
                    <a:pt x="1748" y="141"/>
                  </a:cubicBezTo>
                  <a:cubicBezTo>
                    <a:pt x="1789" y="141"/>
                    <a:pt x="1819" y="146"/>
                    <a:pt x="1834" y="155"/>
                  </a:cubicBezTo>
                  <a:lnTo>
                    <a:pt x="1886" y="55"/>
                  </a:lnTo>
                  <a:lnTo>
                    <a:pt x="1886" y="51"/>
                  </a:lnTo>
                  <a:cubicBezTo>
                    <a:pt x="1822" y="20"/>
                    <a:pt x="1756" y="0"/>
                    <a:pt x="1677" y="0"/>
                  </a:cubicBez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84" name="Google Shape;2067;p35">
            <a:extLst>
              <a:ext uri="{FF2B5EF4-FFF2-40B4-BE49-F238E27FC236}">
                <a16:creationId xmlns:a16="http://schemas.microsoft.com/office/drawing/2014/main" id="{6B2242EA-384A-4CE7-9428-27D1A2DDCCD2}"/>
              </a:ext>
            </a:extLst>
          </p:cNvPr>
          <p:cNvGrpSpPr/>
          <p:nvPr/>
        </p:nvGrpSpPr>
        <p:grpSpPr>
          <a:xfrm>
            <a:off x="1497783" y="3147702"/>
            <a:ext cx="670304" cy="687341"/>
            <a:chOff x="-291983" y="1611404"/>
            <a:chExt cx="687341" cy="687341"/>
          </a:xfrm>
        </p:grpSpPr>
        <p:sp>
          <p:nvSpPr>
            <p:cNvPr id="85" name="Google Shape;2068;p35">
              <a:extLst>
                <a:ext uri="{FF2B5EF4-FFF2-40B4-BE49-F238E27FC236}">
                  <a16:creationId xmlns:a16="http://schemas.microsoft.com/office/drawing/2014/main" id="{3716A52B-1051-470C-B5D6-DF16034E90D2}"/>
                </a:ext>
              </a:extLst>
            </p:cNvPr>
            <p:cNvSpPr/>
            <p:nvPr/>
          </p:nvSpPr>
          <p:spPr>
            <a:xfrm>
              <a:off x="-291983" y="1611404"/>
              <a:ext cx="687341" cy="687341"/>
            </a:xfrm>
            <a:custGeom>
              <a:avLst/>
              <a:gdLst/>
              <a:ahLst/>
              <a:cxnLst/>
              <a:rect l="l" t="t" r="r" b="b"/>
              <a:pathLst>
                <a:path w="10242" h="10242" extrusionOk="0">
                  <a:moveTo>
                    <a:pt x="5121" y="0"/>
                  </a:moveTo>
                  <a:cubicBezTo>
                    <a:pt x="2294" y="0"/>
                    <a:pt x="0" y="2294"/>
                    <a:pt x="0" y="5121"/>
                  </a:cubicBezTo>
                  <a:cubicBezTo>
                    <a:pt x="0" y="7952"/>
                    <a:pt x="2294" y="10241"/>
                    <a:pt x="5121" y="10241"/>
                  </a:cubicBezTo>
                  <a:cubicBezTo>
                    <a:pt x="7948" y="10241"/>
                    <a:pt x="10241" y="7952"/>
                    <a:pt x="10241" y="5121"/>
                  </a:cubicBezTo>
                  <a:cubicBezTo>
                    <a:pt x="10241" y="2294"/>
                    <a:pt x="7948" y="0"/>
                    <a:pt x="5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6" name="Google Shape;2069;p35">
              <a:extLst>
                <a:ext uri="{FF2B5EF4-FFF2-40B4-BE49-F238E27FC236}">
                  <a16:creationId xmlns:a16="http://schemas.microsoft.com/office/drawing/2014/main" id="{DA7B2245-EDAB-4AC6-B988-DDCCF57C3A83}"/>
                </a:ext>
              </a:extLst>
            </p:cNvPr>
            <p:cNvSpPr/>
            <p:nvPr/>
          </p:nvSpPr>
          <p:spPr>
            <a:xfrm>
              <a:off x="-81056" y="1900044"/>
              <a:ext cx="341925" cy="209853"/>
            </a:xfrm>
            <a:custGeom>
              <a:avLst/>
              <a:gdLst/>
              <a:ahLst/>
              <a:cxnLst/>
              <a:rect l="l" t="t" r="r" b="b"/>
              <a:pathLst>
                <a:path w="5095" h="3127" extrusionOk="0">
                  <a:moveTo>
                    <a:pt x="651" y="0"/>
                  </a:moveTo>
                  <a:cubicBezTo>
                    <a:pt x="291" y="0"/>
                    <a:pt x="1" y="291"/>
                    <a:pt x="1" y="651"/>
                  </a:cubicBezTo>
                  <a:lnTo>
                    <a:pt x="1" y="2476"/>
                  </a:lnTo>
                  <a:cubicBezTo>
                    <a:pt x="1" y="2836"/>
                    <a:pt x="291" y="3126"/>
                    <a:pt x="651" y="3126"/>
                  </a:cubicBezTo>
                  <a:lnTo>
                    <a:pt x="4445" y="3126"/>
                  </a:lnTo>
                  <a:cubicBezTo>
                    <a:pt x="4805" y="3126"/>
                    <a:pt x="5095" y="2836"/>
                    <a:pt x="5095" y="2476"/>
                  </a:cubicBezTo>
                  <a:lnTo>
                    <a:pt x="5095" y="651"/>
                  </a:lnTo>
                  <a:cubicBezTo>
                    <a:pt x="5095" y="291"/>
                    <a:pt x="4805" y="0"/>
                    <a:pt x="44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7" name="Google Shape;2070;p35">
              <a:extLst>
                <a:ext uri="{FF2B5EF4-FFF2-40B4-BE49-F238E27FC236}">
                  <a16:creationId xmlns:a16="http://schemas.microsoft.com/office/drawing/2014/main" id="{92F96D14-88C3-47EC-B33A-ACFD0435F848}"/>
                </a:ext>
              </a:extLst>
            </p:cNvPr>
            <p:cNvSpPr/>
            <p:nvPr/>
          </p:nvSpPr>
          <p:spPr>
            <a:xfrm>
              <a:off x="-291983" y="1845349"/>
              <a:ext cx="395211" cy="168446"/>
            </a:xfrm>
            <a:custGeom>
              <a:avLst/>
              <a:gdLst/>
              <a:ahLst/>
              <a:cxnLst/>
              <a:rect l="l" t="t" r="r" b="b"/>
              <a:pathLst>
                <a:path w="5889" h="2510" extrusionOk="0">
                  <a:moveTo>
                    <a:pt x="3369" y="0"/>
                  </a:moveTo>
                  <a:cubicBezTo>
                    <a:pt x="3369" y="0"/>
                    <a:pt x="2506" y="74"/>
                    <a:pt x="928" y="1024"/>
                  </a:cubicBezTo>
                  <a:lnTo>
                    <a:pt x="39" y="1024"/>
                  </a:lnTo>
                  <a:cubicBezTo>
                    <a:pt x="13" y="1223"/>
                    <a:pt x="0" y="1431"/>
                    <a:pt x="0" y="1635"/>
                  </a:cubicBezTo>
                  <a:cubicBezTo>
                    <a:pt x="0" y="1912"/>
                    <a:pt x="22" y="2181"/>
                    <a:pt x="65" y="2441"/>
                  </a:cubicBezTo>
                  <a:lnTo>
                    <a:pt x="2164" y="2441"/>
                  </a:lnTo>
                  <a:lnTo>
                    <a:pt x="2164" y="2446"/>
                  </a:lnTo>
                  <a:cubicBezTo>
                    <a:pt x="2230" y="2460"/>
                    <a:pt x="2473" y="2509"/>
                    <a:pt x="2741" y="2509"/>
                  </a:cubicBezTo>
                  <a:cubicBezTo>
                    <a:pt x="3033" y="2509"/>
                    <a:pt x="3356" y="2451"/>
                    <a:pt x="3512" y="2225"/>
                  </a:cubicBezTo>
                  <a:cubicBezTo>
                    <a:pt x="3512" y="2225"/>
                    <a:pt x="3546" y="2225"/>
                    <a:pt x="3602" y="2225"/>
                  </a:cubicBezTo>
                  <a:cubicBezTo>
                    <a:pt x="3840" y="2225"/>
                    <a:pt x="4479" y="2211"/>
                    <a:pt x="4696" y="2064"/>
                  </a:cubicBezTo>
                  <a:cubicBezTo>
                    <a:pt x="4965" y="1886"/>
                    <a:pt x="4965" y="1457"/>
                    <a:pt x="4570" y="1435"/>
                  </a:cubicBezTo>
                  <a:cubicBezTo>
                    <a:pt x="4517" y="1433"/>
                    <a:pt x="4459" y="1432"/>
                    <a:pt x="4398" y="1432"/>
                  </a:cubicBezTo>
                  <a:cubicBezTo>
                    <a:pt x="4001" y="1432"/>
                    <a:pt x="3473" y="1474"/>
                    <a:pt x="3473" y="1474"/>
                  </a:cubicBezTo>
                  <a:lnTo>
                    <a:pt x="3473" y="898"/>
                  </a:lnTo>
                  <a:cubicBezTo>
                    <a:pt x="3482" y="898"/>
                    <a:pt x="3555" y="859"/>
                    <a:pt x="3599" y="846"/>
                  </a:cubicBezTo>
                  <a:lnTo>
                    <a:pt x="5259" y="828"/>
                  </a:lnTo>
                  <a:lnTo>
                    <a:pt x="5888" y="815"/>
                  </a:lnTo>
                  <a:cubicBezTo>
                    <a:pt x="5888" y="815"/>
                    <a:pt x="4873" y="91"/>
                    <a:pt x="3369" y="0"/>
                  </a:cubicBezTo>
                  <a:close/>
                </a:path>
              </a:pathLst>
            </a:custGeom>
            <a:solidFill>
              <a:srgbClr val="FFCA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8" name="Google Shape;2071;p35">
              <a:extLst>
                <a:ext uri="{FF2B5EF4-FFF2-40B4-BE49-F238E27FC236}">
                  <a16:creationId xmlns:a16="http://schemas.microsoft.com/office/drawing/2014/main" id="{E034E08D-8D53-4FC3-BA0E-4BA9FD316AF5}"/>
                </a:ext>
              </a:extLst>
            </p:cNvPr>
            <p:cNvSpPr/>
            <p:nvPr/>
          </p:nvSpPr>
          <p:spPr>
            <a:xfrm>
              <a:off x="-288829" y="1912862"/>
              <a:ext cx="42279" cy="98719"/>
            </a:xfrm>
            <a:custGeom>
              <a:avLst/>
              <a:gdLst/>
              <a:ahLst/>
              <a:cxnLst/>
              <a:rect l="l" t="t" r="r" b="b"/>
              <a:pathLst>
                <a:path w="630" h="1471" extrusionOk="0">
                  <a:moveTo>
                    <a:pt x="1" y="0"/>
                  </a:moveTo>
                  <a:lnTo>
                    <a:pt x="1" y="1470"/>
                  </a:lnTo>
                  <a:lnTo>
                    <a:pt x="630" y="1470"/>
                  </a:lnTo>
                  <a:lnTo>
                    <a:pt x="6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9" name="Google Shape;2072;p35">
              <a:extLst>
                <a:ext uri="{FF2B5EF4-FFF2-40B4-BE49-F238E27FC236}">
                  <a16:creationId xmlns:a16="http://schemas.microsoft.com/office/drawing/2014/main" id="{B866386A-5749-4A6D-BEB0-2EFAEE1A9C17}"/>
                </a:ext>
              </a:extLst>
            </p:cNvPr>
            <p:cNvSpPr/>
            <p:nvPr/>
          </p:nvSpPr>
          <p:spPr>
            <a:xfrm>
              <a:off x="-291983" y="1908164"/>
              <a:ext cx="36978" cy="103417"/>
            </a:xfrm>
            <a:custGeom>
              <a:avLst/>
              <a:gdLst/>
              <a:ahLst/>
              <a:cxnLst/>
              <a:rect l="l" t="t" r="r" b="b"/>
              <a:pathLst>
                <a:path w="551" h="1541" extrusionOk="0">
                  <a:moveTo>
                    <a:pt x="48" y="1"/>
                  </a:moveTo>
                  <a:cubicBezTo>
                    <a:pt x="17" y="226"/>
                    <a:pt x="0" y="460"/>
                    <a:pt x="0" y="699"/>
                  </a:cubicBezTo>
                  <a:cubicBezTo>
                    <a:pt x="0" y="985"/>
                    <a:pt x="26" y="1267"/>
                    <a:pt x="70" y="1540"/>
                  </a:cubicBezTo>
                  <a:lnTo>
                    <a:pt x="551" y="1540"/>
                  </a:lnTo>
                  <a:lnTo>
                    <a:pt x="551" y="1"/>
                  </a:lnTo>
                  <a:close/>
                </a:path>
              </a:pathLst>
            </a:custGeom>
            <a:solidFill>
              <a:srgbClr val="2C3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0" name="Google Shape;2073;p35">
              <a:extLst>
                <a:ext uri="{FF2B5EF4-FFF2-40B4-BE49-F238E27FC236}">
                  <a16:creationId xmlns:a16="http://schemas.microsoft.com/office/drawing/2014/main" id="{017A3954-79EC-458F-B1C2-E9BB71F1135E}"/>
                </a:ext>
              </a:extLst>
            </p:cNvPr>
            <p:cNvSpPr/>
            <p:nvPr/>
          </p:nvSpPr>
          <p:spPr>
            <a:xfrm>
              <a:off x="-287621" y="1988763"/>
              <a:ext cx="19261" cy="19261"/>
            </a:xfrm>
            <a:custGeom>
              <a:avLst/>
              <a:gdLst/>
              <a:ahLst/>
              <a:cxnLst/>
              <a:rect l="l" t="t" r="r" b="b"/>
              <a:pathLst>
                <a:path w="287" h="287" extrusionOk="0">
                  <a:moveTo>
                    <a:pt x="143" y="1"/>
                  </a:moveTo>
                  <a:cubicBezTo>
                    <a:pt x="65" y="1"/>
                    <a:pt x="0" y="66"/>
                    <a:pt x="0" y="144"/>
                  </a:cubicBezTo>
                  <a:cubicBezTo>
                    <a:pt x="0" y="222"/>
                    <a:pt x="65" y="287"/>
                    <a:pt x="143" y="287"/>
                  </a:cubicBezTo>
                  <a:cubicBezTo>
                    <a:pt x="226" y="287"/>
                    <a:pt x="286" y="222"/>
                    <a:pt x="286" y="144"/>
                  </a:cubicBezTo>
                  <a:cubicBezTo>
                    <a:pt x="286" y="66"/>
                    <a:pt x="226"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1" name="Google Shape;2074;p35">
              <a:extLst>
                <a:ext uri="{FF2B5EF4-FFF2-40B4-BE49-F238E27FC236}">
                  <a16:creationId xmlns:a16="http://schemas.microsoft.com/office/drawing/2014/main" id="{41A348B3-68F4-4797-95E2-B462461E0EC6}"/>
                </a:ext>
              </a:extLst>
            </p:cNvPr>
            <p:cNvSpPr/>
            <p:nvPr/>
          </p:nvSpPr>
          <p:spPr>
            <a:xfrm>
              <a:off x="147" y="1948766"/>
              <a:ext cx="30334" cy="30468"/>
            </a:xfrm>
            <a:custGeom>
              <a:avLst/>
              <a:gdLst/>
              <a:ahLst/>
              <a:cxnLst/>
              <a:rect l="l" t="t" r="r" b="b"/>
              <a:pathLst>
                <a:path w="452" h="454" extrusionOk="0">
                  <a:moveTo>
                    <a:pt x="143" y="0"/>
                  </a:moveTo>
                  <a:cubicBezTo>
                    <a:pt x="65" y="0"/>
                    <a:pt x="0" y="20"/>
                    <a:pt x="0" y="20"/>
                  </a:cubicBezTo>
                  <a:lnTo>
                    <a:pt x="39" y="454"/>
                  </a:lnTo>
                  <a:cubicBezTo>
                    <a:pt x="39" y="454"/>
                    <a:pt x="451" y="454"/>
                    <a:pt x="395" y="185"/>
                  </a:cubicBezTo>
                  <a:cubicBezTo>
                    <a:pt x="365" y="33"/>
                    <a:pt x="244" y="0"/>
                    <a:pt x="143" y="0"/>
                  </a:cubicBezTo>
                  <a:close/>
                </a:path>
              </a:pathLst>
            </a:custGeom>
            <a:solidFill>
              <a:srgbClr val="FFE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2" name="Google Shape;2075;p35">
              <a:extLst>
                <a:ext uri="{FF2B5EF4-FFF2-40B4-BE49-F238E27FC236}">
                  <a16:creationId xmlns:a16="http://schemas.microsoft.com/office/drawing/2014/main" id="{175AF0DA-43F0-4AC9-B66D-E5B81A2528A7}"/>
                </a:ext>
              </a:extLst>
            </p:cNvPr>
            <p:cNvSpPr/>
            <p:nvPr/>
          </p:nvSpPr>
          <p:spPr>
            <a:xfrm>
              <a:off x="44372" y="1928297"/>
              <a:ext cx="66707" cy="40199"/>
            </a:xfrm>
            <a:custGeom>
              <a:avLst/>
              <a:gdLst/>
              <a:ahLst/>
              <a:cxnLst/>
              <a:rect l="l" t="t" r="r" b="b"/>
              <a:pathLst>
                <a:path w="994" h="599" extrusionOk="0">
                  <a:moveTo>
                    <a:pt x="0" y="0"/>
                  </a:moveTo>
                  <a:lnTo>
                    <a:pt x="0" y="598"/>
                  </a:lnTo>
                  <a:lnTo>
                    <a:pt x="993" y="598"/>
                  </a:lnTo>
                  <a:lnTo>
                    <a:pt x="9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3" name="Google Shape;2076;p35">
              <a:extLst>
                <a:ext uri="{FF2B5EF4-FFF2-40B4-BE49-F238E27FC236}">
                  <a16:creationId xmlns:a16="http://schemas.microsoft.com/office/drawing/2014/main" id="{755A0811-94B1-4B36-9DA8-CBB2B515A52F}"/>
                </a:ext>
              </a:extLst>
            </p:cNvPr>
            <p:cNvSpPr/>
            <p:nvPr/>
          </p:nvSpPr>
          <p:spPr>
            <a:xfrm>
              <a:off x="-4551" y="2074597"/>
              <a:ext cx="32414" cy="8523"/>
            </a:xfrm>
            <a:custGeom>
              <a:avLst/>
              <a:gdLst/>
              <a:ahLst/>
              <a:cxnLst/>
              <a:rect l="l" t="t" r="r" b="b"/>
              <a:pathLst>
                <a:path w="483" h="127" extrusionOk="0">
                  <a:moveTo>
                    <a:pt x="1" y="1"/>
                  </a:moveTo>
                  <a:lnTo>
                    <a:pt x="1" y="127"/>
                  </a:lnTo>
                  <a:lnTo>
                    <a:pt x="482" y="127"/>
                  </a:lnTo>
                  <a:lnTo>
                    <a:pt x="4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4" name="Google Shape;2077;p35">
              <a:extLst>
                <a:ext uri="{FF2B5EF4-FFF2-40B4-BE49-F238E27FC236}">
                  <a16:creationId xmlns:a16="http://schemas.microsoft.com/office/drawing/2014/main" id="{05A96E1B-EFF1-4AA0-AD08-2A6E19D80275}"/>
                </a:ext>
              </a:extLst>
            </p:cNvPr>
            <p:cNvSpPr/>
            <p:nvPr/>
          </p:nvSpPr>
          <p:spPr>
            <a:xfrm>
              <a:off x="45782" y="2074597"/>
              <a:ext cx="32683" cy="8523"/>
            </a:xfrm>
            <a:custGeom>
              <a:avLst/>
              <a:gdLst/>
              <a:ahLst/>
              <a:cxnLst/>
              <a:rect l="l" t="t" r="r" b="b"/>
              <a:pathLst>
                <a:path w="487" h="127" extrusionOk="0">
                  <a:moveTo>
                    <a:pt x="1" y="1"/>
                  </a:moveTo>
                  <a:lnTo>
                    <a:pt x="1" y="127"/>
                  </a:lnTo>
                  <a:lnTo>
                    <a:pt x="487" y="127"/>
                  </a:lnTo>
                  <a:lnTo>
                    <a:pt x="4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5" name="Google Shape;2078;p35">
              <a:extLst>
                <a:ext uri="{FF2B5EF4-FFF2-40B4-BE49-F238E27FC236}">
                  <a16:creationId xmlns:a16="http://schemas.microsoft.com/office/drawing/2014/main" id="{B41FEAA6-DF62-42F3-B7B5-F5B311B05227}"/>
                </a:ext>
              </a:extLst>
            </p:cNvPr>
            <p:cNvSpPr/>
            <p:nvPr/>
          </p:nvSpPr>
          <p:spPr>
            <a:xfrm>
              <a:off x="100208" y="2074597"/>
              <a:ext cx="32683" cy="8523"/>
            </a:xfrm>
            <a:custGeom>
              <a:avLst/>
              <a:gdLst/>
              <a:ahLst/>
              <a:cxnLst/>
              <a:rect l="l" t="t" r="r" b="b"/>
              <a:pathLst>
                <a:path w="487" h="127" extrusionOk="0">
                  <a:moveTo>
                    <a:pt x="1" y="1"/>
                  </a:moveTo>
                  <a:lnTo>
                    <a:pt x="1" y="127"/>
                  </a:lnTo>
                  <a:lnTo>
                    <a:pt x="486" y="127"/>
                  </a:lnTo>
                  <a:lnTo>
                    <a:pt x="4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6" name="Google Shape;2079;p35">
              <a:extLst>
                <a:ext uri="{FF2B5EF4-FFF2-40B4-BE49-F238E27FC236}">
                  <a16:creationId xmlns:a16="http://schemas.microsoft.com/office/drawing/2014/main" id="{71E6AD73-4AB8-471A-891B-3B5B24DF635D}"/>
                </a:ext>
              </a:extLst>
            </p:cNvPr>
            <p:cNvSpPr/>
            <p:nvPr/>
          </p:nvSpPr>
          <p:spPr>
            <a:xfrm>
              <a:off x="150876" y="2074597"/>
              <a:ext cx="32347" cy="8523"/>
            </a:xfrm>
            <a:custGeom>
              <a:avLst/>
              <a:gdLst/>
              <a:ahLst/>
              <a:cxnLst/>
              <a:rect l="l" t="t" r="r" b="b"/>
              <a:pathLst>
                <a:path w="482" h="127" extrusionOk="0">
                  <a:moveTo>
                    <a:pt x="0" y="1"/>
                  </a:moveTo>
                  <a:lnTo>
                    <a:pt x="0" y="127"/>
                  </a:lnTo>
                  <a:lnTo>
                    <a:pt x="481" y="127"/>
                  </a:lnTo>
                  <a:lnTo>
                    <a:pt x="4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7" name="Google Shape;2080;p35">
              <a:extLst>
                <a:ext uri="{FF2B5EF4-FFF2-40B4-BE49-F238E27FC236}">
                  <a16:creationId xmlns:a16="http://schemas.microsoft.com/office/drawing/2014/main" id="{0360CD6C-0415-419B-927D-7BA566B14E24}"/>
                </a:ext>
              </a:extLst>
            </p:cNvPr>
            <p:cNvSpPr/>
            <p:nvPr/>
          </p:nvSpPr>
          <p:spPr>
            <a:xfrm>
              <a:off x="167989" y="1915479"/>
              <a:ext cx="78384" cy="30602"/>
            </a:xfrm>
            <a:custGeom>
              <a:avLst/>
              <a:gdLst/>
              <a:ahLst/>
              <a:cxnLst/>
              <a:rect l="l" t="t" r="r" b="b"/>
              <a:pathLst>
                <a:path w="1168" h="456" extrusionOk="0">
                  <a:moveTo>
                    <a:pt x="582" y="0"/>
                  </a:moveTo>
                  <a:cubicBezTo>
                    <a:pt x="300" y="0"/>
                    <a:pt x="66" y="195"/>
                    <a:pt x="1" y="455"/>
                  </a:cubicBezTo>
                  <a:lnTo>
                    <a:pt x="1167" y="455"/>
                  </a:lnTo>
                  <a:cubicBezTo>
                    <a:pt x="1102" y="195"/>
                    <a:pt x="868" y="0"/>
                    <a:pt x="5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8" name="Google Shape;2081;p35">
              <a:extLst>
                <a:ext uri="{FF2B5EF4-FFF2-40B4-BE49-F238E27FC236}">
                  <a16:creationId xmlns:a16="http://schemas.microsoft.com/office/drawing/2014/main" id="{B1263A51-8532-4526-ACE0-9BA15559510D}"/>
                </a:ext>
              </a:extLst>
            </p:cNvPr>
            <p:cNvSpPr/>
            <p:nvPr/>
          </p:nvSpPr>
          <p:spPr>
            <a:xfrm>
              <a:off x="170942" y="1973663"/>
              <a:ext cx="72479" cy="22482"/>
            </a:xfrm>
            <a:custGeom>
              <a:avLst/>
              <a:gdLst/>
              <a:ahLst/>
              <a:cxnLst/>
              <a:rect l="l" t="t" r="r" b="b"/>
              <a:pathLst>
                <a:path w="1080" h="335" extrusionOk="0">
                  <a:moveTo>
                    <a:pt x="0" y="0"/>
                  </a:moveTo>
                  <a:cubicBezTo>
                    <a:pt x="96" y="200"/>
                    <a:pt x="304" y="334"/>
                    <a:pt x="538" y="334"/>
                  </a:cubicBezTo>
                  <a:cubicBezTo>
                    <a:pt x="776" y="334"/>
                    <a:pt x="980" y="200"/>
                    <a:pt x="10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Tree>
    <p:extLst>
      <p:ext uri="{BB962C8B-B14F-4D97-AF65-F5344CB8AC3E}">
        <p14:creationId xmlns:p14="http://schemas.microsoft.com/office/powerpoint/2010/main" val="2187513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555;p44">
            <a:extLst>
              <a:ext uri="{FF2B5EF4-FFF2-40B4-BE49-F238E27FC236}">
                <a16:creationId xmlns:a16="http://schemas.microsoft.com/office/drawing/2014/main" id="{1BF44692-6854-422E-B536-483004D55279}"/>
              </a:ext>
            </a:extLst>
          </p:cNvPr>
          <p:cNvGrpSpPr/>
          <p:nvPr/>
        </p:nvGrpSpPr>
        <p:grpSpPr>
          <a:xfrm>
            <a:off x="136619" y="217765"/>
            <a:ext cx="8898135" cy="4792385"/>
            <a:chOff x="1036251" y="238127"/>
            <a:chExt cx="3847505" cy="1888102"/>
          </a:xfrm>
        </p:grpSpPr>
        <p:sp>
          <p:nvSpPr>
            <p:cNvPr id="10" name="Google Shape;556;p44">
              <a:extLst>
                <a:ext uri="{FF2B5EF4-FFF2-40B4-BE49-F238E27FC236}">
                  <a16:creationId xmlns:a16="http://schemas.microsoft.com/office/drawing/2014/main" id="{52CDDF50-40A5-42A1-9315-145313EFA3F7}"/>
                </a:ext>
              </a:extLst>
            </p:cNvPr>
            <p:cNvSpPr/>
            <p:nvPr/>
          </p:nvSpPr>
          <p:spPr>
            <a:xfrm>
              <a:off x="1036251" y="526329"/>
              <a:ext cx="3847505" cy="1599900"/>
            </a:xfrm>
            <a:custGeom>
              <a:avLst/>
              <a:gdLst/>
              <a:ahLst/>
              <a:cxnLst/>
              <a:rect l="l" t="t" r="r" b="b"/>
              <a:pathLst>
                <a:path w="120602" h="52131" extrusionOk="0">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7;p44">
              <a:extLst>
                <a:ext uri="{FF2B5EF4-FFF2-40B4-BE49-F238E27FC236}">
                  <a16:creationId xmlns:a16="http://schemas.microsoft.com/office/drawing/2014/main" id="{09068D26-DD95-4710-919E-360FD8A1A7D3}"/>
                </a:ext>
              </a:extLst>
            </p:cNvPr>
            <p:cNvSpPr/>
            <p:nvPr/>
          </p:nvSpPr>
          <p:spPr>
            <a:xfrm>
              <a:off x="1036251" y="238127"/>
              <a:ext cx="3847505" cy="288225"/>
            </a:xfrm>
            <a:custGeom>
              <a:avLst/>
              <a:gdLst/>
              <a:ahLst/>
              <a:cxnLst/>
              <a:rect l="l" t="t" r="r" b="b"/>
              <a:pathLst>
                <a:path w="120602" h="11529" extrusionOk="0">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8;p44">
              <a:extLst>
                <a:ext uri="{FF2B5EF4-FFF2-40B4-BE49-F238E27FC236}">
                  <a16:creationId xmlns:a16="http://schemas.microsoft.com/office/drawing/2014/main" id="{ABBD7E53-E731-428F-A500-58EBD381C5F1}"/>
                </a:ext>
              </a:extLst>
            </p:cNvPr>
            <p:cNvSpPr/>
            <p:nvPr/>
          </p:nvSpPr>
          <p:spPr>
            <a:xfrm>
              <a:off x="1547700" y="332250"/>
              <a:ext cx="99575" cy="99975"/>
            </a:xfrm>
            <a:custGeom>
              <a:avLst/>
              <a:gdLst/>
              <a:ahLst/>
              <a:cxnLst/>
              <a:rect l="l" t="t" r="r" b="b"/>
              <a:pathLst>
                <a:path w="3983" h="3999" extrusionOk="0">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9;p44">
              <a:extLst>
                <a:ext uri="{FF2B5EF4-FFF2-40B4-BE49-F238E27FC236}">
                  <a16:creationId xmlns:a16="http://schemas.microsoft.com/office/drawing/2014/main" id="{F714C03A-C6A7-4802-BB4A-6ADA318FB369}"/>
                </a:ext>
              </a:extLst>
            </p:cNvPr>
            <p:cNvSpPr/>
            <p:nvPr/>
          </p:nvSpPr>
          <p:spPr>
            <a:xfrm>
              <a:off x="1388200" y="332250"/>
              <a:ext cx="99975" cy="99975"/>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0;p44">
              <a:extLst>
                <a:ext uri="{FF2B5EF4-FFF2-40B4-BE49-F238E27FC236}">
                  <a16:creationId xmlns:a16="http://schemas.microsoft.com/office/drawing/2014/main" id="{EE1332F3-B322-4A91-AE20-60483585D83D}"/>
                </a:ext>
              </a:extLst>
            </p:cNvPr>
            <p:cNvSpPr/>
            <p:nvPr/>
          </p:nvSpPr>
          <p:spPr>
            <a:xfrm>
              <a:off x="1229100" y="332250"/>
              <a:ext cx="99975" cy="99975"/>
            </a:xfrm>
            <a:custGeom>
              <a:avLst/>
              <a:gdLst/>
              <a:ahLst/>
              <a:cxnLst/>
              <a:rect l="l" t="t" r="r" b="b"/>
              <a:pathLst>
                <a:path w="3999" h="3999" extrusionOk="0">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1">
            <a:extLst>
              <a:ext uri="{FF2B5EF4-FFF2-40B4-BE49-F238E27FC236}">
                <a16:creationId xmlns:a16="http://schemas.microsoft.com/office/drawing/2014/main" id="{0DE6EFEB-B267-4B1E-BBC9-5D12135F68FE}"/>
              </a:ext>
            </a:extLst>
          </p:cNvPr>
          <p:cNvSpPr>
            <a:spLocks noGrp="1"/>
          </p:cNvSpPr>
          <p:nvPr>
            <p:ph type="body" idx="1"/>
          </p:nvPr>
        </p:nvSpPr>
        <p:spPr>
          <a:xfrm>
            <a:off x="8031" y="1355746"/>
            <a:ext cx="9155310" cy="2033091"/>
          </a:xfrm>
        </p:spPr>
        <p:txBody>
          <a:bodyPr/>
          <a:lstStyle/>
          <a:p>
            <a:pPr algn="ctr"/>
            <a:r>
              <a:rPr lang="en-US" sz="6000">
                <a:solidFill>
                  <a:schemeClr val="tx2"/>
                </a:solidFill>
              </a:rPr>
              <a:t>CẢM ƠN QUÝ BAN GIÁM KHẢO ĐÃ LẮNG NGHE</a:t>
            </a:r>
          </a:p>
        </p:txBody>
      </p:sp>
      <p:grpSp>
        <p:nvGrpSpPr>
          <p:cNvPr id="173" name="Google Shape;2668;p62">
            <a:extLst>
              <a:ext uri="{FF2B5EF4-FFF2-40B4-BE49-F238E27FC236}">
                <a16:creationId xmlns:a16="http://schemas.microsoft.com/office/drawing/2014/main" id="{4EE76B8F-4274-4F84-B9B6-88403BDC1C66}"/>
              </a:ext>
            </a:extLst>
          </p:cNvPr>
          <p:cNvGrpSpPr/>
          <p:nvPr/>
        </p:nvGrpSpPr>
        <p:grpSpPr>
          <a:xfrm>
            <a:off x="5118754" y="4445458"/>
            <a:ext cx="387661" cy="387661"/>
            <a:chOff x="1379798" y="1723250"/>
            <a:chExt cx="397887" cy="397887"/>
          </a:xfrm>
          <a:solidFill>
            <a:srgbClr val="0070C0"/>
          </a:solidFill>
        </p:grpSpPr>
        <p:sp>
          <p:nvSpPr>
            <p:cNvPr id="174" name="Google Shape;2669;p62">
              <a:extLst>
                <a:ext uri="{FF2B5EF4-FFF2-40B4-BE49-F238E27FC236}">
                  <a16:creationId xmlns:a16="http://schemas.microsoft.com/office/drawing/2014/main" id="{72769887-E1C9-442A-BF66-98A3BF3773EB}"/>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670;p62">
              <a:extLst>
                <a:ext uri="{FF2B5EF4-FFF2-40B4-BE49-F238E27FC236}">
                  <a16:creationId xmlns:a16="http://schemas.microsoft.com/office/drawing/2014/main" id="{9D138659-AB3A-42CF-BC31-B6DB9A3D528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671;p62">
              <a:extLst>
                <a:ext uri="{FF2B5EF4-FFF2-40B4-BE49-F238E27FC236}">
                  <a16:creationId xmlns:a16="http://schemas.microsoft.com/office/drawing/2014/main" id="{6D88773B-7ED1-4A4A-996D-E7E10236F81C}"/>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672;p62">
              <a:extLst>
                <a:ext uri="{FF2B5EF4-FFF2-40B4-BE49-F238E27FC236}">
                  <a16:creationId xmlns:a16="http://schemas.microsoft.com/office/drawing/2014/main" id="{6B5CE4E3-A7D2-43DD-BBD6-ADF0A9F21E03}"/>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2673;p62">
            <a:extLst>
              <a:ext uri="{FF2B5EF4-FFF2-40B4-BE49-F238E27FC236}">
                <a16:creationId xmlns:a16="http://schemas.microsoft.com/office/drawing/2014/main" id="{9E33C16F-173B-4F21-BE86-41CDF7F342FE}"/>
              </a:ext>
            </a:extLst>
          </p:cNvPr>
          <p:cNvGrpSpPr/>
          <p:nvPr/>
        </p:nvGrpSpPr>
        <p:grpSpPr>
          <a:xfrm>
            <a:off x="4056633" y="4445458"/>
            <a:ext cx="387681" cy="387661"/>
            <a:chOff x="266768" y="1721375"/>
            <a:chExt cx="397907" cy="397887"/>
          </a:xfrm>
          <a:solidFill>
            <a:srgbClr val="0070C0"/>
          </a:solidFill>
        </p:grpSpPr>
        <p:sp>
          <p:nvSpPr>
            <p:cNvPr id="179" name="Google Shape;2674;p62">
              <a:extLst>
                <a:ext uri="{FF2B5EF4-FFF2-40B4-BE49-F238E27FC236}">
                  <a16:creationId xmlns:a16="http://schemas.microsoft.com/office/drawing/2014/main" id="{6C6BB05B-470E-4134-9B56-4C9A483893D6}"/>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675;p62">
              <a:extLst>
                <a:ext uri="{FF2B5EF4-FFF2-40B4-BE49-F238E27FC236}">
                  <a16:creationId xmlns:a16="http://schemas.microsoft.com/office/drawing/2014/main" id="{E8FFE465-AA80-4E9B-BF48-C80353685E04}"/>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2676;p62">
            <a:extLst>
              <a:ext uri="{FF2B5EF4-FFF2-40B4-BE49-F238E27FC236}">
                <a16:creationId xmlns:a16="http://schemas.microsoft.com/office/drawing/2014/main" id="{A8247E14-CEF2-47C7-ADD5-D4B22E37D142}"/>
              </a:ext>
            </a:extLst>
          </p:cNvPr>
          <p:cNvGrpSpPr/>
          <p:nvPr/>
        </p:nvGrpSpPr>
        <p:grpSpPr>
          <a:xfrm>
            <a:off x="4587714" y="4445458"/>
            <a:ext cx="387641" cy="387661"/>
            <a:chOff x="864491" y="1723250"/>
            <a:chExt cx="397866" cy="397887"/>
          </a:xfrm>
          <a:solidFill>
            <a:srgbClr val="0070C0"/>
          </a:solidFill>
        </p:grpSpPr>
        <p:sp>
          <p:nvSpPr>
            <p:cNvPr id="182" name="Google Shape;2677;p62">
              <a:extLst>
                <a:ext uri="{FF2B5EF4-FFF2-40B4-BE49-F238E27FC236}">
                  <a16:creationId xmlns:a16="http://schemas.microsoft.com/office/drawing/2014/main" id="{A349363E-7FF8-4EB7-8FA8-0BD87A3DF09E}"/>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678;p62">
              <a:extLst>
                <a:ext uri="{FF2B5EF4-FFF2-40B4-BE49-F238E27FC236}">
                  <a16:creationId xmlns:a16="http://schemas.microsoft.com/office/drawing/2014/main" id="{DE2BF57C-AE30-45A6-B86F-6240A05B8388}"/>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679;p62">
              <a:extLst>
                <a:ext uri="{FF2B5EF4-FFF2-40B4-BE49-F238E27FC236}">
                  <a16:creationId xmlns:a16="http://schemas.microsoft.com/office/drawing/2014/main" id="{29954F2D-C5F8-459D-B8D6-0A7BC961307D}"/>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2693;p64">
            <a:extLst>
              <a:ext uri="{FF2B5EF4-FFF2-40B4-BE49-F238E27FC236}">
                <a16:creationId xmlns:a16="http://schemas.microsoft.com/office/drawing/2014/main" id="{BD884BAE-22FC-4D56-B020-C247882A3AA4}"/>
              </a:ext>
            </a:extLst>
          </p:cNvPr>
          <p:cNvGrpSpPr/>
          <p:nvPr/>
        </p:nvGrpSpPr>
        <p:grpSpPr>
          <a:xfrm>
            <a:off x="7264170" y="3499242"/>
            <a:ext cx="1577404" cy="1495490"/>
            <a:chOff x="5980904" y="2985396"/>
            <a:chExt cx="1577404" cy="1495490"/>
          </a:xfrm>
        </p:grpSpPr>
        <p:sp>
          <p:nvSpPr>
            <p:cNvPr id="186" name="Google Shape;2694;p64">
              <a:extLst>
                <a:ext uri="{FF2B5EF4-FFF2-40B4-BE49-F238E27FC236}">
                  <a16:creationId xmlns:a16="http://schemas.microsoft.com/office/drawing/2014/main" id="{E9E0E183-D0CE-4AA5-85F6-EE6308FCC9B0}"/>
                </a:ext>
              </a:extLst>
            </p:cNvPr>
            <p:cNvSpPr/>
            <p:nvPr/>
          </p:nvSpPr>
          <p:spPr>
            <a:xfrm>
              <a:off x="7128603" y="3207770"/>
              <a:ext cx="85131" cy="109784"/>
            </a:xfrm>
            <a:custGeom>
              <a:avLst/>
              <a:gdLst/>
              <a:ahLst/>
              <a:cxnLst/>
              <a:rect l="l" t="t" r="r" b="b"/>
              <a:pathLst>
                <a:path w="2248" h="2899" extrusionOk="0">
                  <a:moveTo>
                    <a:pt x="2028" y="0"/>
                  </a:moveTo>
                  <a:lnTo>
                    <a:pt x="478" y="837"/>
                  </a:lnTo>
                  <a:cubicBezTo>
                    <a:pt x="478" y="837"/>
                    <a:pt x="533" y="1400"/>
                    <a:pt x="271" y="1990"/>
                  </a:cubicBezTo>
                  <a:cubicBezTo>
                    <a:pt x="38" y="2560"/>
                    <a:pt x="1" y="2899"/>
                    <a:pt x="403" y="2899"/>
                  </a:cubicBezTo>
                  <a:cubicBezTo>
                    <a:pt x="427" y="2899"/>
                    <a:pt x="452" y="2898"/>
                    <a:pt x="478" y="2895"/>
                  </a:cubicBezTo>
                  <a:cubicBezTo>
                    <a:pt x="958" y="2868"/>
                    <a:pt x="2001" y="2374"/>
                    <a:pt x="2125" y="1867"/>
                  </a:cubicBezTo>
                  <a:cubicBezTo>
                    <a:pt x="2248" y="1373"/>
                    <a:pt x="2001" y="1208"/>
                    <a:pt x="2028" y="0"/>
                  </a:cubicBez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695;p64">
              <a:extLst>
                <a:ext uri="{FF2B5EF4-FFF2-40B4-BE49-F238E27FC236}">
                  <a16:creationId xmlns:a16="http://schemas.microsoft.com/office/drawing/2014/main" id="{17E75D5F-E06C-44BA-B538-59504DFC486B}"/>
                </a:ext>
              </a:extLst>
            </p:cNvPr>
            <p:cNvSpPr/>
            <p:nvPr/>
          </p:nvSpPr>
          <p:spPr>
            <a:xfrm>
              <a:off x="6705970" y="4183798"/>
              <a:ext cx="129400" cy="120084"/>
            </a:xfrm>
            <a:custGeom>
              <a:avLst/>
              <a:gdLst/>
              <a:ahLst/>
              <a:cxnLst/>
              <a:rect l="l" t="t" r="r" b="b"/>
              <a:pathLst>
                <a:path w="3417" h="3171" extrusionOk="0">
                  <a:moveTo>
                    <a:pt x="1619" y="0"/>
                  </a:moveTo>
                  <a:lnTo>
                    <a:pt x="0" y="1949"/>
                  </a:lnTo>
                  <a:lnTo>
                    <a:pt x="2168" y="3170"/>
                  </a:lnTo>
                  <a:lnTo>
                    <a:pt x="3417" y="1620"/>
                  </a:lnTo>
                  <a:lnTo>
                    <a:pt x="1619" y="0"/>
                  </a:ln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696;p64">
              <a:extLst>
                <a:ext uri="{FF2B5EF4-FFF2-40B4-BE49-F238E27FC236}">
                  <a16:creationId xmlns:a16="http://schemas.microsoft.com/office/drawing/2014/main" id="{47ED585D-EDFE-48DA-A51C-9585CEFA79CF}"/>
                </a:ext>
              </a:extLst>
            </p:cNvPr>
            <p:cNvSpPr/>
            <p:nvPr/>
          </p:nvSpPr>
          <p:spPr>
            <a:xfrm>
              <a:off x="6749596" y="4245110"/>
              <a:ext cx="166853" cy="227671"/>
            </a:xfrm>
            <a:custGeom>
              <a:avLst/>
              <a:gdLst/>
              <a:ahLst/>
              <a:cxnLst/>
              <a:rect l="l" t="t" r="r" b="b"/>
              <a:pathLst>
                <a:path w="4406" h="6012" extrusionOk="0">
                  <a:moveTo>
                    <a:pt x="2265" y="1"/>
                  </a:moveTo>
                  <a:lnTo>
                    <a:pt x="1016" y="1551"/>
                  </a:lnTo>
                  <a:cubicBezTo>
                    <a:pt x="1016" y="1551"/>
                    <a:pt x="563" y="3377"/>
                    <a:pt x="330" y="4268"/>
                  </a:cubicBezTo>
                  <a:cubicBezTo>
                    <a:pt x="96" y="5147"/>
                    <a:pt x="1" y="5545"/>
                    <a:pt x="124" y="5765"/>
                  </a:cubicBezTo>
                  <a:cubicBezTo>
                    <a:pt x="248" y="5984"/>
                    <a:pt x="385" y="6012"/>
                    <a:pt x="385" y="6012"/>
                  </a:cubicBezTo>
                  <a:lnTo>
                    <a:pt x="4406" y="1084"/>
                  </a:lnTo>
                  <a:cubicBezTo>
                    <a:pt x="4406" y="1084"/>
                    <a:pt x="2869" y="96"/>
                    <a:pt x="2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697;p64">
              <a:extLst>
                <a:ext uri="{FF2B5EF4-FFF2-40B4-BE49-F238E27FC236}">
                  <a16:creationId xmlns:a16="http://schemas.microsoft.com/office/drawing/2014/main" id="{64275D70-A9A5-4772-8CFF-014CB8E6B862}"/>
                </a:ext>
              </a:extLst>
            </p:cNvPr>
            <p:cNvSpPr/>
            <p:nvPr/>
          </p:nvSpPr>
          <p:spPr>
            <a:xfrm>
              <a:off x="6764177" y="4284079"/>
              <a:ext cx="167875" cy="196808"/>
            </a:xfrm>
            <a:custGeom>
              <a:avLst/>
              <a:gdLst/>
              <a:ahLst/>
              <a:cxnLst/>
              <a:rect l="l" t="t" r="r" b="b"/>
              <a:pathLst>
                <a:path w="4433" h="5197" extrusionOk="0">
                  <a:moveTo>
                    <a:pt x="3938" y="1"/>
                  </a:moveTo>
                  <a:cubicBezTo>
                    <a:pt x="3938" y="1"/>
                    <a:pt x="343" y="4461"/>
                    <a:pt x="0" y="4983"/>
                  </a:cubicBezTo>
                  <a:lnTo>
                    <a:pt x="220" y="5148"/>
                  </a:lnTo>
                  <a:cubicBezTo>
                    <a:pt x="264" y="5181"/>
                    <a:pt x="318" y="5196"/>
                    <a:pt x="371" y="5196"/>
                  </a:cubicBezTo>
                  <a:cubicBezTo>
                    <a:pt x="449" y="5196"/>
                    <a:pt x="528" y="5163"/>
                    <a:pt x="576" y="5106"/>
                  </a:cubicBezTo>
                  <a:lnTo>
                    <a:pt x="4337" y="591"/>
                  </a:lnTo>
                  <a:cubicBezTo>
                    <a:pt x="4432" y="481"/>
                    <a:pt x="4405" y="303"/>
                    <a:pt x="4282" y="220"/>
                  </a:cubicBezTo>
                  <a:cubicBezTo>
                    <a:pt x="4172" y="138"/>
                    <a:pt x="4035" y="55"/>
                    <a:pt x="3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698;p64">
              <a:extLst>
                <a:ext uri="{FF2B5EF4-FFF2-40B4-BE49-F238E27FC236}">
                  <a16:creationId xmlns:a16="http://schemas.microsoft.com/office/drawing/2014/main" id="{4F2DA24A-796D-4944-BAE9-9E6143C296B5}"/>
                </a:ext>
              </a:extLst>
            </p:cNvPr>
            <p:cNvSpPr/>
            <p:nvPr/>
          </p:nvSpPr>
          <p:spPr>
            <a:xfrm>
              <a:off x="6175823" y="3593705"/>
              <a:ext cx="841990" cy="738758"/>
            </a:xfrm>
            <a:custGeom>
              <a:avLst/>
              <a:gdLst/>
              <a:ahLst/>
              <a:cxnLst/>
              <a:rect l="l" t="t" r="r" b="b"/>
              <a:pathLst>
                <a:path w="22234" h="19508" extrusionOk="0">
                  <a:moveTo>
                    <a:pt x="13188" y="0"/>
                  </a:moveTo>
                  <a:cubicBezTo>
                    <a:pt x="10677" y="0"/>
                    <a:pt x="7361" y="95"/>
                    <a:pt x="6039" y="554"/>
                  </a:cubicBezTo>
                  <a:cubicBezTo>
                    <a:pt x="3789" y="1350"/>
                    <a:pt x="3212" y="2435"/>
                    <a:pt x="2704" y="3134"/>
                  </a:cubicBezTo>
                  <a:cubicBezTo>
                    <a:pt x="2210" y="3848"/>
                    <a:pt x="1" y="9173"/>
                    <a:pt x="1" y="9173"/>
                  </a:cubicBezTo>
                  <a:lnTo>
                    <a:pt x="4585" y="12014"/>
                  </a:lnTo>
                  <a:lnTo>
                    <a:pt x="7672" y="6510"/>
                  </a:lnTo>
                  <a:lnTo>
                    <a:pt x="12462" y="6922"/>
                  </a:lnTo>
                  <a:cubicBezTo>
                    <a:pt x="12462" y="6922"/>
                    <a:pt x="9662" y="9681"/>
                    <a:pt x="8784" y="11671"/>
                  </a:cubicBezTo>
                  <a:cubicBezTo>
                    <a:pt x="7919" y="13674"/>
                    <a:pt x="8495" y="14717"/>
                    <a:pt x="9168" y="15637"/>
                  </a:cubicBezTo>
                  <a:cubicBezTo>
                    <a:pt x="9827" y="16543"/>
                    <a:pt x="12956" y="19507"/>
                    <a:pt x="12956" y="19507"/>
                  </a:cubicBezTo>
                  <a:lnTo>
                    <a:pt x="15577" y="17174"/>
                  </a:lnTo>
                  <a:lnTo>
                    <a:pt x="16744" y="16131"/>
                  </a:lnTo>
                  <a:lnTo>
                    <a:pt x="14287" y="12261"/>
                  </a:lnTo>
                  <a:cubicBezTo>
                    <a:pt x="14287" y="12261"/>
                    <a:pt x="20916" y="8062"/>
                    <a:pt x="22233" y="6922"/>
                  </a:cubicBezTo>
                  <a:lnTo>
                    <a:pt x="16318" y="47"/>
                  </a:lnTo>
                  <a:cubicBezTo>
                    <a:pt x="16318" y="47"/>
                    <a:pt x="14952" y="0"/>
                    <a:pt x="13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699;p64">
              <a:extLst>
                <a:ext uri="{FF2B5EF4-FFF2-40B4-BE49-F238E27FC236}">
                  <a16:creationId xmlns:a16="http://schemas.microsoft.com/office/drawing/2014/main" id="{143CACA7-D319-4E22-918C-2F6D49983A3A}"/>
                </a:ext>
              </a:extLst>
            </p:cNvPr>
            <p:cNvSpPr/>
            <p:nvPr/>
          </p:nvSpPr>
          <p:spPr>
            <a:xfrm>
              <a:off x="6640984" y="3447867"/>
              <a:ext cx="258838" cy="157878"/>
            </a:xfrm>
            <a:custGeom>
              <a:avLst/>
              <a:gdLst/>
              <a:ahLst/>
              <a:cxnLst/>
              <a:rect l="l" t="t" r="r" b="b"/>
              <a:pathLst>
                <a:path w="6835" h="4169" extrusionOk="0">
                  <a:moveTo>
                    <a:pt x="6272" y="1"/>
                  </a:moveTo>
                  <a:cubicBezTo>
                    <a:pt x="6272" y="1"/>
                    <a:pt x="4378" y="1167"/>
                    <a:pt x="4172" y="1249"/>
                  </a:cubicBezTo>
                  <a:cubicBezTo>
                    <a:pt x="3967" y="1331"/>
                    <a:pt x="0" y="2992"/>
                    <a:pt x="0" y="2992"/>
                  </a:cubicBezTo>
                  <a:lnTo>
                    <a:pt x="591" y="4158"/>
                  </a:lnTo>
                  <a:cubicBezTo>
                    <a:pt x="591" y="4158"/>
                    <a:pt x="734" y="4169"/>
                    <a:pt x="976" y="4169"/>
                  </a:cubicBezTo>
                  <a:cubicBezTo>
                    <a:pt x="1580" y="4169"/>
                    <a:pt x="2801" y="4105"/>
                    <a:pt x="3967" y="3664"/>
                  </a:cubicBezTo>
                  <a:cubicBezTo>
                    <a:pt x="5586" y="3033"/>
                    <a:pt x="6834" y="1291"/>
                    <a:pt x="6834" y="1291"/>
                  </a:cubicBezTo>
                  <a:lnTo>
                    <a:pt x="6272" y="1"/>
                  </a:ln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00;p64">
              <a:extLst>
                <a:ext uri="{FF2B5EF4-FFF2-40B4-BE49-F238E27FC236}">
                  <a16:creationId xmlns:a16="http://schemas.microsoft.com/office/drawing/2014/main" id="{5A914053-5930-4983-A768-C44B856E6CD9}"/>
                </a:ext>
              </a:extLst>
            </p:cNvPr>
            <p:cNvSpPr/>
            <p:nvPr/>
          </p:nvSpPr>
          <p:spPr>
            <a:xfrm>
              <a:off x="7053809" y="3035650"/>
              <a:ext cx="187454" cy="223430"/>
            </a:xfrm>
            <a:custGeom>
              <a:avLst/>
              <a:gdLst/>
              <a:ahLst/>
              <a:cxnLst/>
              <a:rect l="l" t="t" r="r" b="b"/>
              <a:pathLst>
                <a:path w="4950" h="5900" extrusionOk="0">
                  <a:moveTo>
                    <a:pt x="2042" y="1"/>
                  </a:moveTo>
                  <a:cubicBezTo>
                    <a:pt x="1021" y="1"/>
                    <a:pt x="0" y="633"/>
                    <a:pt x="92" y="1883"/>
                  </a:cubicBezTo>
                  <a:cubicBezTo>
                    <a:pt x="92" y="1883"/>
                    <a:pt x="92" y="3570"/>
                    <a:pt x="435" y="4545"/>
                  </a:cubicBezTo>
                  <a:cubicBezTo>
                    <a:pt x="753" y="5434"/>
                    <a:pt x="1586" y="5899"/>
                    <a:pt x="2176" y="5899"/>
                  </a:cubicBezTo>
                  <a:cubicBezTo>
                    <a:pt x="2225" y="5899"/>
                    <a:pt x="2271" y="5896"/>
                    <a:pt x="2316" y="5890"/>
                  </a:cubicBezTo>
                  <a:cubicBezTo>
                    <a:pt x="2905" y="5794"/>
                    <a:pt x="3811" y="5327"/>
                    <a:pt x="4003" y="4545"/>
                  </a:cubicBezTo>
                  <a:lnTo>
                    <a:pt x="4195" y="3762"/>
                  </a:lnTo>
                  <a:cubicBezTo>
                    <a:pt x="4195" y="3762"/>
                    <a:pt x="4197" y="3763"/>
                    <a:pt x="4200" y="3763"/>
                  </a:cubicBezTo>
                  <a:cubicBezTo>
                    <a:pt x="4248" y="3763"/>
                    <a:pt x="4607" y="3739"/>
                    <a:pt x="4786" y="3036"/>
                  </a:cubicBezTo>
                  <a:cubicBezTo>
                    <a:pt x="4949" y="2355"/>
                    <a:pt x="4338" y="1871"/>
                    <a:pt x="4141" y="1871"/>
                  </a:cubicBezTo>
                  <a:cubicBezTo>
                    <a:pt x="4124" y="1871"/>
                    <a:pt x="4110" y="1875"/>
                    <a:pt x="4100" y="1883"/>
                  </a:cubicBezTo>
                  <a:lnTo>
                    <a:pt x="3976" y="1978"/>
                  </a:lnTo>
                  <a:cubicBezTo>
                    <a:pt x="3976" y="1978"/>
                    <a:pt x="4250" y="826"/>
                    <a:pt x="3070" y="236"/>
                  </a:cubicBezTo>
                  <a:cubicBezTo>
                    <a:pt x="2759" y="79"/>
                    <a:pt x="2401" y="1"/>
                    <a:pt x="2042" y="1"/>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01;p64">
              <a:extLst>
                <a:ext uri="{FF2B5EF4-FFF2-40B4-BE49-F238E27FC236}">
                  <a16:creationId xmlns:a16="http://schemas.microsoft.com/office/drawing/2014/main" id="{38B5C57F-A241-4939-96E5-DE6EE7A40DE8}"/>
                </a:ext>
              </a:extLst>
            </p:cNvPr>
            <p:cNvSpPr/>
            <p:nvPr/>
          </p:nvSpPr>
          <p:spPr>
            <a:xfrm>
              <a:off x="6985567" y="2985396"/>
              <a:ext cx="292125" cy="241607"/>
            </a:xfrm>
            <a:custGeom>
              <a:avLst/>
              <a:gdLst/>
              <a:ahLst/>
              <a:cxnLst/>
              <a:rect l="l" t="t" r="r" b="b"/>
              <a:pathLst>
                <a:path w="7714" h="6380" extrusionOk="0">
                  <a:moveTo>
                    <a:pt x="4243" y="0"/>
                  </a:moveTo>
                  <a:cubicBezTo>
                    <a:pt x="3466" y="0"/>
                    <a:pt x="2694" y="304"/>
                    <a:pt x="2163" y="304"/>
                  </a:cubicBezTo>
                  <a:cubicBezTo>
                    <a:pt x="2132" y="304"/>
                    <a:pt x="2102" y="303"/>
                    <a:pt x="2072" y="300"/>
                  </a:cubicBezTo>
                  <a:cubicBezTo>
                    <a:pt x="1567" y="253"/>
                    <a:pt x="1031" y="34"/>
                    <a:pt x="662" y="34"/>
                  </a:cubicBezTo>
                  <a:cubicBezTo>
                    <a:pt x="489" y="34"/>
                    <a:pt x="354" y="82"/>
                    <a:pt x="275" y="218"/>
                  </a:cubicBezTo>
                  <a:cubicBezTo>
                    <a:pt x="28" y="630"/>
                    <a:pt x="357" y="1261"/>
                    <a:pt x="687" y="1329"/>
                  </a:cubicBezTo>
                  <a:cubicBezTo>
                    <a:pt x="687" y="1329"/>
                    <a:pt x="0" y="1357"/>
                    <a:pt x="83" y="1947"/>
                  </a:cubicBezTo>
                  <a:cubicBezTo>
                    <a:pt x="165" y="2524"/>
                    <a:pt x="1208" y="2551"/>
                    <a:pt x="1208" y="2551"/>
                  </a:cubicBezTo>
                  <a:cubicBezTo>
                    <a:pt x="1208" y="2551"/>
                    <a:pt x="1249" y="2990"/>
                    <a:pt x="1483" y="3292"/>
                  </a:cubicBezTo>
                  <a:cubicBezTo>
                    <a:pt x="1715" y="3607"/>
                    <a:pt x="1894" y="3676"/>
                    <a:pt x="1894" y="3676"/>
                  </a:cubicBezTo>
                  <a:cubicBezTo>
                    <a:pt x="1894" y="3676"/>
                    <a:pt x="1798" y="2990"/>
                    <a:pt x="2114" y="2482"/>
                  </a:cubicBezTo>
                  <a:cubicBezTo>
                    <a:pt x="2114" y="2482"/>
                    <a:pt x="2169" y="2509"/>
                    <a:pt x="3267" y="2509"/>
                  </a:cubicBezTo>
                  <a:cubicBezTo>
                    <a:pt x="4350" y="2509"/>
                    <a:pt x="5105" y="2277"/>
                    <a:pt x="5106" y="2277"/>
                  </a:cubicBezTo>
                  <a:lnTo>
                    <a:pt x="5106" y="2277"/>
                  </a:lnTo>
                  <a:cubicBezTo>
                    <a:pt x="5106" y="2277"/>
                    <a:pt x="4982" y="2688"/>
                    <a:pt x="5091" y="3250"/>
                  </a:cubicBezTo>
                  <a:cubicBezTo>
                    <a:pt x="5188" y="3814"/>
                    <a:pt x="5600" y="3964"/>
                    <a:pt x="5600" y="3964"/>
                  </a:cubicBezTo>
                  <a:cubicBezTo>
                    <a:pt x="5600" y="3964"/>
                    <a:pt x="5706" y="3209"/>
                    <a:pt x="5892" y="3209"/>
                  </a:cubicBezTo>
                  <a:cubicBezTo>
                    <a:pt x="5895" y="3209"/>
                    <a:pt x="5898" y="3209"/>
                    <a:pt x="5902" y="3210"/>
                  </a:cubicBezTo>
                  <a:cubicBezTo>
                    <a:pt x="6079" y="3250"/>
                    <a:pt x="6698" y="3662"/>
                    <a:pt x="6615" y="4116"/>
                  </a:cubicBezTo>
                  <a:cubicBezTo>
                    <a:pt x="6534" y="4549"/>
                    <a:pt x="6239" y="5090"/>
                    <a:pt x="6006" y="5090"/>
                  </a:cubicBezTo>
                  <a:cubicBezTo>
                    <a:pt x="6003" y="5090"/>
                    <a:pt x="6000" y="5090"/>
                    <a:pt x="5997" y="5089"/>
                  </a:cubicBezTo>
                  <a:lnTo>
                    <a:pt x="5695" y="5927"/>
                  </a:lnTo>
                  <a:lnTo>
                    <a:pt x="5805" y="6379"/>
                  </a:lnTo>
                  <a:cubicBezTo>
                    <a:pt x="5805" y="6379"/>
                    <a:pt x="7713" y="4692"/>
                    <a:pt x="7507" y="3031"/>
                  </a:cubicBezTo>
                  <a:cubicBezTo>
                    <a:pt x="7313" y="1551"/>
                    <a:pt x="6625" y="1465"/>
                    <a:pt x="6468" y="1465"/>
                  </a:cubicBezTo>
                  <a:cubicBezTo>
                    <a:pt x="6448" y="1465"/>
                    <a:pt x="6436" y="1466"/>
                    <a:pt x="6436" y="1466"/>
                  </a:cubicBezTo>
                  <a:cubicBezTo>
                    <a:pt x="6436" y="1466"/>
                    <a:pt x="6231" y="657"/>
                    <a:pt x="5146" y="176"/>
                  </a:cubicBezTo>
                  <a:cubicBezTo>
                    <a:pt x="4854" y="47"/>
                    <a:pt x="4548" y="0"/>
                    <a:pt x="4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02;p64">
              <a:extLst>
                <a:ext uri="{FF2B5EF4-FFF2-40B4-BE49-F238E27FC236}">
                  <a16:creationId xmlns:a16="http://schemas.microsoft.com/office/drawing/2014/main" id="{EDEE3369-7ADA-4B1F-96B8-2BE1393EA54E}"/>
                </a:ext>
              </a:extLst>
            </p:cNvPr>
            <p:cNvSpPr/>
            <p:nvPr/>
          </p:nvSpPr>
          <p:spPr>
            <a:xfrm>
              <a:off x="6791178" y="3266355"/>
              <a:ext cx="528090" cy="589514"/>
            </a:xfrm>
            <a:custGeom>
              <a:avLst/>
              <a:gdLst/>
              <a:ahLst/>
              <a:cxnLst/>
              <a:rect l="l" t="t" r="r" b="b"/>
              <a:pathLst>
                <a:path w="13945" h="15567" extrusionOk="0">
                  <a:moveTo>
                    <a:pt x="9496" y="0"/>
                  </a:moveTo>
                  <a:cubicBezTo>
                    <a:pt x="9041" y="0"/>
                    <a:pt x="8580" y="48"/>
                    <a:pt x="8138" y="141"/>
                  </a:cubicBezTo>
                  <a:cubicBezTo>
                    <a:pt x="7178" y="333"/>
                    <a:pt x="6299" y="745"/>
                    <a:pt x="5696" y="1363"/>
                  </a:cubicBezTo>
                  <a:cubicBezTo>
                    <a:pt x="4570" y="2501"/>
                    <a:pt x="2072" y="4285"/>
                    <a:pt x="2072" y="4285"/>
                  </a:cubicBezTo>
                  <a:lnTo>
                    <a:pt x="2868" y="6084"/>
                  </a:lnTo>
                  <a:lnTo>
                    <a:pt x="1" y="8457"/>
                  </a:lnTo>
                  <a:cubicBezTo>
                    <a:pt x="1" y="8457"/>
                    <a:pt x="288" y="9707"/>
                    <a:pt x="1578" y="11367"/>
                  </a:cubicBezTo>
                  <a:cubicBezTo>
                    <a:pt x="2868" y="13028"/>
                    <a:pt x="5984" y="15566"/>
                    <a:pt x="5984" y="15566"/>
                  </a:cubicBezTo>
                  <a:cubicBezTo>
                    <a:pt x="7329" y="14990"/>
                    <a:pt x="9621" y="12451"/>
                    <a:pt x="9621" y="12451"/>
                  </a:cubicBezTo>
                  <a:lnTo>
                    <a:pt x="9662" y="12465"/>
                  </a:lnTo>
                  <a:lnTo>
                    <a:pt x="11062" y="13028"/>
                  </a:lnTo>
                  <a:cubicBezTo>
                    <a:pt x="11062" y="13028"/>
                    <a:pt x="13944" y="6413"/>
                    <a:pt x="13697" y="4285"/>
                  </a:cubicBezTo>
                  <a:cubicBezTo>
                    <a:pt x="13450" y="2159"/>
                    <a:pt x="12489" y="498"/>
                    <a:pt x="10733" y="128"/>
                  </a:cubicBezTo>
                  <a:cubicBezTo>
                    <a:pt x="10337" y="41"/>
                    <a:pt x="9919" y="0"/>
                    <a:pt x="9496" y="0"/>
                  </a:cubicBezTo>
                  <a:close/>
                </a:path>
              </a:pathLst>
            </a:custGeom>
            <a:solidFill>
              <a:srgbClr val="FF9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03;p64">
              <a:extLst>
                <a:ext uri="{FF2B5EF4-FFF2-40B4-BE49-F238E27FC236}">
                  <a16:creationId xmlns:a16="http://schemas.microsoft.com/office/drawing/2014/main" id="{08127883-B6FE-43F1-A0A5-18C9663B4623}"/>
                </a:ext>
              </a:extLst>
            </p:cNvPr>
            <p:cNvSpPr/>
            <p:nvPr/>
          </p:nvSpPr>
          <p:spPr>
            <a:xfrm>
              <a:off x="6899790" y="3440066"/>
              <a:ext cx="285384" cy="416337"/>
            </a:xfrm>
            <a:custGeom>
              <a:avLst/>
              <a:gdLst/>
              <a:ahLst/>
              <a:cxnLst/>
              <a:rect l="l" t="t" r="r" b="b"/>
              <a:pathLst>
                <a:path w="7536" h="10994" extrusionOk="0">
                  <a:moveTo>
                    <a:pt x="7535" y="0"/>
                  </a:moveTo>
                  <a:cubicBezTo>
                    <a:pt x="7535" y="1"/>
                    <a:pt x="4983" y="3925"/>
                    <a:pt x="3129" y="5861"/>
                  </a:cubicBezTo>
                  <a:cubicBezTo>
                    <a:pt x="1277" y="7782"/>
                    <a:pt x="0" y="8372"/>
                    <a:pt x="0" y="8372"/>
                  </a:cubicBezTo>
                  <a:cubicBezTo>
                    <a:pt x="0" y="8372"/>
                    <a:pt x="2705" y="10732"/>
                    <a:pt x="3129" y="10993"/>
                  </a:cubicBezTo>
                  <a:cubicBezTo>
                    <a:pt x="3129" y="10993"/>
                    <a:pt x="6575" y="9250"/>
                    <a:pt x="7371" y="8070"/>
                  </a:cubicBezTo>
                  <a:lnTo>
                    <a:pt x="5285" y="6657"/>
                  </a:lnTo>
                  <a:lnTo>
                    <a:pt x="4639" y="6108"/>
                  </a:lnTo>
                  <a:lnTo>
                    <a:pt x="7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04;p64">
              <a:extLst>
                <a:ext uri="{FF2B5EF4-FFF2-40B4-BE49-F238E27FC236}">
                  <a16:creationId xmlns:a16="http://schemas.microsoft.com/office/drawing/2014/main" id="{FA4B6C9C-6B4F-4946-ACB5-17926111F1D7}"/>
                </a:ext>
              </a:extLst>
            </p:cNvPr>
            <p:cNvSpPr/>
            <p:nvPr/>
          </p:nvSpPr>
          <p:spPr>
            <a:xfrm>
              <a:off x="7099367" y="3266355"/>
              <a:ext cx="228694" cy="493363"/>
            </a:xfrm>
            <a:custGeom>
              <a:avLst/>
              <a:gdLst/>
              <a:ahLst/>
              <a:cxnLst/>
              <a:rect l="l" t="t" r="r" b="b"/>
              <a:pathLst>
                <a:path w="6039" h="13028" extrusionOk="0">
                  <a:moveTo>
                    <a:pt x="1358" y="0"/>
                  </a:moveTo>
                  <a:cubicBezTo>
                    <a:pt x="903" y="0"/>
                    <a:pt x="442" y="48"/>
                    <a:pt x="0" y="141"/>
                  </a:cubicBezTo>
                  <a:cubicBezTo>
                    <a:pt x="1071" y="360"/>
                    <a:pt x="2745" y="978"/>
                    <a:pt x="4117" y="2611"/>
                  </a:cubicBezTo>
                  <a:cubicBezTo>
                    <a:pt x="6039" y="4876"/>
                    <a:pt x="2567" y="10805"/>
                    <a:pt x="1524" y="12465"/>
                  </a:cubicBezTo>
                  <a:lnTo>
                    <a:pt x="2924" y="13028"/>
                  </a:lnTo>
                  <a:cubicBezTo>
                    <a:pt x="2924" y="13028"/>
                    <a:pt x="5806" y="6413"/>
                    <a:pt x="5559" y="4285"/>
                  </a:cubicBezTo>
                  <a:cubicBezTo>
                    <a:pt x="5312" y="2159"/>
                    <a:pt x="4351" y="498"/>
                    <a:pt x="2595" y="128"/>
                  </a:cubicBezTo>
                  <a:cubicBezTo>
                    <a:pt x="2199" y="41"/>
                    <a:pt x="1781"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05;p64">
              <a:extLst>
                <a:ext uri="{FF2B5EF4-FFF2-40B4-BE49-F238E27FC236}">
                  <a16:creationId xmlns:a16="http://schemas.microsoft.com/office/drawing/2014/main" id="{FEC666C6-2580-4191-B526-452B3DABC630}"/>
                </a:ext>
              </a:extLst>
            </p:cNvPr>
            <p:cNvSpPr/>
            <p:nvPr/>
          </p:nvSpPr>
          <p:spPr>
            <a:xfrm>
              <a:off x="6158667" y="3951995"/>
              <a:ext cx="115956" cy="126295"/>
            </a:xfrm>
            <a:custGeom>
              <a:avLst/>
              <a:gdLst/>
              <a:ahLst/>
              <a:cxnLst/>
              <a:rect l="l" t="t" r="r" b="b"/>
              <a:pathLst>
                <a:path w="3062" h="3335" extrusionOk="0">
                  <a:moveTo>
                    <a:pt x="906" y="1"/>
                  </a:moveTo>
                  <a:lnTo>
                    <a:pt x="0" y="2292"/>
                  </a:lnTo>
                  <a:lnTo>
                    <a:pt x="1716" y="3335"/>
                  </a:lnTo>
                  <a:lnTo>
                    <a:pt x="3061" y="1331"/>
                  </a:lnTo>
                  <a:lnTo>
                    <a:pt x="906" y="1"/>
                  </a:lnTo>
                  <a:close/>
                </a:path>
              </a:pathLst>
            </a:custGeom>
            <a:solidFill>
              <a:srgbClr val="E1B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706;p64">
              <a:extLst>
                <a:ext uri="{FF2B5EF4-FFF2-40B4-BE49-F238E27FC236}">
                  <a16:creationId xmlns:a16="http://schemas.microsoft.com/office/drawing/2014/main" id="{65CBE407-8746-40F7-B810-4AE6547B1DA9}"/>
                </a:ext>
              </a:extLst>
            </p:cNvPr>
            <p:cNvSpPr/>
            <p:nvPr/>
          </p:nvSpPr>
          <p:spPr>
            <a:xfrm>
              <a:off x="5988175" y="4023948"/>
              <a:ext cx="235510" cy="140117"/>
            </a:xfrm>
            <a:custGeom>
              <a:avLst/>
              <a:gdLst/>
              <a:ahLst/>
              <a:cxnLst/>
              <a:rect l="l" t="t" r="r" b="b"/>
              <a:pathLst>
                <a:path w="6219" h="3700" extrusionOk="0">
                  <a:moveTo>
                    <a:pt x="632" y="0"/>
                  </a:moveTo>
                  <a:cubicBezTo>
                    <a:pt x="432" y="0"/>
                    <a:pt x="300" y="30"/>
                    <a:pt x="207" y="104"/>
                  </a:cubicBezTo>
                  <a:cubicBezTo>
                    <a:pt x="1" y="255"/>
                    <a:pt x="1" y="392"/>
                    <a:pt x="1" y="392"/>
                  </a:cubicBezTo>
                  <a:lnTo>
                    <a:pt x="5436" y="3700"/>
                  </a:lnTo>
                  <a:cubicBezTo>
                    <a:pt x="5436" y="3700"/>
                    <a:pt x="6204" y="2039"/>
                    <a:pt x="6218" y="1435"/>
                  </a:cubicBezTo>
                  <a:lnTo>
                    <a:pt x="4502" y="392"/>
                  </a:lnTo>
                  <a:cubicBezTo>
                    <a:pt x="4502" y="392"/>
                    <a:pt x="2623" y="214"/>
                    <a:pt x="1717" y="104"/>
                  </a:cubicBezTo>
                  <a:cubicBezTo>
                    <a:pt x="1220" y="44"/>
                    <a:pt x="876" y="0"/>
                    <a:pt x="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707;p64">
              <a:extLst>
                <a:ext uri="{FF2B5EF4-FFF2-40B4-BE49-F238E27FC236}">
                  <a16:creationId xmlns:a16="http://schemas.microsoft.com/office/drawing/2014/main" id="{A9315224-05C2-4DAA-BAD9-B0F45B1EE361}"/>
                </a:ext>
              </a:extLst>
            </p:cNvPr>
            <p:cNvSpPr/>
            <p:nvPr/>
          </p:nvSpPr>
          <p:spPr>
            <a:xfrm>
              <a:off x="5980904" y="4038755"/>
              <a:ext cx="214720" cy="141329"/>
            </a:xfrm>
            <a:custGeom>
              <a:avLst/>
              <a:gdLst/>
              <a:ahLst/>
              <a:cxnLst/>
              <a:rect l="l" t="t" r="r" b="b"/>
              <a:pathLst>
                <a:path w="5670" h="3732" extrusionOk="0">
                  <a:moveTo>
                    <a:pt x="193" y="1"/>
                  </a:moveTo>
                  <a:lnTo>
                    <a:pt x="70" y="248"/>
                  </a:lnTo>
                  <a:cubicBezTo>
                    <a:pt x="1" y="372"/>
                    <a:pt x="43" y="522"/>
                    <a:pt x="152" y="592"/>
                  </a:cubicBezTo>
                  <a:lnTo>
                    <a:pt x="5134" y="3693"/>
                  </a:lnTo>
                  <a:cubicBezTo>
                    <a:pt x="5178" y="3720"/>
                    <a:pt x="5224" y="3732"/>
                    <a:pt x="5270" y="3732"/>
                  </a:cubicBezTo>
                  <a:cubicBezTo>
                    <a:pt x="5367" y="3732"/>
                    <a:pt x="5458" y="3677"/>
                    <a:pt x="5505" y="3583"/>
                  </a:cubicBezTo>
                  <a:cubicBezTo>
                    <a:pt x="5560" y="3459"/>
                    <a:pt x="5628" y="3322"/>
                    <a:pt x="5669" y="3212"/>
                  </a:cubicBezTo>
                  <a:cubicBezTo>
                    <a:pt x="5669" y="3212"/>
                    <a:pt x="756" y="275"/>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708;p64">
              <a:extLst>
                <a:ext uri="{FF2B5EF4-FFF2-40B4-BE49-F238E27FC236}">
                  <a16:creationId xmlns:a16="http://schemas.microsoft.com/office/drawing/2014/main" id="{161E5FC7-7065-4EA5-9535-A321B90F2BAC}"/>
                </a:ext>
              </a:extLst>
            </p:cNvPr>
            <p:cNvSpPr/>
            <p:nvPr/>
          </p:nvSpPr>
          <p:spPr>
            <a:xfrm>
              <a:off x="6520405" y="3328349"/>
              <a:ext cx="208434" cy="412664"/>
            </a:xfrm>
            <a:custGeom>
              <a:avLst/>
              <a:gdLst/>
              <a:ahLst/>
              <a:cxnLst/>
              <a:rect l="l" t="t" r="r" b="b"/>
              <a:pathLst>
                <a:path w="5504" h="10897" extrusionOk="0">
                  <a:moveTo>
                    <a:pt x="0" y="0"/>
                  </a:moveTo>
                  <a:lnTo>
                    <a:pt x="0" y="6683"/>
                  </a:lnTo>
                  <a:lnTo>
                    <a:pt x="5504" y="10897"/>
                  </a:lnTo>
                  <a:lnTo>
                    <a:pt x="5504" y="362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709;p64">
              <a:extLst>
                <a:ext uri="{FF2B5EF4-FFF2-40B4-BE49-F238E27FC236}">
                  <a16:creationId xmlns:a16="http://schemas.microsoft.com/office/drawing/2014/main" id="{ED08BFC6-291E-4F60-B047-73FFD39D287F}"/>
                </a:ext>
              </a:extLst>
            </p:cNvPr>
            <p:cNvSpPr/>
            <p:nvPr/>
          </p:nvSpPr>
          <p:spPr>
            <a:xfrm>
              <a:off x="6728806" y="3582458"/>
              <a:ext cx="171019" cy="158559"/>
            </a:xfrm>
            <a:custGeom>
              <a:avLst/>
              <a:gdLst/>
              <a:ahLst/>
              <a:cxnLst/>
              <a:rect l="l" t="t" r="r" b="b"/>
              <a:pathLst>
                <a:path w="4516" h="4187" extrusionOk="0">
                  <a:moveTo>
                    <a:pt x="1" y="1"/>
                  </a:moveTo>
                  <a:lnTo>
                    <a:pt x="1" y="4187"/>
                  </a:lnTo>
                  <a:lnTo>
                    <a:pt x="4515" y="296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710;p64">
              <a:extLst>
                <a:ext uri="{FF2B5EF4-FFF2-40B4-BE49-F238E27FC236}">
                  <a16:creationId xmlns:a16="http://schemas.microsoft.com/office/drawing/2014/main" id="{0AE816CE-ED4C-4D3B-A1B2-A3E7A172DFC9}"/>
                </a:ext>
              </a:extLst>
            </p:cNvPr>
            <p:cNvSpPr/>
            <p:nvPr/>
          </p:nvSpPr>
          <p:spPr>
            <a:xfrm>
              <a:off x="6728806" y="3627561"/>
              <a:ext cx="456365" cy="185788"/>
            </a:xfrm>
            <a:custGeom>
              <a:avLst/>
              <a:gdLst/>
              <a:ahLst/>
              <a:cxnLst/>
              <a:rect l="l" t="t" r="r" b="b"/>
              <a:pathLst>
                <a:path w="12051" h="4906" extrusionOk="0">
                  <a:moveTo>
                    <a:pt x="666" y="0"/>
                  </a:moveTo>
                  <a:cubicBezTo>
                    <a:pt x="648" y="0"/>
                    <a:pt x="632" y="2"/>
                    <a:pt x="618" y="4"/>
                  </a:cubicBezTo>
                  <a:cubicBezTo>
                    <a:pt x="289" y="59"/>
                    <a:pt x="1" y="278"/>
                    <a:pt x="1" y="278"/>
                  </a:cubicBezTo>
                  <a:lnTo>
                    <a:pt x="1" y="1664"/>
                  </a:lnTo>
                  <a:lnTo>
                    <a:pt x="316" y="1609"/>
                  </a:lnTo>
                  <a:cubicBezTo>
                    <a:pt x="316" y="1609"/>
                    <a:pt x="687" y="1843"/>
                    <a:pt x="975" y="1898"/>
                  </a:cubicBezTo>
                  <a:cubicBezTo>
                    <a:pt x="1249" y="1939"/>
                    <a:pt x="1648" y="1993"/>
                    <a:pt x="1648" y="1993"/>
                  </a:cubicBezTo>
                  <a:cubicBezTo>
                    <a:pt x="1648" y="1993"/>
                    <a:pt x="6965" y="4905"/>
                    <a:pt x="9134" y="4905"/>
                  </a:cubicBezTo>
                  <a:cubicBezTo>
                    <a:pt x="9169" y="4905"/>
                    <a:pt x="9203" y="4904"/>
                    <a:pt x="9236" y="4903"/>
                  </a:cubicBezTo>
                  <a:cubicBezTo>
                    <a:pt x="11337" y="4821"/>
                    <a:pt x="12050" y="3229"/>
                    <a:pt x="12050" y="3229"/>
                  </a:cubicBezTo>
                  <a:lnTo>
                    <a:pt x="9800" y="1706"/>
                  </a:lnTo>
                  <a:lnTo>
                    <a:pt x="9059" y="2419"/>
                  </a:lnTo>
                  <a:lnTo>
                    <a:pt x="2155" y="553"/>
                  </a:lnTo>
                  <a:cubicBezTo>
                    <a:pt x="2155" y="553"/>
                    <a:pt x="1050" y="0"/>
                    <a:pt x="666"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711;p64">
              <a:extLst>
                <a:ext uri="{FF2B5EF4-FFF2-40B4-BE49-F238E27FC236}">
                  <a16:creationId xmlns:a16="http://schemas.microsoft.com/office/drawing/2014/main" id="{8D816892-56F1-4439-A528-4840BD57ECAD}"/>
                </a:ext>
              </a:extLst>
            </p:cNvPr>
            <p:cNvSpPr/>
            <p:nvPr/>
          </p:nvSpPr>
          <p:spPr>
            <a:xfrm>
              <a:off x="7138866" y="3263477"/>
              <a:ext cx="46314" cy="43058"/>
            </a:xfrm>
            <a:custGeom>
              <a:avLst/>
              <a:gdLst/>
              <a:ahLst/>
              <a:cxnLst/>
              <a:rect l="l" t="t" r="r" b="b"/>
              <a:pathLst>
                <a:path w="1223" h="1137" extrusionOk="0">
                  <a:moveTo>
                    <a:pt x="484" y="1"/>
                  </a:moveTo>
                  <a:cubicBezTo>
                    <a:pt x="327" y="1"/>
                    <a:pt x="160" y="21"/>
                    <a:pt x="0" y="79"/>
                  </a:cubicBezTo>
                  <a:lnTo>
                    <a:pt x="0" y="1137"/>
                  </a:lnTo>
                  <a:lnTo>
                    <a:pt x="1222" y="134"/>
                  </a:lnTo>
                  <a:cubicBezTo>
                    <a:pt x="1222" y="134"/>
                    <a:pt x="884" y="1"/>
                    <a:pt x="484" y="1"/>
                  </a:cubicBezTo>
                  <a:close/>
                </a:path>
              </a:pathLst>
            </a:custGeom>
            <a:solidFill>
              <a:srgbClr val="003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712;p64">
              <a:extLst>
                <a:ext uri="{FF2B5EF4-FFF2-40B4-BE49-F238E27FC236}">
                  <a16:creationId xmlns:a16="http://schemas.microsoft.com/office/drawing/2014/main" id="{59F89A38-7A1C-476C-A89F-DF6BB2AD841A}"/>
                </a:ext>
              </a:extLst>
            </p:cNvPr>
            <p:cNvSpPr/>
            <p:nvPr/>
          </p:nvSpPr>
          <p:spPr>
            <a:xfrm>
              <a:off x="7108229" y="3288850"/>
              <a:ext cx="450079" cy="201920"/>
            </a:xfrm>
            <a:custGeom>
              <a:avLst/>
              <a:gdLst/>
              <a:ahLst/>
              <a:cxnLst/>
              <a:rect l="l" t="t" r="r" b="b"/>
              <a:pathLst>
                <a:path w="11885" h="5332" extrusionOk="0">
                  <a:moveTo>
                    <a:pt x="1208" y="0"/>
                  </a:moveTo>
                  <a:lnTo>
                    <a:pt x="809" y="275"/>
                  </a:lnTo>
                  <a:cubicBezTo>
                    <a:pt x="549" y="1029"/>
                    <a:pt x="0" y="4611"/>
                    <a:pt x="2895" y="5228"/>
                  </a:cubicBezTo>
                  <a:cubicBezTo>
                    <a:pt x="3227" y="5300"/>
                    <a:pt x="3530" y="5331"/>
                    <a:pt x="3807" y="5331"/>
                  </a:cubicBezTo>
                  <a:cubicBezTo>
                    <a:pt x="5937" y="5331"/>
                    <a:pt x="6595" y="3464"/>
                    <a:pt x="7918" y="3294"/>
                  </a:cubicBezTo>
                  <a:cubicBezTo>
                    <a:pt x="8060" y="3277"/>
                    <a:pt x="8196" y="3269"/>
                    <a:pt x="8327" y="3269"/>
                  </a:cubicBezTo>
                  <a:cubicBezTo>
                    <a:pt x="9595" y="3269"/>
                    <a:pt x="10361" y="3980"/>
                    <a:pt x="10361" y="3980"/>
                  </a:cubicBezTo>
                  <a:lnTo>
                    <a:pt x="11885" y="3636"/>
                  </a:lnTo>
                  <a:lnTo>
                    <a:pt x="11377" y="2525"/>
                  </a:lnTo>
                  <a:cubicBezTo>
                    <a:pt x="11377" y="2525"/>
                    <a:pt x="11309" y="2154"/>
                    <a:pt x="10087" y="1495"/>
                  </a:cubicBezTo>
                  <a:cubicBezTo>
                    <a:pt x="9737" y="1307"/>
                    <a:pt x="9337" y="1216"/>
                    <a:pt x="8918" y="1216"/>
                  </a:cubicBezTo>
                  <a:cubicBezTo>
                    <a:pt x="7877" y="1216"/>
                    <a:pt x="6717" y="1778"/>
                    <a:pt x="5915" y="2785"/>
                  </a:cubicBezTo>
                  <a:cubicBezTo>
                    <a:pt x="5385" y="3457"/>
                    <a:pt x="4495" y="3764"/>
                    <a:pt x="3637" y="3764"/>
                  </a:cubicBezTo>
                  <a:cubicBezTo>
                    <a:pt x="2669" y="3764"/>
                    <a:pt x="1741" y="3374"/>
                    <a:pt x="1413" y="2676"/>
                  </a:cubicBezTo>
                  <a:cubicBezTo>
                    <a:pt x="809" y="1373"/>
                    <a:pt x="1208" y="0"/>
                    <a:pt x="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713;p64">
              <a:extLst>
                <a:ext uri="{FF2B5EF4-FFF2-40B4-BE49-F238E27FC236}">
                  <a16:creationId xmlns:a16="http://schemas.microsoft.com/office/drawing/2014/main" id="{00826651-4AFD-4459-94C5-8BBBC1B30E13}"/>
                </a:ext>
              </a:extLst>
            </p:cNvPr>
            <p:cNvSpPr/>
            <p:nvPr/>
          </p:nvSpPr>
          <p:spPr>
            <a:xfrm>
              <a:off x="6869646" y="3350654"/>
              <a:ext cx="173139" cy="146100"/>
            </a:xfrm>
            <a:custGeom>
              <a:avLst/>
              <a:gdLst/>
              <a:ahLst/>
              <a:cxnLst/>
              <a:rect l="l" t="t" r="r" b="b"/>
              <a:pathLst>
                <a:path w="4572" h="3858" extrusionOk="0">
                  <a:moveTo>
                    <a:pt x="4571" y="1"/>
                  </a:moveTo>
                  <a:lnTo>
                    <a:pt x="4571" y="1"/>
                  </a:lnTo>
                  <a:cubicBezTo>
                    <a:pt x="4570" y="1"/>
                    <a:pt x="2320" y="2004"/>
                    <a:pt x="0" y="2059"/>
                  </a:cubicBezTo>
                  <a:cubicBezTo>
                    <a:pt x="0" y="2059"/>
                    <a:pt x="509" y="3611"/>
                    <a:pt x="796" y="3858"/>
                  </a:cubicBezTo>
                  <a:lnTo>
                    <a:pt x="45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714;p64">
              <a:extLst>
                <a:ext uri="{FF2B5EF4-FFF2-40B4-BE49-F238E27FC236}">
                  <a16:creationId xmlns:a16="http://schemas.microsoft.com/office/drawing/2014/main" id="{6EFCD720-F81E-417A-9727-043DA7ECCAC9}"/>
                </a:ext>
              </a:extLst>
            </p:cNvPr>
            <p:cNvSpPr/>
            <p:nvPr/>
          </p:nvSpPr>
          <p:spPr>
            <a:xfrm>
              <a:off x="6579634" y="3493879"/>
              <a:ext cx="44724" cy="66423"/>
            </a:xfrm>
            <a:custGeom>
              <a:avLst/>
              <a:gdLst/>
              <a:ahLst/>
              <a:cxnLst/>
              <a:rect l="l" t="t" r="r" b="b"/>
              <a:pathLst>
                <a:path w="1181" h="1754" extrusionOk="0">
                  <a:moveTo>
                    <a:pt x="513" y="1"/>
                  </a:moveTo>
                  <a:cubicBezTo>
                    <a:pt x="493" y="1"/>
                    <a:pt x="474" y="3"/>
                    <a:pt x="454" y="6"/>
                  </a:cubicBezTo>
                  <a:cubicBezTo>
                    <a:pt x="180" y="48"/>
                    <a:pt x="1" y="473"/>
                    <a:pt x="83" y="954"/>
                  </a:cubicBezTo>
                  <a:cubicBezTo>
                    <a:pt x="149" y="1409"/>
                    <a:pt x="410" y="1753"/>
                    <a:pt x="683" y="1753"/>
                  </a:cubicBezTo>
                  <a:cubicBezTo>
                    <a:pt x="698" y="1753"/>
                    <a:pt x="713" y="1752"/>
                    <a:pt x="729" y="1750"/>
                  </a:cubicBezTo>
                  <a:cubicBezTo>
                    <a:pt x="1016" y="1708"/>
                    <a:pt x="1181" y="1283"/>
                    <a:pt x="1099" y="789"/>
                  </a:cubicBezTo>
                  <a:cubicBezTo>
                    <a:pt x="1035" y="341"/>
                    <a:pt x="780"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734;p64">
            <a:extLst>
              <a:ext uri="{FF2B5EF4-FFF2-40B4-BE49-F238E27FC236}">
                <a16:creationId xmlns:a16="http://schemas.microsoft.com/office/drawing/2014/main" id="{C3BF4568-D304-4D49-A0E1-FB1D6B29529C}"/>
              </a:ext>
            </a:extLst>
          </p:cNvPr>
          <p:cNvGrpSpPr/>
          <p:nvPr/>
        </p:nvGrpSpPr>
        <p:grpSpPr>
          <a:xfrm>
            <a:off x="516973" y="3088860"/>
            <a:ext cx="1024240" cy="2045722"/>
            <a:chOff x="4068500" y="2535088"/>
            <a:chExt cx="1024240" cy="2045722"/>
          </a:xfrm>
        </p:grpSpPr>
        <p:sp>
          <p:nvSpPr>
            <p:cNvPr id="268" name="Google Shape;2735;p64">
              <a:extLst>
                <a:ext uri="{FF2B5EF4-FFF2-40B4-BE49-F238E27FC236}">
                  <a16:creationId xmlns:a16="http://schemas.microsoft.com/office/drawing/2014/main" id="{49F9FC71-CFB2-42FF-A850-D549D940499F}"/>
                </a:ext>
              </a:extLst>
            </p:cNvPr>
            <p:cNvSpPr/>
            <p:nvPr/>
          </p:nvSpPr>
          <p:spPr>
            <a:xfrm>
              <a:off x="4528337" y="4471277"/>
              <a:ext cx="180942" cy="109533"/>
            </a:xfrm>
            <a:custGeom>
              <a:avLst/>
              <a:gdLst/>
              <a:ahLst/>
              <a:cxnLst/>
              <a:rect l="l" t="t" r="r" b="b"/>
              <a:pathLst>
                <a:path w="5368" h="3250" extrusionOk="0">
                  <a:moveTo>
                    <a:pt x="1" y="0"/>
                  </a:moveTo>
                  <a:lnTo>
                    <a:pt x="152" y="1181"/>
                  </a:lnTo>
                  <a:cubicBezTo>
                    <a:pt x="152" y="1181"/>
                    <a:pt x="1" y="2566"/>
                    <a:pt x="70" y="3115"/>
                  </a:cubicBezTo>
                  <a:cubicBezTo>
                    <a:pt x="70" y="3115"/>
                    <a:pt x="138" y="3170"/>
                    <a:pt x="921" y="3225"/>
                  </a:cubicBezTo>
                  <a:cubicBezTo>
                    <a:pt x="1181" y="3243"/>
                    <a:pt x="1527" y="3249"/>
                    <a:pt x="1873" y="3249"/>
                  </a:cubicBezTo>
                  <a:cubicBezTo>
                    <a:pt x="2564" y="3249"/>
                    <a:pt x="3254" y="3225"/>
                    <a:pt x="3254" y="3225"/>
                  </a:cubicBezTo>
                  <a:cubicBezTo>
                    <a:pt x="3254" y="3225"/>
                    <a:pt x="3373" y="3228"/>
                    <a:pt x="3551" y="3228"/>
                  </a:cubicBezTo>
                  <a:cubicBezTo>
                    <a:pt x="3992" y="3228"/>
                    <a:pt x="4793" y="3207"/>
                    <a:pt x="5038" y="3060"/>
                  </a:cubicBezTo>
                  <a:cubicBezTo>
                    <a:pt x="5367" y="2868"/>
                    <a:pt x="4873" y="2333"/>
                    <a:pt x="3967" y="1894"/>
                  </a:cubicBezTo>
                  <a:cubicBezTo>
                    <a:pt x="3047" y="1468"/>
                    <a:pt x="2334" y="1112"/>
                    <a:pt x="2334" y="1112"/>
                  </a:cubicBezTo>
                  <a:lnTo>
                    <a:pt x="2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736;p64">
              <a:extLst>
                <a:ext uri="{FF2B5EF4-FFF2-40B4-BE49-F238E27FC236}">
                  <a16:creationId xmlns:a16="http://schemas.microsoft.com/office/drawing/2014/main" id="{7378A16A-867F-4EF6-B5ED-0EF222C13DC5}"/>
                </a:ext>
              </a:extLst>
            </p:cNvPr>
            <p:cNvSpPr/>
            <p:nvPr/>
          </p:nvSpPr>
          <p:spPr>
            <a:xfrm>
              <a:off x="4082860" y="4396790"/>
              <a:ext cx="172549" cy="168850"/>
            </a:xfrm>
            <a:custGeom>
              <a:avLst/>
              <a:gdLst/>
              <a:ahLst/>
              <a:cxnLst/>
              <a:rect l="l" t="t" r="r" b="b"/>
              <a:pathLst>
                <a:path w="5119" h="5010" extrusionOk="0">
                  <a:moveTo>
                    <a:pt x="1304" y="0"/>
                  </a:moveTo>
                  <a:lnTo>
                    <a:pt x="947" y="1071"/>
                  </a:lnTo>
                  <a:cubicBezTo>
                    <a:pt x="947" y="1071"/>
                    <a:pt x="83" y="2196"/>
                    <a:pt x="0" y="2485"/>
                  </a:cubicBezTo>
                  <a:lnTo>
                    <a:pt x="686" y="3569"/>
                  </a:lnTo>
                  <a:cubicBezTo>
                    <a:pt x="1166" y="4310"/>
                    <a:pt x="2429" y="4900"/>
                    <a:pt x="3294" y="4968"/>
                  </a:cubicBezTo>
                  <a:cubicBezTo>
                    <a:pt x="3624" y="4998"/>
                    <a:pt x="3885" y="5010"/>
                    <a:pt x="4094" y="5010"/>
                  </a:cubicBezTo>
                  <a:cubicBezTo>
                    <a:pt x="4380" y="5010"/>
                    <a:pt x="4567" y="4987"/>
                    <a:pt x="4694" y="4955"/>
                  </a:cubicBezTo>
                  <a:cubicBezTo>
                    <a:pt x="5119" y="4873"/>
                    <a:pt x="4652" y="4282"/>
                    <a:pt x="3829" y="3747"/>
                  </a:cubicBezTo>
                  <a:lnTo>
                    <a:pt x="3197" y="3074"/>
                  </a:lnTo>
                  <a:lnTo>
                    <a:pt x="2882" y="2073"/>
                  </a:lnTo>
                  <a:lnTo>
                    <a:pt x="3239" y="1058"/>
                  </a:lnTo>
                  <a:lnTo>
                    <a:pt x="13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37;p64">
              <a:extLst>
                <a:ext uri="{FF2B5EF4-FFF2-40B4-BE49-F238E27FC236}">
                  <a16:creationId xmlns:a16="http://schemas.microsoft.com/office/drawing/2014/main" id="{CCD6FB80-E023-4138-98D2-86C0077F0ADB}"/>
                </a:ext>
              </a:extLst>
            </p:cNvPr>
            <p:cNvSpPr/>
            <p:nvPr/>
          </p:nvSpPr>
          <p:spPr>
            <a:xfrm>
              <a:off x="4718494" y="3070652"/>
              <a:ext cx="108740" cy="450063"/>
            </a:xfrm>
            <a:custGeom>
              <a:avLst/>
              <a:gdLst/>
              <a:ahLst/>
              <a:cxnLst/>
              <a:rect l="l" t="t" r="r" b="b"/>
              <a:pathLst>
                <a:path w="3226" h="13354" extrusionOk="0">
                  <a:moveTo>
                    <a:pt x="1977" y="1"/>
                  </a:moveTo>
                  <a:lnTo>
                    <a:pt x="69" y="12448"/>
                  </a:lnTo>
                  <a:cubicBezTo>
                    <a:pt x="1" y="12914"/>
                    <a:pt x="358" y="13354"/>
                    <a:pt x="852" y="13354"/>
                  </a:cubicBezTo>
                  <a:cubicBezTo>
                    <a:pt x="1236" y="13354"/>
                    <a:pt x="1578" y="13052"/>
                    <a:pt x="1620" y="12667"/>
                  </a:cubicBez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38;p64">
              <a:extLst>
                <a:ext uri="{FF2B5EF4-FFF2-40B4-BE49-F238E27FC236}">
                  <a16:creationId xmlns:a16="http://schemas.microsoft.com/office/drawing/2014/main" id="{41731F5F-541D-4768-8E61-5054930F5CFB}"/>
                </a:ext>
              </a:extLst>
            </p:cNvPr>
            <p:cNvSpPr/>
            <p:nvPr/>
          </p:nvSpPr>
          <p:spPr>
            <a:xfrm>
              <a:off x="4068500" y="3196909"/>
              <a:ext cx="208683" cy="501426"/>
            </a:xfrm>
            <a:custGeom>
              <a:avLst/>
              <a:gdLst/>
              <a:ahLst/>
              <a:cxnLst/>
              <a:rect l="l" t="t" r="r" b="b"/>
              <a:pathLst>
                <a:path w="6191" h="14878" extrusionOk="0">
                  <a:moveTo>
                    <a:pt x="6190" y="1"/>
                  </a:moveTo>
                  <a:cubicBezTo>
                    <a:pt x="6190" y="1"/>
                    <a:pt x="920" y="5902"/>
                    <a:pt x="0" y="8524"/>
                  </a:cubicBezTo>
                  <a:cubicBezTo>
                    <a:pt x="124" y="12174"/>
                    <a:pt x="4749" y="14877"/>
                    <a:pt x="4749" y="14877"/>
                  </a:cubicBezTo>
                  <a:lnTo>
                    <a:pt x="5353" y="12901"/>
                  </a:lnTo>
                  <a:lnTo>
                    <a:pt x="3129" y="9415"/>
                  </a:lnTo>
                  <a:lnTo>
                    <a:pt x="5435" y="6630"/>
                  </a:lnTo>
                  <a:lnTo>
                    <a:pt x="6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39;p64">
              <a:extLst>
                <a:ext uri="{FF2B5EF4-FFF2-40B4-BE49-F238E27FC236}">
                  <a16:creationId xmlns:a16="http://schemas.microsoft.com/office/drawing/2014/main" id="{F430E96D-61DF-46E7-B136-788AC95DCDDE}"/>
                </a:ext>
              </a:extLst>
            </p:cNvPr>
            <p:cNvSpPr/>
            <p:nvPr/>
          </p:nvSpPr>
          <p:spPr>
            <a:xfrm>
              <a:off x="4296109" y="2892794"/>
              <a:ext cx="180436" cy="252331"/>
            </a:xfrm>
            <a:custGeom>
              <a:avLst/>
              <a:gdLst/>
              <a:ahLst/>
              <a:cxnLst/>
              <a:rect l="l" t="t" r="r" b="b"/>
              <a:pathLst>
                <a:path w="5353" h="7487" extrusionOk="0">
                  <a:moveTo>
                    <a:pt x="2611" y="0"/>
                  </a:moveTo>
                  <a:cubicBezTo>
                    <a:pt x="1362" y="0"/>
                    <a:pt x="0" y="557"/>
                    <a:pt x="0" y="1723"/>
                  </a:cubicBezTo>
                  <a:cubicBezTo>
                    <a:pt x="0" y="3741"/>
                    <a:pt x="1332" y="5635"/>
                    <a:pt x="1332" y="5635"/>
                  </a:cubicBezTo>
                  <a:lnTo>
                    <a:pt x="1497" y="7487"/>
                  </a:lnTo>
                  <a:lnTo>
                    <a:pt x="4022" y="7487"/>
                  </a:lnTo>
                  <a:lnTo>
                    <a:pt x="4145" y="5950"/>
                  </a:lnTo>
                  <a:cubicBezTo>
                    <a:pt x="4145" y="5950"/>
                    <a:pt x="5353" y="5538"/>
                    <a:pt x="5353" y="4358"/>
                  </a:cubicBezTo>
                  <a:cubicBezTo>
                    <a:pt x="5353" y="3192"/>
                    <a:pt x="4584" y="845"/>
                    <a:pt x="4584" y="845"/>
                  </a:cubicBezTo>
                  <a:cubicBezTo>
                    <a:pt x="4349" y="288"/>
                    <a:pt x="3509" y="0"/>
                    <a:pt x="2611"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40;p64">
              <a:extLst>
                <a:ext uri="{FF2B5EF4-FFF2-40B4-BE49-F238E27FC236}">
                  <a16:creationId xmlns:a16="http://schemas.microsoft.com/office/drawing/2014/main" id="{E7B7B3C2-6115-41A6-8C38-5F499499B3F0}"/>
                </a:ext>
              </a:extLst>
            </p:cNvPr>
            <p:cNvSpPr/>
            <p:nvPr/>
          </p:nvSpPr>
          <p:spPr>
            <a:xfrm>
              <a:off x="4268332" y="2863403"/>
              <a:ext cx="206863" cy="222335"/>
            </a:xfrm>
            <a:custGeom>
              <a:avLst/>
              <a:gdLst/>
              <a:ahLst/>
              <a:cxnLst/>
              <a:rect l="l" t="t" r="r" b="b"/>
              <a:pathLst>
                <a:path w="6137" h="6597" extrusionOk="0">
                  <a:moveTo>
                    <a:pt x="4179" y="0"/>
                  </a:moveTo>
                  <a:cubicBezTo>
                    <a:pt x="3324" y="0"/>
                    <a:pt x="2287" y="116"/>
                    <a:pt x="1593" y="496"/>
                  </a:cubicBezTo>
                  <a:cubicBezTo>
                    <a:pt x="290" y="1209"/>
                    <a:pt x="468" y="2265"/>
                    <a:pt x="468" y="2265"/>
                  </a:cubicBezTo>
                  <a:cubicBezTo>
                    <a:pt x="468" y="2265"/>
                    <a:pt x="1" y="3199"/>
                    <a:pt x="468" y="4448"/>
                  </a:cubicBezTo>
                  <a:cubicBezTo>
                    <a:pt x="934" y="5696"/>
                    <a:pt x="2156" y="6507"/>
                    <a:pt x="2156" y="6507"/>
                  </a:cubicBezTo>
                  <a:lnTo>
                    <a:pt x="2623" y="6575"/>
                  </a:lnTo>
                  <a:cubicBezTo>
                    <a:pt x="2715" y="6589"/>
                    <a:pt x="2807" y="6596"/>
                    <a:pt x="2899" y="6596"/>
                  </a:cubicBezTo>
                  <a:cubicBezTo>
                    <a:pt x="3423" y="6596"/>
                    <a:pt x="3932" y="6366"/>
                    <a:pt x="4283" y="5958"/>
                  </a:cubicBezTo>
                  <a:cubicBezTo>
                    <a:pt x="4283" y="5958"/>
                    <a:pt x="3569" y="5943"/>
                    <a:pt x="3336" y="5394"/>
                  </a:cubicBezTo>
                  <a:cubicBezTo>
                    <a:pt x="3117" y="4860"/>
                    <a:pt x="3103" y="4201"/>
                    <a:pt x="3611" y="4159"/>
                  </a:cubicBezTo>
                  <a:cubicBezTo>
                    <a:pt x="3625" y="4158"/>
                    <a:pt x="3638" y="4158"/>
                    <a:pt x="3652" y="4158"/>
                  </a:cubicBezTo>
                  <a:cubicBezTo>
                    <a:pt x="4109" y="4158"/>
                    <a:pt x="4173" y="4818"/>
                    <a:pt x="4173" y="4818"/>
                  </a:cubicBezTo>
                  <a:cubicBezTo>
                    <a:pt x="4173" y="4818"/>
                    <a:pt x="4352" y="4489"/>
                    <a:pt x="4270" y="4050"/>
                  </a:cubicBezTo>
                  <a:cubicBezTo>
                    <a:pt x="4187" y="3610"/>
                    <a:pt x="3748" y="2924"/>
                    <a:pt x="3748" y="2924"/>
                  </a:cubicBezTo>
                  <a:cubicBezTo>
                    <a:pt x="4352" y="2567"/>
                    <a:pt x="5106" y="1552"/>
                    <a:pt x="5106" y="1552"/>
                  </a:cubicBezTo>
                  <a:cubicBezTo>
                    <a:pt x="6136" y="1072"/>
                    <a:pt x="5655" y="673"/>
                    <a:pt x="5655" y="673"/>
                  </a:cubicBezTo>
                  <a:cubicBezTo>
                    <a:pt x="5655" y="673"/>
                    <a:pt x="5902" y="331"/>
                    <a:pt x="5655" y="166"/>
                  </a:cubicBezTo>
                  <a:cubicBezTo>
                    <a:pt x="5540" y="89"/>
                    <a:pt x="4929" y="0"/>
                    <a:pt x="4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1;p64">
              <a:extLst>
                <a:ext uri="{FF2B5EF4-FFF2-40B4-BE49-F238E27FC236}">
                  <a16:creationId xmlns:a16="http://schemas.microsoft.com/office/drawing/2014/main" id="{A072E191-2F78-4E56-98F0-C4F401BCF310}"/>
                </a:ext>
              </a:extLst>
            </p:cNvPr>
            <p:cNvSpPr/>
            <p:nvPr/>
          </p:nvSpPr>
          <p:spPr>
            <a:xfrm>
              <a:off x="4319234" y="3115513"/>
              <a:ext cx="143425" cy="45835"/>
            </a:xfrm>
            <a:custGeom>
              <a:avLst/>
              <a:gdLst/>
              <a:ahLst/>
              <a:cxnLst/>
              <a:rect l="l" t="t" r="r" b="b"/>
              <a:pathLst>
                <a:path w="4255" h="1360" extrusionOk="0">
                  <a:moveTo>
                    <a:pt x="858" y="1"/>
                  </a:moveTo>
                  <a:cubicBezTo>
                    <a:pt x="358" y="1"/>
                    <a:pt x="303" y="55"/>
                    <a:pt x="303" y="55"/>
                  </a:cubicBezTo>
                  <a:lnTo>
                    <a:pt x="1" y="1030"/>
                  </a:lnTo>
                  <a:cubicBezTo>
                    <a:pt x="148" y="1000"/>
                    <a:pt x="352" y="988"/>
                    <a:pt x="593" y="988"/>
                  </a:cubicBezTo>
                  <a:cubicBezTo>
                    <a:pt x="1897" y="988"/>
                    <a:pt x="4255" y="1360"/>
                    <a:pt x="4255" y="1360"/>
                  </a:cubicBezTo>
                  <a:lnTo>
                    <a:pt x="4145" y="879"/>
                  </a:lnTo>
                  <a:cubicBezTo>
                    <a:pt x="4145" y="879"/>
                    <a:pt x="3569" y="165"/>
                    <a:pt x="1991" y="55"/>
                  </a:cubicBezTo>
                  <a:cubicBezTo>
                    <a:pt x="1470" y="14"/>
                    <a:pt x="1108"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42;p64">
              <a:extLst>
                <a:ext uri="{FF2B5EF4-FFF2-40B4-BE49-F238E27FC236}">
                  <a16:creationId xmlns:a16="http://schemas.microsoft.com/office/drawing/2014/main" id="{5CFD2090-B642-49C9-9DF4-36B59CF7C213}"/>
                </a:ext>
              </a:extLst>
            </p:cNvPr>
            <p:cNvSpPr/>
            <p:nvPr/>
          </p:nvSpPr>
          <p:spPr>
            <a:xfrm>
              <a:off x="4228555" y="3146555"/>
              <a:ext cx="333603" cy="593872"/>
            </a:xfrm>
            <a:custGeom>
              <a:avLst/>
              <a:gdLst/>
              <a:ahLst/>
              <a:cxnLst/>
              <a:rect l="l" t="t" r="r" b="b"/>
              <a:pathLst>
                <a:path w="9897" h="17621" extrusionOk="0">
                  <a:moveTo>
                    <a:pt x="4066" y="0"/>
                  </a:moveTo>
                  <a:cubicBezTo>
                    <a:pt x="3227" y="0"/>
                    <a:pt x="2691" y="109"/>
                    <a:pt x="2691" y="109"/>
                  </a:cubicBezTo>
                  <a:cubicBezTo>
                    <a:pt x="2691" y="109"/>
                    <a:pt x="358" y="1235"/>
                    <a:pt x="152" y="5310"/>
                  </a:cubicBezTo>
                  <a:cubicBezTo>
                    <a:pt x="15" y="8082"/>
                    <a:pt x="1" y="17072"/>
                    <a:pt x="1" y="17072"/>
                  </a:cubicBezTo>
                  <a:lnTo>
                    <a:pt x="9896" y="17621"/>
                  </a:lnTo>
                  <a:cubicBezTo>
                    <a:pt x="9896" y="17621"/>
                    <a:pt x="9772" y="11458"/>
                    <a:pt x="9457" y="7712"/>
                  </a:cubicBezTo>
                  <a:cubicBezTo>
                    <a:pt x="9251" y="5407"/>
                    <a:pt x="9058" y="3650"/>
                    <a:pt x="8935" y="2648"/>
                  </a:cubicBezTo>
                  <a:cubicBezTo>
                    <a:pt x="8853" y="2031"/>
                    <a:pt x="8524" y="1495"/>
                    <a:pt x="8015" y="1152"/>
                  </a:cubicBezTo>
                  <a:lnTo>
                    <a:pt x="6945" y="439"/>
                  </a:lnTo>
                  <a:cubicBezTo>
                    <a:pt x="5851" y="91"/>
                    <a:pt x="4832" y="0"/>
                    <a:pt x="4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43;p64">
              <a:extLst>
                <a:ext uri="{FF2B5EF4-FFF2-40B4-BE49-F238E27FC236}">
                  <a16:creationId xmlns:a16="http://schemas.microsoft.com/office/drawing/2014/main" id="{AD70F168-54AA-4618-93F5-19219124B59C}"/>
                </a:ext>
              </a:extLst>
            </p:cNvPr>
            <p:cNvSpPr/>
            <p:nvPr/>
          </p:nvSpPr>
          <p:spPr>
            <a:xfrm>
              <a:off x="4426095" y="3196842"/>
              <a:ext cx="363670" cy="270260"/>
            </a:xfrm>
            <a:custGeom>
              <a:avLst/>
              <a:gdLst/>
              <a:ahLst/>
              <a:cxnLst/>
              <a:rect l="l" t="t" r="r" b="b"/>
              <a:pathLst>
                <a:path w="10789" h="8019" extrusionOk="0">
                  <a:moveTo>
                    <a:pt x="1789" y="1"/>
                  </a:moveTo>
                  <a:cubicBezTo>
                    <a:pt x="659" y="1"/>
                    <a:pt x="1" y="1420"/>
                    <a:pt x="468" y="2418"/>
                  </a:cubicBezTo>
                  <a:cubicBezTo>
                    <a:pt x="935" y="3406"/>
                    <a:pt x="3460" y="6179"/>
                    <a:pt x="4969" y="7483"/>
                  </a:cubicBezTo>
                  <a:cubicBezTo>
                    <a:pt x="5385" y="7843"/>
                    <a:pt x="5896" y="8019"/>
                    <a:pt x="6405" y="8019"/>
                  </a:cubicBezTo>
                  <a:cubicBezTo>
                    <a:pt x="7039" y="8019"/>
                    <a:pt x="7670" y="7747"/>
                    <a:pt x="8112" y="7222"/>
                  </a:cubicBezTo>
                  <a:cubicBezTo>
                    <a:pt x="9718" y="5300"/>
                    <a:pt x="10788" y="1966"/>
                    <a:pt x="10788" y="1966"/>
                  </a:cubicBezTo>
                  <a:lnTo>
                    <a:pt x="9594" y="854"/>
                  </a:lnTo>
                  <a:lnTo>
                    <a:pt x="6382" y="4573"/>
                  </a:lnTo>
                  <a:lnTo>
                    <a:pt x="2814" y="360"/>
                  </a:lnTo>
                  <a:cubicBezTo>
                    <a:pt x="2814" y="360"/>
                    <a:pt x="2801" y="347"/>
                    <a:pt x="2774" y="332"/>
                  </a:cubicBezTo>
                  <a:cubicBezTo>
                    <a:pt x="2420" y="100"/>
                    <a:pt x="2088" y="1"/>
                    <a:pt x="1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44;p64">
              <a:extLst>
                <a:ext uri="{FF2B5EF4-FFF2-40B4-BE49-F238E27FC236}">
                  <a16:creationId xmlns:a16="http://schemas.microsoft.com/office/drawing/2014/main" id="{EA8C8398-2903-4CB3-9784-2BD978008C25}"/>
                </a:ext>
              </a:extLst>
            </p:cNvPr>
            <p:cNvSpPr/>
            <p:nvPr/>
          </p:nvSpPr>
          <p:spPr>
            <a:xfrm>
              <a:off x="4751800" y="3153936"/>
              <a:ext cx="78201" cy="105489"/>
            </a:xfrm>
            <a:custGeom>
              <a:avLst/>
              <a:gdLst/>
              <a:ahLst/>
              <a:cxnLst/>
              <a:rect l="l" t="t" r="r" b="b"/>
              <a:pathLst>
                <a:path w="2320" h="3130" extrusionOk="0">
                  <a:moveTo>
                    <a:pt x="2059" y="0"/>
                  </a:moveTo>
                  <a:lnTo>
                    <a:pt x="687" y="892"/>
                  </a:lnTo>
                  <a:lnTo>
                    <a:pt x="261" y="343"/>
                  </a:lnTo>
                  <a:cubicBezTo>
                    <a:pt x="261" y="343"/>
                    <a:pt x="14" y="851"/>
                    <a:pt x="56" y="1276"/>
                  </a:cubicBezTo>
                  <a:cubicBezTo>
                    <a:pt x="96" y="1702"/>
                    <a:pt x="261" y="1839"/>
                    <a:pt x="261" y="1839"/>
                  </a:cubicBezTo>
                  <a:lnTo>
                    <a:pt x="1" y="2319"/>
                  </a:lnTo>
                  <a:lnTo>
                    <a:pt x="1016" y="3129"/>
                  </a:lnTo>
                  <a:lnTo>
                    <a:pt x="1318" y="2635"/>
                  </a:lnTo>
                  <a:cubicBezTo>
                    <a:pt x="1318" y="2635"/>
                    <a:pt x="1977" y="2333"/>
                    <a:pt x="2142" y="2031"/>
                  </a:cubicBezTo>
                  <a:cubicBezTo>
                    <a:pt x="2292" y="1715"/>
                    <a:pt x="2197" y="1276"/>
                    <a:pt x="2197" y="1276"/>
                  </a:cubicBezTo>
                  <a:cubicBezTo>
                    <a:pt x="2320" y="1056"/>
                    <a:pt x="2127" y="631"/>
                    <a:pt x="2127" y="631"/>
                  </a:cubicBezTo>
                  <a:cubicBezTo>
                    <a:pt x="2320" y="329"/>
                    <a:pt x="2059" y="0"/>
                    <a:pt x="2059" y="0"/>
                  </a:cubicBezTo>
                  <a:close/>
                </a:path>
              </a:pathLst>
            </a:custGeom>
            <a:solidFill>
              <a:srgbClr val="FFD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45;p64">
              <a:extLst>
                <a:ext uri="{FF2B5EF4-FFF2-40B4-BE49-F238E27FC236}">
                  <a16:creationId xmlns:a16="http://schemas.microsoft.com/office/drawing/2014/main" id="{0F6F54B2-BC40-4392-A3A7-5712D0762E77}"/>
                </a:ext>
              </a:extLst>
            </p:cNvPr>
            <p:cNvSpPr/>
            <p:nvPr/>
          </p:nvSpPr>
          <p:spPr>
            <a:xfrm>
              <a:off x="4105075" y="3698331"/>
              <a:ext cx="507028" cy="772461"/>
            </a:xfrm>
            <a:custGeom>
              <a:avLst/>
              <a:gdLst/>
              <a:ahLst/>
              <a:cxnLst/>
              <a:rect l="l" t="t" r="r" b="b"/>
              <a:pathLst>
                <a:path w="15042" h="22920" extrusionOk="0">
                  <a:moveTo>
                    <a:pt x="13559" y="0"/>
                  </a:moveTo>
                  <a:lnTo>
                    <a:pt x="3664" y="234"/>
                  </a:lnTo>
                  <a:cubicBezTo>
                    <a:pt x="3376" y="1208"/>
                    <a:pt x="2978" y="12064"/>
                    <a:pt x="2978" y="12064"/>
                  </a:cubicBezTo>
                  <a:lnTo>
                    <a:pt x="0" y="21437"/>
                  </a:lnTo>
                  <a:lnTo>
                    <a:pt x="1413" y="22041"/>
                  </a:lnTo>
                  <a:lnTo>
                    <a:pt x="2937" y="22686"/>
                  </a:lnTo>
                  <a:cubicBezTo>
                    <a:pt x="2937" y="22686"/>
                    <a:pt x="6395" y="16126"/>
                    <a:pt x="7164" y="13354"/>
                  </a:cubicBezTo>
                  <a:cubicBezTo>
                    <a:pt x="7918" y="10582"/>
                    <a:pt x="8372" y="6753"/>
                    <a:pt x="8372" y="6753"/>
                  </a:cubicBezTo>
                  <a:cubicBezTo>
                    <a:pt x="8372" y="6767"/>
                    <a:pt x="8385" y="6780"/>
                    <a:pt x="8385" y="6807"/>
                  </a:cubicBezTo>
                  <a:lnTo>
                    <a:pt x="10745" y="12462"/>
                  </a:lnTo>
                  <a:lnTo>
                    <a:pt x="12269" y="22919"/>
                  </a:lnTo>
                  <a:lnTo>
                    <a:pt x="15041" y="22919"/>
                  </a:lnTo>
                  <a:cubicBezTo>
                    <a:pt x="15041" y="22919"/>
                    <a:pt x="14972" y="14273"/>
                    <a:pt x="14520" y="10458"/>
                  </a:cubicBezTo>
                  <a:cubicBezTo>
                    <a:pt x="14163" y="7411"/>
                    <a:pt x="13764" y="2581"/>
                    <a:pt x="13614" y="742"/>
                  </a:cubicBezTo>
                  <a:cubicBezTo>
                    <a:pt x="13572" y="275"/>
                    <a:pt x="13559" y="0"/>
                    <a:pt x="1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46;p64">
              <a:extLst>
                <a:ext uri="{FF2B5EF4-FFF2-40B4-BE49-F238E27FC236}">
                  <a16:creationId xmlns:a16="http://schemas.microsoft.com/office/drawing/2014/main" id="{30BC3ACF-B958-4F8D-8B68-8CF133277CA2}"/>
                </a:ext>
              </a:extLst>
            </p:cNvPr>
            <p:cNvSpPr/>
            <p:nvPr/>
          </p:nvSpPr>
          <p:spPr>
            <a:xfrm>
              <a:off x="4765216" y="3070652"/>
              <a:ext cx="82381" cy="36567"/>
            </a:xfrm>
            <a:custGeom>
              <a:avLst/>
              <a:gdLst/>
              <a:ahLst/>
              <a:cxnLst/>
              <a:rect l="l" t="t" r="r" b="b"/>
              <a:pathLst>
                <a:path w="2444" h="1085" extrusionOk="0">
                  <a:moveTo>
                    <a:pt x="110" y="1"/>
                  </a:moveTo>
                  <a:lnTo>
                    <a:pt x="55" y="398"/>
                  </a:lnTo>
                  <a:cubicBezTo>
                    <a:pt x="0" y="755"/>
                    <a:pt x="275" y="1084"/>
                    <a:pt x="632" y="1084"/>
                  </a:cubicBezTo>
                  <a:lnTo>
                    <a:pt x="1729" y="1084"/>
                  </a:lnTo>
                  <a:cubicBezTo>
                    <a:pt x="2018" y="1084"/>
                    <a:pt x="2265" y="879"/>
                    <a:pt x="2320" y="605"/>
                  </a:cubicBezTo>
                  <a:lnTo>
                    <a:pt x="2443" y="1"/>
                  </a:lnTo>
                  <a:close/>
                </a:path>
              </a:pathLst>
            </a:custGeom>
            <a:solidFill>
              <a:srgbClr val="003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747;p64">
              <a:extLst>
                <a:ext uri="{FF2B5EF4-FFF2-40B4-BE49-F238E27FC236}">
                  <a16:creationId xmlns:a16="http://schemas.microsoft.com/office/drawing/2014/main" id="{ACB89071-C956-44CE-995A-72647C21A2BA}"/>
                </a:ext>
              </a:extLst>
            </p:cNvPr>
            <p:cNvSpPr/>
            <p:nvPr/>
          </p:nvSpPr>
          <p:spPr>
            <a:xfrm>
              <a:off x="4589891" y="2535088"/>
              <a:ext cx="502848" cy="550328"/>
            </a:xfrm>
            <a:custGeom>
              <a:avLst/>
              <a:gdLst/>
              <a:ahLst/>
              <a:cxnLst/>
              <a:rect l="l" t="t" r="r" b="b"/>
              <a:pathLst>
                <a:path w="14918" h="16329" extrusionOk="0">
                  <a:moveTo>
                    <a:pt x="7416" y="1487"/>
                  </a:moveTo>
                  <a:cubicBezTo>
                    <a:pt x="7569" y="1487"/>
                    <a:pt x="7723" y="1494"/>
                    <a:pt x="7878" y="1508"/>
                  </a:cubicBezTo>
                  <a:cubicBezTo>
                    <a:pt x="11034" y="1796"/>
                    <a:pt x="13326" y="5007"/>
                    <a:pt x="12983" y="8658"/>
                  </a:cubicBezTo>
                  <a:cubicBezTo>
                    <a:pt x="12657" y="12123"/>
                    <a:pt x="10081" y="14761"/>
                    <a:pt x="7120" y="14761"/>
                  </a:cubicBezTo>
                  <a:cubicBezTo>
                    <a:pt x="6962" y="14761"/>
                    <a:pt x="6803" y="14753"/>
                    <a:pt x="6643" y="14738"/>
                  </a:cubicBezTo>
                  <a:cubicBezTo>
                    <a:pt x="3486" y="14449"/>
                    <a:pt x="1194" y="11252"/>
                    <a:pt x="1523" y="7587"/>
                  </a:cubicBezTo>
                  <a:cubicBezTo>
                    <a:pt x="1850" y="4115"/>
                    <a:pt x="4436" y="1487"/>
                    <a:pt x="7416" y="1487"/>
                  </a:cubicBezTo>
                  <a:close/>
                  <a:moveTo>
                    <a:pt x="7640" y="0"/>
                  </a:moveTo>
                  <a:cubicBezTo>
                    <a:pt x="3988" y="0"/>
                    <a:pt x="804" y="3238"/>
                    <a:pt x="412" y="7505"/>
                  </a:cubicBezTo>
                  <a:cubicBezTo>
                    <a:pt x="1" y="12006"/>
                    <a:pt x="2813" y="15946"/>
                    <a:pt x="6698" y="16303"/>
                  </a:cubicBezTo>
                  <a:cubicBezTo>
                    <a:pt x="6888" y="16320"/>
                    <a:pt x="7077" y="16329"/>
                    <a:pt x="7265" y="16329"/>
                  </a:cubicBezTo>
                  <a:cubicBezTo>
                    <a:pt x="10916" y="16329"/>
                    <a:pt x="14101" y="13091"/>
                    <a:pt x="14493" y="8823"/>
                  </a:cubicBezTo>
                  <a:cubicBezTo>
                    <a:pt x="14918" y="4321"/>
                    <a:pt x="12105" y="383"/>
                    <a:pt x="8207" y="26"/>
                  </a:cubicBezTo>
                  <a:cubicBezTo>
                    <a:pt x="8017" y="9"/>
                    <a:pt x="7828" y="0"/>
                    <a:pt x="7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748;p64">
              <a:extLst>
                <a:ext uri="{FF2B5EF4-FFF2-40B4-BE49-F238E27FC236}">
                  <a16:creationId xmlns:a16="http://schemas.microsoft.com/office/drawing/2014/main" id="{BB71BCB8-8CE6-4E7B-B4D0-FD7680D9595B}"/>
                </a:ext>
              </a:extLst>
            </p:cNvPr>
            <p:cNvSpPr/>
            <p:nvPr/>
          </p:nvSpPr>
          <p:spPr>
            <a:xfrm>
              <a:off x="4105075" y="3698331"/>
              <a:ext cx="463546" cy="772461"/>
            </a:xfrm>
            <a:custGeom>
              <a:avLst/>
              <a:gdLst/>
              <a:ahLst/>
              <a:cxnLst/>
              <a:rect l="l" t="t" r="r" b="b"/>
              <a:pathLst>
                <a:path w="13752" h="22920" extrusionOk="0">
                  <a:moveTo>
                    <a:pt x="13559" y="0"/>
                  </a:moveTo>
                  <a:lnTo>
                    <a:pt x="3664" y="234"/>
                  </a:lnTo>
                  <a:cubicBezTo>
                    <a:pt x="3376" y="1208"/>
                    <a:pt x="2978" y="12064"/>
                    <a:pt x="2978" y="12064"/>
                  </a:cubicBezTo>
                  <a:lnTo>
                    <a:pt x="0" y="21437"/>
                  </a:lnTo>
                  <a:lnTo>
                    <a:pt x="1413" y="22041"/>
                  </a:lnTo>
                  <a:cubicBezTo>
                    <a:pt x="1535" y="17485"/>
                    <a:pt x="3564" y="13679"/>
                    <a:pt x="3932" y="13679"/>
                  </a:cubicBezTo>
                  <a:cubicBezTo>
                    <a:pt x="3939" y="13679"/>
                    <a:pt x="3946" y="13680"/>
                    <a:pt x="3952" y="13684"/>
                  </a:cubicBezTo>
                  <a:cubicBezTo>
                    <a:pt x="4040" y="13727"/>
                    <a:pt x="4224" y="13749"/>
                    <a:pt x="4441" y="13749"/>
                  </a:cubicBezTo>
                  <a:cubicBezTo>
                    <a:pt x="4969" y="13749"/>
                    <a:pt x="5698" y="13620"/>
                    <a:pt x="5737" y="13367"/>
                  </a:cubicBezTo>
                  <a:cubicBezTo>
                    <a:pt x="5791" y="13011"/>
                    <a:pt x="4968" y="12599"/>
                    <a:pt x="5105" y="12092"/>
                  </a:cubicBezTo>
                  <a:cubicBezTo>
                    <a:pt x="5243" y="11583"/>
                    <a:pt x="6093" y="6011"/>
                    <a:pt x="6093" y="6011"/>
                  </a:cubicBezTo>
                  <a:cubicBezTo>
                    <a:pt x="6093" y="6011"/>
                    <a:pt x="8015" y="6053"/>
                    <a:pt x="8372" y="6753"/>
                  </a:cubicBezTo>
                  <a:cubicBezTo>
                    <a:pt x="8372" y="6767"/>
                    <a:pt x="8385" y="6780"/>
                    <a:pt x="8385" y="6807"/>
                  </a:cubicBezTo>
                  <a:lnTo>
                    <a:pt x="10745" y="12462"/>
                  </a:lnTo>
                  <a:lnTo>
                    <a:pt x="12269" y="22919"/>
                  </a:lnTo>
                  <a:lnTo>
                    <a:pt x="13298" y="22919"/>
                  </a:lnTo>
                  <a:cubicBezTo>
                    <a:pt x="12736" y="19448"/>
                    <a:pt x="13751" y="13916"/>
                    <a:pt x="13559" y="13464"/>
                  </a:cubicBezTo>
                  <a:cubicBezTo>
                    <a:pt x="13353" y="12956"/>
                    <a:pt x="12544" y="12764"/>
                    <a:pt x="12544" y="12764"/>
                  </a:cubicBezTo>
                  <a:cubicBezTo>
                    <a:pt x="12544" y="12764"/>
                    <a:pt x="11322" y="9854"/>
                    <a:pt x="10924" y="5737"/>
                  </a:cubicBezTo>
                  <a:cubicBezTo>
                    <a:pt x="10553" y="2059"/>
                    <a:pt x="13078" y="934"/>
                    <a:pt x="13614" y="742"/>
                  </a:cubicBezTo>
                  <a:cubicBezTo>
                    <a:pt x="13572" y="275"/>
                    <a:pt x="13559" y="0"/>
                    <a:pt x="13559" y="0"/>
                  </a:cubicBezTo>
                  <a:close/>
                </a:path>
              </a:pathLst>
            </a:custGeom>
            <a:solidFill>
              <a:srgbClr val="2A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749;p64">
              <a:extLst>
                <a:ext uri="{FF2B5EF4-FFF2-40B4-BE49-F238E27FC236}">
                  <a16:creationId xmlns:a16="http://schemas.microsoft.com/office/drawing/2014/main" id="{66D6CB7A-98A8-4CFB-82F3-CE5662C2BEF0}"/>
                </a:ext>
              </a:extLst>
            </p:cNvPr>
            <p:cNvSpPr/>
            <p:nvPr/>
          </p:nvSpPr>
          <p:spPr>
            <a:xfrm>
              <a:off x="4642655" y="2585237"/>
              <a:ext cx="363900" cy="450300"/>
            </a:xfrm>
            <a:prstGeom prst="ellipse">
              <a:avLst/>
            </a:prstGeom>
            <a:solidFill>
              <a:srgbClr val="CCCCCC">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94362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BDDC6B-6648-4724-8A50-8BF61D55C405}"/>
              </a:ext>
            </a:extLst>
          </p:cNvPr>
          <p:cNvSpPr txBox="1"/>
          <p:nvPr/>
        </p:nvSpPr>
        <p:spPr>
          <a:xfrm>
            <a:off x="0" y="90012"/>
            <a:ext cx="8998373" cy="4963475"/>
          </a:xfrm>
          <a:prstGeom prst="rect">
            <a:avLst/>
          </a:prstGeom>
          <a:noFill/>
        </p:spPr>
        <p:txBody>
          <a:bodyPr wrap="square">
            <a:spAutoFit/>
          </a:bodyPr>
          <a:lstStyle/>
          <a:p>
            <a:pPr marL="0" marR="0">
              <a:lnSpc>
                <a:spcPct val="150000"/>
              </a:lnSpc>
              <a:spcBef>
                <a:spcPts val="200"/>
              </a:spcBef>
              <a:spcAft>
                <a:spcPts val="200"/>
              </a:spcAft>
            </a:pPr>
            <a:r>
              <a:rPr lang="en-US" sz="1000">
                <a:effectLst/>
                <a:latin typeface="Times New Roman" panose="02020603050405020304" pitchFamily="18" charset="0"/>
                <a:ea typeface="Calibri" panose="020F0502020204030204" pitchFamily="34" charset="0"/>
                <a:cs typeface="Times New Roman" panose="02020603050405020304" pitchFamily="18" charset="0"/>
              </a:rPr>
              <a:t>Mặc dù phần lớn thời gian trong quá trình phát triển ứng dụng làm việc chủ yếu với applicaton framework và bản thân các application framework cũng che đi rất nhiều phần của platform.</a:t>
            </a:r>
          </a:p>
          <a:p>
            <a:pPr marL="342900" marR="0" lvl="0" indent="-342900">
              <a:lnSpc>
                <a:spcPct val="150000"/>
              </a:lnSpc>
              <a:spcBef>
                <a:spcPts val="200"/>
              </a:spcBef>
              <a:spcAft>
                <a:spcPts val="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HTTP Server</a:t>
            </a:r>
            <a:r>
              <a:rPr lang="en-US" sz="1000">
                <a:effectLst/>
                <a:latin typeface="Times New Roman" panose="02020603050405020304" pitchFamily="18" charset="0"/>
                <a:ea typeface="Calibri" panose="020F0502020204030204" pitchFamily="34" charset="0"/>
                <a:cs typeface="Times New Roman" panose="02020603050405020304" pitchFamily="18" charset="0"/>
              </a:rPr>
              <a:t> còn gọi là built-in server với tên gọi Kestrel, có nhiệm vụ tiếp nhận truy vấn HTTP. Kestrel có thể hoạt động độc lập (tích hợp trong một ứng dụng khác) hoặc phối hợp với một web server thông thường (Apache, NGinx, IIS).</a:t>
            </a:r>
          </a:p>
          <a:p>
            <a:pPr marL="342900" marR="0" lvl="0" indent="-342900">
              <a:lnSpc>
                <a:spcPct val="150000"/>
              </a:lnSpc>
              <a:spcBef>
                <a:spcPts val="0"/>
              </a:spcBef>
              <a:spcAft>
                <a:spcPts val="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Middleware</a:t>
            </a:r>
            <a:r>
              <a:rPr lang="en-US" sz="1000">
                <a:effectLst/>
                <a:latin typeface="Times New Roman" panose="02020603050405020304" pitchFamily="18" charset="0"/>
                <a:ea typeface="Calibri" panose="020F0502020204030204" pitchFamily="34" charset="0"/>
                <a:cs typeface="Times New Roman" panose="02020603050405020304" pitchFamily="18" charset="0"/>
              </a:rPr>
              <a:t> là nhóm thành phần có nhiệm vụ xử lý truy vấn HTTP. Các middleware được xếp theo chuỗi. Khi truy vấn chạy qua mỗi khâu của chuỗi middle sẽ được xem xét xử lý.</a:t>
            </a:r>
          </a:p>
          <a:p>
            <a:pPr marL="342900" marR="0" lvl="0" indent="-342900">
              <a:lnSpc>
                <a:spcPct val="150000"/>
              </a:lnSpc>
              <a:spcBef>
                <a:spcPts val="0"/>
              </a:spcBef>
              <a:spcAft>
                <a:spcPts val="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URL Routing</a:t>
            </a:r>
            <a:r>
              <a:rPr lang="en-US" sz="1000">
                <a:effectLst/>
                <a:latin typeface="Times New Roman" panose="02020603050405020304" pitchFamily="18" charset="0"/>
                <a:ea typeface="Calibri" panose="020F0502020204030204" pitchFamily="34" charset="0"/>
                <a:cs typeface="Times New Roman" panose="02020603050405020304" pitchFamily="18" charset="0"/>
              </a:rPr>
              <a:t> là cơ chế ánh xạ chuỗi truy vấn HTTP sang thực thi một phương thức nào đó. Do vậy, mỗi URL (địa chỉ bạn gửi về server) sẽ tương ứng với thực thi một phương thức trên server.</a:t>
            </a:r>
          </a:p>
          <a:p>
            <a:pPr marL="342900" marR="0" lvl="0" indent="-342900">
              <a:lnSpc>
                <a:spcPct val="150000"/>
              </a:lnSpc>
              <a:spcBef>
                <a:spcPts val="0"/>
              </a:spcBef>
              <a:spcAft>
                <a:spcPts val="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Razor </a:t>
            </a:r>
            <a:r>
              <a:rPr lang="en-US" sz="1000">
                <a:effectLst/>
                <a:latin typeface="Times New Roman" panose="02020603050405020304" pitchFamily="18" charset="0"/>
                <a:ea typeface="Calibri" panose="020F0502020204030204" pitchFamily="34" charset="0"/>
                <a:cs typeface="Times New Roman" panose="02020603050405020304" pitchFamily="18" charset="0"/>
              </a:rPr>
              <a:t>là cơ chế sinh ra HTML từ dữ liệu và logic của chương trình. Razor được gọi là view engine trong Asp.net Core. Razor sử dụng loại cú pháp đặc biệt kết hợp giữa C# và HTML.</a:t>
            </a:r>
          </a:p>
          <a:p>
            <a:pPr marL="342900" marR="0" lvl="0" indent="-342900">
              <a:lnSpc>
                <a:spcPct val="150000"/>
              </a:lnSpc>
              <a:spcBef>
                <a:spcPts val="0"/>
              </a:spcBef>
              <a:spcAft>
                <a:spcPts val="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Model Binding </a:t>
            </a:r>
            <a:r>
              <a:rPr lang="en-US" sz="1000">
                <a:effectLst/>
                <a:latin typeface="Times New Roman" panose="02020603050405020304" pitchFamily="18" charset="0"/>
                <a:ea typeface="Calibri" panose="020F0502020204030204" pitchFamily="34" charset="0"/>
                <a:cs typeface="Times New Roman" panose="02020603050405020304" pitchFamily="18" charset="0"/>
              </a:rPr>
              <a:t>là cơ chế ánh xạ dữ liệu chứa trong truy vấn HTTP sang tham số của phương thức cần thực thi. Nhờ cơ chế Model Binding, việc xây dựng các phương thức trong Asp.net Core đơn giản như bất kỳ phương thức C# thông thường nào.</a:t>
            </a:r>
          </a:p>
          <a:p>
            <a:pPr marL="342900" marR="0" lvl="0" indent="-342900">
              <a:lnSpc>
                <a:spcPct val="150000"/>
              </a:lnSpc>
              <a:spcBef>
                <a:spcPts val="0"/>
              </a:spcBef>
              <a:spcAft>
                <a:spcPts val="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Dependency Injection </a:t>
            </a:r>
            <a:r>
              <a:rPr lang="en-US" sz="1000">
                <a:effectLst/>
                <a:latin typeface="Times New Roman" panose="02020603050405020304" pitchFamily="18" charset="0"/>
                <a:ea typeface="Calibri" panose="020F0502020204030204" pitchFamily="34" charset="0"/>
                <a:cs typeface="Times New Roman" panose="02020603050405020304" pitchFamily="18" charset="0"/>
              </a:rPr>
              <a:t>là cơ chế cho phép tự động sinh và chèn object vào một object khác. Asp.net Core xây dựng sẵn cơ chế này mà không cần đến một thư viện thứ ba (như Ninject, Unity).</a:t>
            </a:r>
          </a:p>
          <a:p>
            <a:pPr marL="342900" marR="0" lvl="0" indent="-342900">
              <a:lnSpc>
                <a:spcPct val="150000"/>
              </a:lnSpc>
              <a:spcBef>
                <a:spcPts val="0"/>
              </a:spcBef>
              <a:spcAft>
                <a:spcPts val="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Configuration &amp; Logging </a:t>
            </a:r>
            <a:r>
              <a:rPr lang="en-US" sz="1000">
                <a:effectLst/>
                <a:latin typeface="Times New Roman" panose="02020603050405020304" pitchFamily="18" charset="0"/>
                <a:ea typeface="Calibri" panose="020F0502020204030204" pitchFamily="34" charset="0"/>
                <a:cs typeface="Times New Roman" panose="02020603050405020304" pitchFamily="18" charset="0"/>
              </a:rPr>
              <a:t>là cơ chế hỗ trợ cấu hình và lưu vết quá trình thực thi ứng dụng.</a:t>
            </a:r>
          </a:p>
          <a:p>
            <a:pPr marL="342900" marR="0" lvl="0" indent="-342900">
              <a:lnSpc>
                <a:spcPct val="150000"/>
              </a:lnSpc>
              <a:spcBef>
                <a:spcPts val="0"/>
              </a:spcBef>
              <a:spcAft>
                <a:spcPts val="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Caching</a:t>
            </a:r>
            <a:r>
              <a:rPr lang="en-US" sz="1000">
                <a:effectLst/>
                <a:latin typeface="Times New Roman" panose="02020603050405020304" pitchFamily="18" charset="0"/>
                <a:ea typeface="Calibri" panose="020F0502020204030204" pitchFamily="34" charset="0"/>
                <a:cs typeface="Times New Roman" panose="02020603050405020304" pitchFamily="18" charset="0"/>
              </a:rPr>
              <a:t> là cơ chế lưu tạm để tăng hiệu suất cho ứng dụng.</a:t>
            </a:r>
          </a:p>
          <a:p>
            <a:pPr marL="342900" marR="0" lvl="0" indent="-342900" algn="just">
              <a:lnSpc>
                <a:spcPct val="150000"/>
              </a:lnSpc>
              <a:spcBef>
                <a:spcPts val="0"/>
              </a:spcBef>
              <a:spcAft>
                <a:spcPts val="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SignalR</a:t>
            </a:r>
            <a:r>
              <a:rPr lang="en-US" sz="1000">
                <a:effectLst/>
                <a:latin typeface="Times New Roman" panose="02020603050405020304" pitchFamily="18" charset="0"/>
                <a:ea typeface="Calibri" panose="020F0502020204030204" pitchFamily="34" charset="0"/>
                <a:cs typeface="Times New Roman" panose="02020603050405020304" pitchFamily="18" charset="0"/>
              </a:rPr>
              <a:t> là một framework riêng nhưng lại được sử dụng làm nền tảng cho ứng dụng Asp.net Core. SignalR cho phép tạo ra kênh truyền thông tốc độ cao (theo thời gian thực) và hai chiều giữa browser và web server. SignalR là nền tảng cho Blazor Server – loại ứng dụng đơn trang mà toàn bộ phần xử lý được đẩy về server và nhận lại kết quả (DOM) theo thời gian thực.</a:t>
            </a:r>
          </a:p>
          <a:p>
            <a:pPr marL="342900" marR="0" lvl="0" indent="-342900" algn="just">
              <a:lnSpc>
                <a:spcPct val="150000"/>
              </a:lnSpc>
              <a:spcBef>
                <a:spcPts val="0"/>
              </a:spcBef>
              <a:spcAft>
                <a:spcPts val="200"/>
              </a:spcAft>
              <a:buFont typeface="Wingdings" panose="05000000000000000000" pitchFamily="2" charset="2"/>
              <a:buChar char=""/>
            </a:pPr>
            <a:r>
              <a:rPr lang="en-US" sz="1000" b="1">
                <a:effectLst/>
                <a:latin typeface="Times New Roman" panose="02020603050405020304" pitchFamily="18" charset="0"/>
                <a:ea typeface="Calibri" panose="020F0502020204030204" pitchFamily="34" charset="0"/>
                <a:cs typeface="Times New Roman" panose="02020603050405020304" pitchFamily="18" charset="0"/>
              </a:rPr>
              <a:t>gRPC</a:t>
            </a:r>
            <a:r>
              <a:rPr lang="en-US" sz="1000">
                <a:effectLst/>
                <a:latin typeface="Times New Roman" panose="02020603050405020304" pitchFamily="18" charset="0"/>
                <a:ea typeface="Calibri" panose="020F0502020204030204" pitchFamily="34" charset="0"/>
                <a:cs typeface="Times New Roman" panose="02020603050405020304" pitchFamily="18" charset="0"/>
              </a:rPr>
              <a:t> là một chuẩn dành cho gọi hàm từ xa (Remote Procedure Call) đa nền tảng qua HTTP do Google (chữ g trong gRPC) phát triển. gRPC có thể hữu ích để các thành phần backend của ứng dụng (chạy trên server) trao đổi dữ liệu.</a:t>
            </a:r>
          </a:p>
        </p:txBody>
      </p:sp>
    </p:spTree>
    <p:extLst>
      <p:ext uri="{BB962C8B-B14F-4D97-AF65-F5344CB8AC3E}">
        <p14:creationId xmlns:p14="http://schemas.microsoft.com/office/powerpoint/2010/main" val="3864958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29E1-6AD5-4C45-9E38-57EE980934C0}"/>
              </a:ext>
            </a:extLst>
          </p:cNvPr>
          <p:cNvSpPr>
            <a:spLocks noGrp="1"/>
          </p:cNvSpPr>
          <p:nvPr>
            <p:ph type="title"/>
          </p:nvPr>
        </p:nvSpPr>
        <p:spPr>
          <a:xfrm>
            <a:off x="323849" y="194625"/>
            <a:ext cx="9725025" cy="711600"/>
          </a:xfrm>
        </p:spPr>
        <p:txBody>
          <a:bodyPr/>
          <a:lstStyle/>
          <a:p>
            <a:pPr algn="ctr"/>
            <a:r>
              <a:rPr lang="en-US">
                <a:effectLst/>
                <a:latin typeface="Roboto Condensed" panose="02000000000000000000" pitchFamily="2" charset="0"/>
                <a:ea typeface="Roboto Condensed" panose="02000000000000000000" pitchFamily="2" charset="0"/>
              </a:rPr>
              <a:t>MẪU KIẾN TRÚC MVC TRONG ASP.NET CORE</a:t>
            </a:r>
            <a:endParaRPr lang="en-US">
              <a:latin typeface="Roboto Condensed" panose="02000000000000000000" pitchFamily="2" charset="0"/>
              <a:ea typeface="Roboto Condensed" panose="02000000000000000000" pitchFamily="2" charset="0"/>
            </a:endParaRPr>
          </a:p>
        </p:txBody>
      </p:sp>
      <p:pic>
        <p:nvPicPr>
          <p:cNvPr id="4" name="Picture 3">
            <a:extLst>
              <a:ext uri="{FF2B5EF4-FFF2-40B4-BE49-F238E27FC236}">
                <a16:creationId xmlns:a16="http://schemas.microsoft.com/office/drawing/2014/main" id="{90A0B6FB-958E-4A7D-BD13-96FFF23A2838}"/>
              </a:ext>
            </a:extLst>
          </p:cNvPr>
          <p:cNvPicPr/>
          <p:nvPr/>
        </p:nvPicPr>
        <p:blipFill>
          <a:blip r:embed="rId2">
            <a:extLst>
              <a:ext uri="{28A0092B-C50C-407E-A947-70E740481C1C}">
                <a14:useLocalDpi xmlns:a14="http://schemas.microsoft.com/office/drawing/2010/main" val="0"/>
              </a:ext>
            </a:extLst>
          </a:blip>
          <a:stretch>
            <a:fillRect/>
          </a:stretch>
        </p:blipFill>
        <p:spPr>
          <a:xfrm>
            <a:off x="5876925" y="1044260"/>
            <a:ext cx="3142348" cy="3695065"/>
          </a:xfrm>
          <a:prstGeom prst="rect">
            <a:avLst/>
          </a:prstGeom>
        </p:spPr>
      </p:pic>
      <p:sp>
        <p:nvSpPr>
          <p:cNvPr id="89" name="TextBox 88">
            <a:extLst>
              <a:ext uri="{FF2B5EF4-FFF2-40B4-BE49-F238E27FC236}">
                <a16:creationId xmlns:a16="http://schemas.microsoft.com/office/drawing/2014/main" id="{3DEFC24E-9C2F-4819-8150-AB4D34DA0F08}"/>
              </a:ext>
            </a:extLst>
          </p:cNvPr>
          <p:cNvSpPr txBox="1"/>
          <p:nvPr/>
        </p:nvSpPr>
        <p:spPr>
          <a:xfrm>
            <a:off x="323849" y="1044260"/>
            <a:ext cx="5495925" cy="4266553"/>
          </a:xfrm>
          <a:prstGeom prst="rect">
            <a:avLst/>
          </a:prstGeom>
          <a:noFill/>
        </p:spPr>
        <p:txBody>
          <a:bodyPr wrap="square" rtlCol="0">
            <a:spAutoFit/>
          </a:bodyPr>
          <a:lstStyle/>
          <a:p>
            <a:pPr marL="285750" marR="0" lvl="0" indent="-285750">
              <a:lnSpc>
                <a:spcPct val="130000"/>
              </a:lnSpc>
              <a:spcBef>
                <a:spcPts val="20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Truy vấn HTTP sẽ được cơ chế routing  ánh xạ sang một phương thức xác định gọi là action.</a:t>
            </a:r>
          </a:p>
          <a:p>
            <a:pPr marL="285750" marR="0" lvl="0" indent="-285750">
              <a:lnSpc>
                <a:spcPct val="13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Để thực thi, action cần đến dữ liệu đầu vào chứa trong truy vấn HTTP. Dữ liệu được trích ra từ truy vấn thông qua cơ chế </a:t>
            </a:r>
            <a:b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b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model binding</a:t>
            </a:r>
          </a:p>
          <a:p>
            <a:pPr marL="285750" indent="-285750">
              <a:lnSpc>
                <a:spcPct val="130000"/>
              </a:lnSpc>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Binding model là một object đóng vai trò “thùng chứa” dữ liệu trích xuất ra từ truy vấn để cung cấp cho action. Binding model là kết quả hoạt động của cơ chế model binding và là tham số đầu vào </a:t>
            </a:r>
            <a:b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b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cho action.</a:t>
            </a:r>
          </a:p>
          <a:p>
            <a:pPr marL="285750" indent="-285750">
              <a:lnSpc>
                <a:spcPct val="130000"/>
              </a:lnSpc>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Controller trong ASP.NET Core là class chứa các action có quan hệ nhất định.</a:t>
            </a:r>
          </a:p>
          <a:p>
            <a:pPr marL="285750" indent="-285750">
              <a:lnSpc>
                <a:spcPct val="130000"/>
              </a:lnSpc>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Action khi thực thi sẽ tương tác với các thành phần còn lại của ứng dụng như các dịch vụ, cơ sở dữ liệu.</a:t>
            </a:r>
          </a:p>
          <a:p>
            <a:pPr marL="342900" marR="0" lvl="0" indent="-342900">
              <a:lnSpc>
                <a:spcPct val="130000"/>
              </a:lnSpc>
              <a:spcBef>
                <a:spcPts val="0"/>
              </a:spcBef>
              <a:spcAft>
                <a:spcPts val="0"/>
              </a:spcAft>
              <a:buFont typeface="Symbol" panose="05050102010706020507" pitchFamily="18" charset="2"/>
              <a:buChar char=""/>
            </a:pPr>
            <a:endPar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128531136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GIỚI THIỆU</a:t>
            </a:r>
            <a:endParaRPr/>
          </a:p>
        </p:txBody>
      </p:sp>
      <p:sp>
        <p:nvSpPr>
          <p:cNvPr id="333" name="Google Shape;333;p36"/>
          <p:cNvSpPr txBox="1">
            <a:spLocks noGrp="1"/>
          </p:cNvSpPr>
          <p:nvPr>
            <p:ph type="title" idx="2"/>
          </p:nvPr>
        </p:nvSpPr>
        <p:spPr>
          <a:xfrm>
            <a:off x="5611325" y="1221425"/>
            <a:ext cx="1416000" cy="13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6" name="Google Shape;1265;p28">
            <a:extLst>
              <a:ext uri="{FF2B5EF4-FFF2-40B4-BE49-F238E27FC236}">
                <a16:creationId xmlns:a16="http://schemas.microsoft.com/office/drawing/2014/main" id="{A87B5869-3E54-4AE1-AFB9-C5130CDB2FA5}"/>
              </a:ext>
            </a:extLst>
          </p:cNvPr>
          <p:cNvGrpSpPr/>
          <p:nvPr/>
        </p:nvGrpSpPr>
        <p:grpSpPr>
          <a:xfrm>
            <a:off x="535577" y="1039013"/>
            <a:ext cx="3374504" cy="4104487"/>
            <a:chOff x="461070" y="1038948"/>
            <a:chExt cx="3374504" cy="4104487"/>
          </a:xfrm>
        </p:grpSpPr>
        <p:sp>
          <p:nvSpPr>
            <p:cNvPr id="37" name="Google Shape;1266;p28">
              <a:extLst>
                <a:ext uri="{FF2B5EF4-FFF2-40B4-BE49-F238E27FC236}">
                  <a16:creationId xmlns:a16="http://schemas.microsoft.com/office/drawing/2014/main" id="{AAA60F95-4629-433F-9B07-5C7E8CA780AF}"/>
                </a:ext>
              </a:extLst>
            </p:cNvPr>
            <p:cNvSpPr/>
            <p:nvPr/>
          </p:nvSpPr>
          <p:spPr>
            <a:xfrm rot="1297">
              <a:off x="2772814" y="4414675"/>
              <a:ext cx="795000" cy="153900"/>
            </a:xfrm>
            <a:prstGeom prst="trapezoid">
              <a:avLst>
                <a:gd name="adj" fmla="val 6484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67;p28">
              <a:extLst>
                <a:ext uri="{FF2B5EF4-FFF2-40B4-BE49-F238E27FC236}">
                  <a16:creationId xmlns:a16="http://schemas.microsoft.com/office/drawing/2014/main" id="{160D6D6F-1850-4EB4-BE3A-9C4CD589D5F1}"/>
                </a:ext>
              </a:extLst>
            </p:cNvPr>
            <p:cNvSpPr/>
            <p:nvPr/>
          </p:nvSpPr>
          <p:spPr>
            <a:xfrm flipH="1">
              <a:off x="2656301" y="3353865"/>
              <a:ext cx="201139" cy="251598"/>
            </a:xfrm>
            <a:custGeom>
              <a:avLst/>
              <a:gdLst/>
              <a:ahLst/>
              <a:cxnLst/>
              <a:rect l="l" t="t" r="r" b="b"/>
              <a:pathLst>
                <a:path w="1618" h="2030" extrusionOk="0">
                  <a:moveTo>
                    <a:pt x="954" y="1"/>
                  </a:moveTo>
                  <a:cubicBezTo>
                    <a:pt x="430" y="1"/>
                    <a:pt x="0" y="430"/>
                    <a:pt x="0" y="955"/>
                  </a:cubicBezTo>
                  <a:lnTo>
                    <a:pt x="0" y="1076"/>
                  </a:lnTo>
                  <a:cubicBezTo>
                    <a:pt x="0" y="1601"/>
                    <a:pt x="430" y="2030"/>
                    <a:pt x="954" y="2030"/>
                  </a:cubicBezTo>
                  <a:lnTo>
                    <a:pt x="1618" y="2030"/>
                  </a:lnTo>
                  <a:lnTo>
                    <a:pt x="1618" y="1"/>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68;p28">
              <a:extLst>
                <a:ext uri="{FF2B5EF4-FFF2-40B4-BE49-F238E27FC236}">
                  <a16:creationId xmlns:a16="http://schemas.microsoft.com/office/drawing/2014/main" id="{EB0C9FAC-962E-4848-907F-B47DAF960842}"/>
                </a:ext>
              </a:extLst>
            </p:cNvPr>
            <p:cNvSpPr/>
            <p:nvPr/>
          </p:nvSpPr>
          <p:spPr>
            <a:xfrm flipH="1">
              <a:off x="2656301" y="3102395"/>
              <a:ext cx="201139" cy="251598"/>
            </a:xfrm>
            <a:custGeom>
              <a:avLst/>
              <a:gdLst/>
              <a:ahLst/>
              <a:cxnLst/>
              <a:rect l="l" t="t" r="r" b="b"/>
              <a:pathLst>
                <a:path w="1618" h="2030" extrusionOk="0">
                  <a:moveTo>
                    <a:pt x="954" y="1"/>
                  </a:moveTo>
                  <a:cubicBezTo>
                    <a:pt x="430" y="1"/>
                    <a:pt x="0" y="430"/>
                    <a:pt x="0" y="955"/>
                  </a:cubicBezTo>
                  <a:lnTo>
                    <a:pt x="0" y="1076"/>
                  </a:lnTo>
                  <a:cubicBezTo>
                    <a:pt x="0" y="1601"/>
                    <a:pt x="430" y="2030"/>
                    <a:pt x="954" y="2030"/>
                  </a:cubicBezTo>
                  <a:lnTo>
                    <a:pt x="1618" y="2030"/>
                  </a:lnTo>
                  <a:lnTo>
                    <a:pt x="1618" y="1"/>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69;p28">
              <a:extLst>
                <a:ext uri="{FF2B5EF4-FFF2-40B4-BE49-F238E27FC236}">
                  <a16:creationId xmlns:a16="http://schemas.microsoft.com/office/drawing/2014/main" id="{09661AC5-BA54-489E-B41B-D3D447299A91}"/>
                </a:ext>
              </a:extLst>
            </p:cNvPr>
            <p:cNvSpPr/>
            <p:nvPr/>
          </p:nvSpPr>
          <p:spPr>
            <a:xfrm flipH="1">
              <a:off x="2656301" y="2850924"/>
              <a:ext cx="184481" cy="251598"/>
            </a:xfrm>
            <a:custGeom>
              <a:avLst/>
              <a:gdLst/>
              <a:ahLst/>
              <a:cxnLst/>
              <a:rect l="l" t="t" r="r" b="b"/>
              <a:pathLst>
                <a:path w="1484" h="2030" extrusionOk="0">
                  <a:moveTo>
                    <a:pt x="955" y="1"/>
                  </a:moveTo>
                  <a:cubicBezTo>
                    <a:pt x="430" y="1"/>
                    <a:pt x="1" y="430"/>
                    <a:pt x="1" y="954"/>
                  </a:cubicBezTo>
                  <a:lnTo>
                    <a:pt x="1" y="1076"/>
                  </a:lnTo>
                  <a:cubicBezTo>
                    <a:pt x="1" y="1600"/>
                    <a:pt x="430" y="2030"/>
                    <a:pt x="955" y="2030"/>
                  </a:cubicBezTo>
                  <a:lnTo>
                    <a:pt x="1484" y="2030"/>
                  </a:lnTo>
                  <a:lnTo>
                    <a:pt x="1484" y="1"/>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70;p28">
              <a:extLst>
                <a:ext uri="{FF2B5EF4-FFF2-40B4-BE49-F238E27FC236}">
                  <a16:creationId xmlns:a16="http://schemas.microsoft.com/office/drawing/2014/main" id="{C5368346-7D3F-4037-B24F-485EB4C0D6A5}"/>
                </a:ext>
              </a:extLst>
            </p:cNvPr>
            <p:cNvSpPr/>
            <p:nvPr/>
          </p:nvSpPr>
          <p:spPr>
            <a:xfrm flipH="1">
              <a:off x="564076" y="1938987"/>
              <a:ext cx="876532" cy="1692397"/>
            </a:xfrm>
            <a:custGeom>
              <a:avLst/>
              <a:gdLst/>
              <a:ahLst/>
              <a:cxnLst/>
              <a:rect l="l" t="t" r="r" b="b"/>
              <a:pathLst>
                <a:path w="7051" h="13655" extrusionOk="0">
                  <a:moveTo>
                    <a:pt x="6205" y="1"/>
                  </a:moveTo>
                  <a:lnTo>
                    <a:pt x="1" y="13398"/>
                  </a:lnTo>
                  <a:lnTo>
                    <a:pt x="439" y="13602"/>
                  </a:lnTo>
                  <a:cubicBezTo>
                    <a:pt x="515" y="13637"/>
                    <a:pt x="596" y="13654"/>
                    <a:pt x="676" y="13654"/>
                  </a:cubicBezTo>
                  <a:cubicBezTo>
                    <a:pt x="889" y="13654"/>
                    <a:pt x="1095" y="13533"/>
                    <a:pt x="1193" y="13325"/>
                  </a:cubicBezTo>
                  <a:lnTo>
                    <a:pt x="6921" y="959"/>
                  </a:lnTo>
                  <a:cubicBezTo>
                    <a:pt x="7051" y="673"/>
                    <a:pt x="6925" y="335"/>
                    <a:pt x="6643" y="205"/>
                  </a:cubicBezTo>
                  <a:lnTo>
                    <a:pt x="62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71;p28">
              <a:extLst>
                <a:ext uri="{FF2B5EF4-FFF2-40B4-BE49-F238E27FC236}">
                  <a16:creationId xmlns:a16="http://schemas.microsoft.com/office/drawing/2014/main" id="{217324F5-6575-4EA8-8E3F-FE682501C56C}"/>
                </a:ext>
              </a:extLst>
            </p:cNvPr>
            <p:cNvSpPr/>
            <p:nvPr/>
          </p:nvSpPr>
          <p:spPr>
            <a:xfrm flipH="1">
              <a:off x="669120" y="1850371"/>
              <a:ext cx="795107" cy="1410186"/>
            </a:xfrm>
            <a:custGeom>
              <a:avLst/>
              <a:gdLst/>
              <a:ahLst/>
              <a:cxnLst/>
              <a:rect l="l" t="t" r="r" b="b"/>
              <a:pathLst>
                <a:path w="6396" h="11378" extrusionOk="0">
                  <a:moveTo>
                    <a:pt x="4856" y="0"/>
                  </a:moveTo>
                  <a:lnTo>
                    <a:pt x="0" y="10489"/>
                  </a:lnTo>
                  <a:cubicBezTo>
                    <a:pt x="473" y="10809"/>
                    <a:pt x="963" y="11100"/>
                    <a:pt x="1457" y="11377"/>
                  </a:cubicBezTo>
                  <a:lnTo>
                    <a:pt x="6395" y="716"/>
                  </a:lnTo>
                  <a:lnTo>
                    <a:pt x="48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72;p28">
              <a:extLst>
                <a:ext uri="{FF2B5EF4-FFF2-40B4-BE49-F238E27FC236}">
                  <a16:creationId xmlns:a16="http://schemas.microsoft.com/office/drawing/2014/main" id="{8B0AF1B6-DA11-4EBB-BB46-E63FB55C49DF}"/>
                </a:ext>
              </a:extLst>
            </p:cNvPr>
            <p:cNvSpPr/>
            <p:nvPr/>
          </p:nvSpPr>
          <p:spPr>
            <a:xfrm flipH="1">
              <a:off x="3252995" y="1402211"/>
              <a:ext cx="68497" cy="52798"/>
            </a:xfrm>
            <a:custGeom>
              <a:avLst/>
              <a:gdLst/>
              <a:ahLst/>
              <a:cxnLst/>
              <a:rect l="l" t="t" r="r" b="b"/>
              <a:pathLst>
                <a:path w="551" h="426" extrusionOk="0">
                  <a:moveTo>
                    <a:pt x="278" y="1"/>
                  </a:moveTo>
                  <a:cubicBezTo>
                    <a:pt x="0" y="1"/>
                    <a:pt x="0" y="425"/>
                    <a:pt x="278" y="425"/>
                  </a:cubicBezTo>
                  <a:cubicBezTo>
                    <a:pt x="551" y="425"/>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73;p28">
              <a:extLst>
                <a:ext uri="{FF2B5EF4-FFF2-40B4-BE49-F238E27FC236}">
                  <a16:creationId xmlns:a16="http://schemas.microsoft.com/office/drawing/2014/main" id="{C2A201B8-1846-43B0-85DA-300E59540B37}"/>
                </a:ext>
              </a:extLst>
            </p:cNvPr>
            <p:cNvSpPr/>
            <p:nvPr/>
          </p:nvSpPr>
          <p:spPr>
            <a:xfrm flipH="1">
              <a:off x="990912" y="3929930"/>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74;p28">
              <a:extLst>
                <a:ext uri="{FF2B5EF4-FFF2-40B4-BE49-F238E27FC236}">
                  <a16:creationId xmlns:a16="http://schemas.microsoft.com/office/drawing/2014/main" id="{2489CBE7-479F-4F12-8BC2-D6A55E2B57B3}"/>
                </a:ext>
              </a:extLst>
            </p:cNvPr>
            <p:cNvSpPr/>
            <p:nvPr/>
          </p:nvSpPr>
          <p:spPr>
            <a:xfrm flipH="1">
              <a:off x="757094" y="3123468"/>
              <a:ext cx="69118" cy="52798"/>
            </a:xfrm>
            <a:custGeom>
              <a:avLst/>
              <a:gdLst/>
              <a:ahLst/>
              <a:cxnLst/>
              <a:rect l="l" t="t" r="r" b="b"/>
              <a:pathLst>
                <a:path w="556" h="426" extrusionOk="0">
                  <a:moveTo>
                    <a:pt x="278" y="1"/>
                  </a:moveTo>
                  <a:cubicBezTo>
                    <a:pt x="0" y="1"/>
                    <a:pt x="0" y="425"/>
                    <a:pt x="278" y="425"/>
                  </a:cubicBezTo>
                  <a:cubicBezTo>
                    <a:pt x="551" y="425"/>
                    <a:pt x="555"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75;p28">
              <a:extLst>
                <a:ext uri="{FF2B5EF4-FFF2-40B4-BE49-F238E27FC236}">
                  <a16:creationId xmlns:a16="http://schemas.microsoft.com/office/drawing/2014/main" id="{D73E7849-12DA-41FF-AAAA-4580B4682FF7}"/>
                </a:ext>
              </a:extLst>
            </p:cNvPr>
            <p:cNvSpPr/>
            <p:nvPr/>
          </p:nvSpPr>
          <p:spPr>
            <a:xfrm flipH="1">
              <a:off x="3179450" y="3414067"/>
              <a:ext cx="69118" cy="53294"/>
            </a:xfrm>
            <a:custGeom>
              <a:avLst/>
              <a:gdLst/>
              <a:ahLst/>
              <a:cxnLst/>
              <a:rect l="l" t="t" r="r" b="b"/>
              <a:pathLst>
                <a:path w="556" h="430" extrusionOk="0">
                  <a:moveTo>
                    <a:pt x="278" y="0"/>
                  </a:moveTo>
                  <a:cubicBezTo>
                    <a:pt x="1" y="0"/>
                    <a:pt x="1" y="430"/>
                    <a:pt x="278" y="430"/>
                  </a:cubicBezTo>
                  <a:cubicBezTo>
                    <a:pt x="551" y="430"/>
                    <a:pt x="556" y="0"/>
                    <a:pt x="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76;p28">
              <a:extLst>
                <a:ext uri="{FF2B5EF4-FFF2-40B4-BE49-F238E27FC236}">
                  <a16:creationId xmlns:a16="http://schemas.microsoft.com/office/drawing/2014/main" id="{8517A0A2-FC88-4FC4-A63D-9667516BF36A}"/>
                </a:ext>
              </a:extLst>
            </p:cNvPr>
            <p:cNvSpPr/>
            <p:nvPr/>
          </p:nvSpPr>
          <p:spPr>
            <a:xfrm flipH="1">
              <a:off x="1479205" y="1038948"/>
              <a:ext cx="68497" cy="53294"/>
            </a:xfrm>
            <a:custGeom>
              <a:avLst/>
              <a:gdLst/>
              <a:ahLst/>
              <a:cxnLst/>
              <a:rect l="l" t="t" r="r" b="b"/>
              <a:pathLst>
                <a:path w="551" h="430" extrusionOk="0">
                  <a:moveTo>
                    <a:pt x="278" y="1"/>
                  </a:moveTo>
                  <a:cubicBezTo>
                    <a:pt x="0" y="1"/>
                    <a:pt x="0" y="430"/>
                    <a:pt x="278" y="430"/>
                  </a:cubicBezTo>
                  <a:cubicBezTo>
                    <a:pt x="551" y="430"/>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7;p28">
              <a:extLst>
                <a:ext uri="{FF2B5EF4-FFF2-40B4-BE49-F238E27FC236}">
                  <a16:creationId xmlns:a16="http://schemas.microsoft.com/office/drawing/2014/main" id="{5B817224-8384-4F76-AE37-EA414891C423}"/>
                </a:ext>
              </a:extLst>
            </p:cNvPr>
            <p:cNvSpPr/>
            <p:nvPr/>
          </p:nvSpPr>
          <p:spPr>
            <a:xfrm flipH="1">
              <a:off x="1020498" y="1503220"/>
              <a:ext cx="68621" cy="53294"/>
            </a:xfrm>
            <a:custGeom>
              <a:avLst/>
              <a:gdLst/>
              <a:ahLst/>
              <a:cxnLst/>
              <a:rect l="l" t="t" r="r" b="b"/>
              <a:pathLst>
                <a:path w="552" h="430" extrusionOk="0">
                  <a:moveTo>
                    <a:pt x="278" y="1"/>
                  </a:moveTo>
                  <a:cubicBezTo>
                    <a:pt x="1" y="1"/>
                    <a:pt x="1" y="430"/>
                    <a:pt x="278" y="430"/>
                  </a:cubicBezTo>
                  <a:cubicBezTo>
                    <a:pt x="551" y="430"/>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8;p28">
              <a:extLst>
                <a:ext uri="{FF2B5EF4-FFF2-40B4-BE49-F238E27FC236}">
                  <a16:creationId xmlns:a16="http://schemas.microsoft.com/office/drawing/2014/main" id="{2F334683-E4FB-4DDD-BE86-C737B031CE99}"/>
                </a:ext>
              </a:extLst>
            </p:cNvPr>
            <p:cNvSpPr/>
            <p:nvPr/>
          </p:nvSpPr>
          <p:spPr>
            <a:xfrm flipH="1">
              <a:off x="2891872" y="1333921"/>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9;p28">
              <a:extLst>
                <a:ext uri="{FF2B5EF4-FFF2-40B4-BE49-F238E27FC236}">
                  <a16:creationId xmlns:a16="http://schemas.microsoft.com/office/drawing/2014/main" id="{15AEEC7B-E336-4369-AA08-4063BAE18C65}"/>
                </a:ext>
              </a:extLst>
            </p:cNvPr>
            <p:cNvSpPr/>
            <p:nvPr/>
          </p:nvSpPr>
          <p:spPr>
            <a:xfrm flipH="1">
              <a:off x="3571436" y="1649985"/>
              <a:ext cx="68621" cy="53294"/>
            </a:xfrm>
            <a:custGeom>
              <a:avLst/>
              <a:gdLst/>
              <a:ahLst/>
              <a:cxnLst/>
              <a:rect l="l" t="t" r="r" b="b"/>
              <a:pathLst>
                <a:path w="552" h="430" extrusionOk="0">
                  <a:moveTo>
                    <a:pt x="274" y="0"/>
                  </a:moveTo>
                  <a:cubicBezTo>
                    <a:pt x="1" y="0"/>
                    <a:pt x="1" y="430"/>
                    <a:pt x="274" y="430"/>
                  </a:cubicBezTo>
                  <a:cubicBezTo>
                    <a:pt x="551" y="430"/>
                    <a:pt x="551" y="0"/>
                    <a:pt x="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80;p28">
              <a:extLst>
                <a:ext uri="{FF2B5EF4-FFF2-40B4-BE49-F238E27FC236}">
                  <a16:creationId xmlns:a16="http://schemas.microsoft.com/office/drawing/2014/main" id="{813E46CB-8E01-4F91-A7CF-697AAED58927}"/>
                </a:ext>
              </a:extLst>
            </p:cNvPr>
            <p:cNvSpPr/>
            <p:nvPr/>
          </p:nvSpPr>
          <p:spPr>
            <a:xfrm flipH="1">
              <a:off x="2755800" y="1713273"/>
              <a:ext cx="774094" cy="771774"/>
            </a:xfrm>
            <a:custGeom>
              <a:avLst/>
              <a:gdLst/>
              <a:ahLst/>
              <a:cxnLst/>
              <a:rect l="l" t="t" r="r" b="b"/>
              <a:pathLst>
                <a:path w="6227" h="6227" extrusionOk="0">
                  <a:moveTo>
                    <a:pt x="3113" y="0"/>
                  </a:moveTo>
                  <a:cubicBezTo>
                    <a:pt x="1392" y="0"/>
                    <a:pt x="0" y="1392"/>
                    <a:pt x="0" y="3113"/>
                  </a:cubicBezTo>
                  <a:cubicBezTo>
                    <a:pt x="0" y="4835"/>
                    <a:pt x="1392" y="6226"/>
                    <a:pt x="3113" y="6226"/>
                  </a:cubicBezTo>
                  <a:cubicBezTo>
                    <a:pt x="4830" y="6226"/>
                    <a:pt x="6226" y="4835"/>
                    <a:pt x="6226" y="3113"/>
                  </a:cubicBezTo>
                  <a:cubicBezTo>
                    <a:pt x="6226" y="1392"/>
                    <a:pt x="4830" y="0"/>
                    <a:pt x="31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81;p28">
              <a:extLst>
                <a:ext uri="{FF2B5EF4-FFF2-40B4-BE49-F238E27FC236}">
                  <a16:creationId xmlns:a16="http://schemas.microsoft.com/office/drawing/2014/main" id="{C2BFE44D-5452-41B7-9573-9B33CDA87556}"/>
                </a:ext>
              </a:extLst>
            </p:cNvPr>
            <p:cNvSpPr/>
            <p:nvPr/>
          </p:nvSpPr>
          <p:spPr>
            <a:xfrm flipH="1">
              <a:off x="1821424" y="1572502"/>
              <a:ext cx="502971" cy="52303"/>
            </a:xfrm>
            <a:custGeom>
              <a:avLst/>
              <a:gdLst/>
              <a:ahLst/>
              <a:cxnLst/>
              <a:rect l="l" t="t" r="r" b="b"/>
              <a:pathLst>
                <a:path w="4046" h="422" extrusionOk="0">
                  <a:moveTo>
                    <a:pt x="213" y="1"/>
                  </a:moveTo>
                  <a:cubicBezTo>
                    <a:pt x="152" y="1"/>
                    <a:pt x="100" y="23"/>
                    <a:pt x="61" y="62"/>
                  </a:cubicBezTo>
                  <a:cubicBezTo>
                    <a:pt x="22" y="101"/>
                    <a:pt x="0" y="153"/>
                    <a:pt x="0" y="209"/>
                  </a:cubicBezTo>
                  <a:cubicBezTo>
                    <a:pt x="0" y="326"/>
                    <a:pt x="96" y="422"/>
                    <a:pt x="213" y="422"/>
                  </a:cubicBezTo>
                  <a:lnTo>
                    <a:pt x="3837" y="422"/>
                  </a:lnTo>
                  <a:cubicBezTo>
                    <a:pt x="3894" y="422"/>
                    <a:pt x="3946" y="395"/>
                    <a:pt x="3985" y="361"/>
                  </a:cubicBezTo>
                  <a:cubicBezTo>
                    <a:pt x="4024" y="322"/>
                    <a:pt x="4046" y="265"/>
                    <a:pt x="4046" y="209"/>
                  </a:cubicBezTo>
                  <a:cubicBezTo>
                    <a:pt x="4046" y="96"/>
                    <a:pt x="3950" y="1"/>
                    <a:pt x="3837" y="1"/>
                  </a:cubicBezTo>
                  <a:close/>
                </a:path>
              </a:pathLst>
            </a:custGeom>
            <a:solidFill>
              <a:srgbClr val="687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82;p28">
              <a:extLst>
                <a:ext uri="{FF2B5EF4-FFF2-40B4-BE49-F238E27FC236}">
                  <a16:creationId xmlns:a16="http://schemas.microsoft.com/office/drawing/2014/main" id="{7715A3A1-B03B-4929-8262-B6B05FA81724}"/>
                </a:ext>
              </a:extLst>
            </p:cNvPr>
            <p:cNvSpPr/>
            <p:nvPr/>
          </p:nvSpPr>
          <p:spPr>
            <a:xfrm flipH="1">
              <a:off x="2714279" y="1671878"/>
              <a:ext cx="857135" cy="854566"/>
            </a:xfrm>
            <a:custGeom>
              <a:avLst/>
              <a:gdLst/>
              <a:ahLst/>
              <a:cxnLst/>
              <a:rect l="l" t="t" r="r" b="b"/>
              <a:pathLst>
                <a:path w="6895" h="6895" extrusionOk="0">
                  <a:moveTo>
                    <a:pt x="3447" y="334"/>
                  </a:moveTo>
                  <a:cubicBezTo>
                    <a:pt x="5164" y="334"/>
                    <a:pt x="6560" y="1726"/>
                    <a:pt x="6560" y="3447"/>
                  </a:cubicBezTo>
                  <a:cubicBezTo>
                    <a:pt x="6560" y="5169"/>
                    <a:pt x="5164" y="6560"/>
                    <a:pt x="3447" y="6560"/>
                  </a:cubicBezTo>
                  <a:cubicBezTo>
                    <a:pt x="1726" y="6560"/>
                    <a:pt x="334" y="5169"/>
                    <a:pt x="334" y="3447"/>
                  </a:cubicBezTo>
                  <a:cubicBezTo>
                    <a:pt x="334" y="1726"/>
                    <a:pt x="1726" y="334"/>
                    <a:pt x="3447" y="334"/>
                  </a:cubicBezTo>
                  <a:close/>
                  <a:moveTo>
                    <a:pt x="3447" y="0"/>
                  </a:moveTo>
                  <a:cubicBezTo>
                    <a:pt x="1544" y="0"/>
                    <a:pt x="0" y="1544"/>
                    <a:pt x="0" y="3447"/>
                  </a:cubicBezTo>
                  <a:cubicBezTo>
                    <a:pt x="0" y="5351"/>
                    <a:pt x="1544" y="6894"/>
                    <a:pt x="3447" y="6894"/>
                  </a:cubicBezTo>
                  <a:cubicBezTo>
                    <a:pt x="5351" y="6894"/>
                    <a:pt x="6894" y="5351"/>
                    <a:pt x="6894" y="3447"/>
                  </a:cubicBezTo>
                  <a:cubicBezTo>
                    <a:pt x="6894" y="1544"/>
                    <a:pt x="5351" y="0"/>
                    <a:pt x="3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83;p28">
              <a:extLst>
                <a:ext uri="{FF2B5EF4-FFF2-40B4-BE49-F238E27FC236}">
                  <a16:creationId xmlns:a16="http://schemas.microsoft.com/office/drawing/2014/main" id="{1D69D490-A833-468F-9F6F-582E97AFA3E7}"/>
                </a:ext>
              </a:extLst>
            </p:cNvPr>
            <p:cNvSpPr/>
            <p:nvPr/>
          </p:nvSpPr>
          <p:spPr>
            <a:xfrm>
              <a:off x="2987945" y="1792720"/>
              <a:ext cx="316888" cy="601977"/>
            </a:xfrm>
            <a:custGeom>
              <a:avLst/>
              <a:gdLst/>
              <a:ahLst/>
              <a:cxnLst/>
              <a:rect l="l" t="t" r="r" b="b"/>
              <a:pathLst>
                <a:path w="2694" h="4857" extrusionOk="0">
                  <a:moveTo>
                    <a:pt x="1237" y="924"/>
                  </a:moveTo>
                  <a:lnTo>
                    <a:pt x="1237" y="2216"/>
                  </a:lnTo>
                  <a:cubicBezTo>
                    <a:pt x="812" y="2108"/>
                    <a:pt x="465" y="1965"/>
                    <a:pt x="465" y="1570"/>
                  </a:cubicBezTo>
                  <a:cubicBezTo>
                    <a:pt x="465" y="1245"/>
                    <a:pt x="703" y="972"/>
                    <a:pt x="1237" y="924"/>
                  </a:cubicBezTo>
                  <a:close/>
                  <a:moveTo>
                    <a:pt x="1497" y="2646"/>
                  </a:moveTo>
                  <a:cubicBezTo>
                    <a:pt x="1939" y="2754"/>
                    <a:pt x="2316" y="2893"/>
                    <a:pt x="2316" y="3300"/>
                  </a:cubicBezTo>
                  <a:cubicBezTo>
                    <a:pt x="2316" y="3634"/>
                    <a:pt x="2065" y="3894"/>
                    <a:pt x="1497" y="3938"/>
                  </a:cubicBezTo>
                  <a:lnTo>
                    <a:pt x="1497" y="2646"/>
                  </a:lnTo>
                  <a:close/>
                  <a:moveTo>
                    <a:pt x="1237" y="1"/>
                  </a:moveTo>
                  <a:lnTo>
                    <a:pt x="1237" y="595"/>
                  </a:lnTo>
                  <a:cubicBezTo>
                    <a:pt x="447" y="656"/>
                    <a:pt x="88" y="1085"/>
                    <a:pt x="88" y="1583"/>
                  </a:cubicBezTo>
                  <a:cubicBezTo>
                    <a:pt x="88" y="2264"/>
                    <a:pt x="669" y="2438"/>
                    <a:pt x="1237" y="2581"/>
                  </a:cubicBezTo>
                  <a:lnTo>
                    <a:pt x="1237" y="3938"/>
                  </a:lnTo>
                  <a:cubicBezTo>
                    <a:pt x="803" y="3912"/>
                    <a:pt x="391" y="3734"/>
                    <a:pt x="153" y="3504"/>
                  </a:cubicBezTo>
                  <a:lnTo>
                    <a:pt x="1" y="3799"/>
                  </a:lnTo>
                  <a:cubicBezTo>
                    <a:pt x="257" y="4055"/>
                    <a:pt x="729" y="4241"/>
                    <a:pt x="1237" y="4267"/>
                  </a:cubicBezTo>
                  <a:lnTo>
                    <a:pt x="1237" y="4857"/>
                  </a:lnTo>
                  <a:lnTo>
                    <a:pt x="1497" y="4857"/>
                  </a:lnTo>
                  <a:lnTo>
                    <a:pt x="1497" y="4263"/>
                  </a:lnTo>
                  <a:cubicBezTo>
                    <a:pt x="2316" y="4215"/>
                    <a:pt x="2693" y="3782"/>
                    <a:pt x="2693" y="3279"/>
                  </a:cubicBezTo>
                  <a:cubicBezTo>
                    <a:pt x="2693" y="2589"/>
                    <a:pt x="2078" y="2425"/>
                    <a:pt x="1497" y="2286"/>
                  </a:cubicBezTo>
                  <a:lnTo>
                    <a:pt x="1497" y="916"/>
                  </a:lnTo>
                  <a:cubicBezTo>
                    <a:pt x="1796" y="929"/>
                    <a:pt x="2125" y="1028"/>
                    <a:pt x="2416" y="1215"/>
                  </a:cubicBezTo>
                  <a:lnTo>
                    <a:pt x="2542" y="911"/>
                  </a:lnTo>
                  <a:cubicBezTo>
                    <a:pt x="2268" y="721"/>
                    <a:pt x="1883" y="604"/>
                    <a:pt x="1497" y="591"/>
                  </a:cubicBezTo>
                  <a:lnTo>
                    <a:pt x="14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84;p28">
              <a:extLst>
                <a:ext uri="{FF2B5EF4-FFF2-40B4-BE49-F238E27FC236}">
                  <a16:creationId xmlns:a16="http://schemas.microsoft.com/office/drawing/2014/main" id="{807EE4CF-B50F-42DE-9F53-0F472194D882}"/>
                </a:ext>
              </a:extLst>
            </p:cNvPr>
            <p:cNvSpPr/>
            <p:nvPr/>
          </p:nvSpPr>
          <p:spPr>
            <a:xfrm flipH="1">
              <a:off x="860422" y="1568040"/>
              <a:ext cx="1420401" cy="1943498"/>
            </a:xfrm>
            <a:custGeom>
              <a:avLst/>
              <a:gdLst/>
              <a:ahLst/>
              <a:cxnLst/>
              <a:rect l="l" t="t" r="r" b="b"/>
              <a:pathLst>
                <a:path w="11426" h="15681" extrusionOk="0">
                  <a:moveTo>
                    <a:pt x="6374" y="0"/>
                  </a:moveTo>
                  <a:cubicBezTo>
                    <a:pt x="6161" y="0"/>
                    <a:pt x="5956" y="123"/>
                    <a:pt x="5858" y="327"/>
                  </a:cubicBezTo>
                  <a:lnTo>
                    <a:pt x="131" y="12697"/>
                  </a:lnTo>
                  <a:cubicBezTo>
                    <a:pt x="1" y="12979"/>
                    <a:pt x="126" y="13322"/>
                    <a:pt x="408" y="13452"/>
                  </a:cubicBezTo>
                  <a:lnTo>
                    <a:pt x="5221" y="15680"/>
                  </a:lnTo>
                  <a:lnTo>
                    <a:pt x="11425" y="2278"/>
                  </a:lnTo>
                  <a:lnTo>
                    <a:pt x="6613" y="54"/>
                  </a:lnTo>
                  <a:cubicBezTo>
                    <a:pt x="6536" y="18"/>
                    <a:pt x="6454" y="0"/>
                    <a:pt x="6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85;p28">
              <a:extLst>
                <a:ext uri="{FF2B5EF4-FFF2-40B4-BE49-F238E27FC236}">
                  <a16:creationId xmlns:a16="http://schemas.microsoft.com/office/drawing/2014/main" id="{CBA05397-7E91-44CA-8574-B6A3471FAFEE}"/>
                </a:ext>
              </a:extLst>
            </p:cNvPr>
            <p:cNvSpPr/>
            <p:nvPr/>
          </p:nvSpPr>
          <p:spPr>
            <a:xfrm flipH="1">
              <a:off x="1488880" y="1531230"/>
              <a:ext cx="1167549" cy="2350021"/>
            </a:xfrm>
            <a:custGeom>
              <a:avLst/>
              <a:gdLst/>
              <a:ahLst/>
              <a:cxnLst/>
              <a:rect l="l" t="t" r="r" b="b"/>
              <a:pathLst>
                <a:path w="9392" h="18961" extrusionOk="0">
                  <a:moveTo>
                    <a:pt x="980" y="0"/>
                  </a:moveTo>
                  <a:cubicBezTo>
                    <a:pt x="443" y="0"/>
                    <a:pt x="1" y="442"/>
                    <a:pt x="1" y="980"/>
                  </a:cubicBezTo>
                  <a:lnTo>
                    <a:pt x="1" y="17980"/>
                  </a:lnTo>
                  <a:cubicBezTo>
                    <a:pt x="1" y="18518"/>
                    <a:pt x="443" y="18960"/>
                    <a:pt x="980" y="18960"/>
                  </a:cubicBezTo>
                  <a:lnTo>
                    <a:pt x="8407" y="18960"/>
                  </a:lnTo>
                  <a:cubicBezTo>
                    <a:pt x="8949" y="18960"/>
                    <a:pt x="9392" y="18518"/>
                    <a:pt x="9392" y="17980"/>
                  </a:cubicBezTo>
                  <a:lnTo>
                    <a:pt x="9392" y="980"/>
                  </a:lnTo>
                  <a:cubicBezTo>
                    <a:pt x="9392" y="442"/>
                    <a:pt x="8949" y="0"/>
                    <a:pt x="8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86;p28">
              <a:extLst>
                <a:ext uri="{FF2B5EF4-FFF2-40B4-BE49-F238E27FC236}">
                  <a16:creationId xmlns:a16="http://schemas.microsoft.com/office/drawing/2014/main" id="{14A61997-C388-4479-856F-B88ADF9E9FBB}"/>
                </a:ext>
              </a:extLst>
            </p:cNvPr>
            <p:cNvSpPr/>
            <p:nvPr/>
          </p:nvSpPr>
          <p:spPr>
            <a:xfrm flipH="1">
              <a:off x="1513122" y="1649963"/>
              <a:ext cx="1119564" cy="2136101"/>
            </a:xfrm>
            <a:custGeom>
              <a:avLst/>
              <a:gdLst/>
              <a:ahLst/>
              <a:cxnLst/>
              <a:rect l="l" t="t" r="r" b="b"/>
              <a:pathLst>
                <a:path w="9006" h="17235" extrusionOk="0">
                  <a:moveTo>
                    <a:pt x="1275" y="0"/>
                  </a:moveTo>
                  <a:cubicBezTo>
                    <a:pt x="573" y="0"/>
                    <a:pt x="0" y="577"/>
                    <a:pt x="0" y="1275"/>
                  </a:cubicBezTo>
                  <a:lnTo>
                    <a:pt x="0" y="15960"/>
                  </a:lnTo>
                  <a:cubicBezTo>
                    <a:pt x="0" y="16658"/>
                    <a:pt x="573" y="17235"/>
                    <a:pt x="1275" y="17235"/>
                  </a:cubicBezTo>
                  <a:lnTo>
                    <a:pt x="7731" y="17235"/>
                  </a:lnTo>
                  <a:cubicBezTo>
                    <a:pt x="8433" y="17235"/>
                    <a:pt x="9006" y="16658"/>
                    <a:pt x="9006" y="15960"/>
                  </a:cubicBezTo>
                  <a:lnTo>
                    <a:pt x="9006" y="1275"/>
                  </a:lnTo>
                  <a:cubicBezTo>
                    <a:pt x="9006" y="577"/>
                    <a:pt x="8433" y="0"/>
                    <a:pt x="7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7;p28">
              <a:extLst>
                <a:ext uri="{FF2B5EF4-FFF2-40B4-BE49-F238E27FC236}">
                  <a16:creationId xmlns:a16="http://schemas.microsoft.com/office/drawing/2014/main" id="{50903A2E-D787-4D66-9CAB-47E496299E88}"/>
                </a:ext>
              </a:extLst>
            </p:cNvPr>
            <p:cNvSpPr/>
            <p:nvPr/>
          </p:nvSpPr>
          <p:spPr>
            <a:xfrm rot="-2700038" flipH="1">
              <a:off x="2766731" y="3645249"/>
              <a:ext cx="807266" cy="741351"/>
            </a:xfrm>
            <a:custGeom>
              <a:avLst/>
              <a:gdLst/>
              <a:ahLst/>
              <a:cxnLst/>
              <a:rect l="l" t="t" r="r" b="b"/>
              <a:pathLst>
                <a:path w="5044" h="4646" extrusionOk="0">
                  <a:moveTo>
                    <a:pt x="2250" y="821"/>
                  </a:moveTo>
                  <a:cubicBezTo>
                    <a:pt x="2565" y="821"/>
                    <a:pt x="2880" y="940"/>
                    <a:pt x="3118" y="1178"/>
                  </a:cubicBezTo>
                  <a:cubicBezTo>
                    <a:pt x="3599" y="1660"/>
                    <a:pt x="3599" y="2440"/>
                    <a:pt x="3118" y="2921"/>
                  </a:cubicBezTo>
                  <a:cubicBezTo>
                    <a:pt x="2880" y="3160"/>
                    <a:pt x="2565" y="3279"/>
                    <a:pt x="2250" y="3279"/>
                  </a:cubicBezTo>
                  <a:cubicBezTo>
                    <a:pt x="1935" y="3279"/>
                    <a:pt x="1620" y="3160"/>
                    <a:pt x="1379" y="2921"/>
                  </a:cubicBezTo>
                  <a:cubicBezTo>
                    <a:pt x="898" y="2440"/>
                    <a:pt x="898" y="1660"/>
                    <a:pt x="1379" y="1178"/>
                  </a:cubicBezTo>
                  <a:cubicBezTo>
                    <a:pt x="1620" y="940"/>
                    <a:pt x="1935" y="821"/>
                    <a:pt x="2250" y="821"/>
                  </a:cubicBezTo>
                  <a:close/>
                  <a:moveTo>
                    <a:pt x="2249" y="0"/>
                  </a:moveTo>
                  <a:cubicBezTo>
                    <a:pt x="1725" y="0"/>
                    <a:pt x="1202" y="201"/>
                    <a:pt x="803" y="602"/>
                  </a:cubicBezTo>
                  <a:cubicBezTo>
                    <a:pt x="1" y="1399"/>
                    <a:pt x="1" y="2700"/>
                    <a:pt x="803" y="3498"/>
                  </a:cubicBezTo>
                  <a:cubicBezTo>
                    <a:pt x="803" y="3498"/>
                    <a:pt x="855" y="3559"/>
                    <a:pt x="963" y="3645"/>
                  </a:cubicBezTo>
                  <a:cubicBezTo>
                    <a:pt x="1343" y="3955"/>
                    <a:pt x="2391" y="4646"/>
                    <a:pt x="4207" y="4646"/>
                  </a:cubicBezTo>
                  <a:cubicBezTo>
                    <a:pt x="4402" y="4646"/>
                    <a:pt x="4605" y="4638"/>
                    <a:pt x="4818" y="4621"/>
                  </a:cubicBezTo>
                  <a:cubicBezTo>
                    <a:pt x="4818" y="4621"/>
                    <a:pt x="5043" y="1824"/>
                    <a:pt x="3699" y="602"/>
                  </a:cubicBezTo>
                  <a:cubicBezTo>
                    <a:pt x="3298" y="201"/>
                    <a:pt x="2773" y="0"/>
                    <a:pt x="2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8;p28">
              <a:extLst>
                <a:ext uri="{FF2B5EF4-FFF2-40B4-BE49-F238E27FC236}">
                  <a16:creationId xmlns:a16="http://schemas.microsoft.com/office/drawing/2014/main" id="{4621C5F5-8A28-47E2-800B-AC44559182D5}"/>
                </a:ext>
              </a:extLst>
            </p:cNvPr>
            <p:cNvSpPr/>
            <p:nvPr/>
          </p:nvSpPr>
          <p:spPr>
            <a:xfrm flipH="1">
              <a:off x="2656301" y="2599453"/>
              <a:ext cx="184481" cy="251598"/>
            </a:xfrm>
            <a:custGeom>
              <a:avLst/>
              <a:gdLst/>
              <a:ahLst/>
              <a:cxnLst/>
              <a:rect l="l" t="t" r="r" b="b"/>
              <a:pathLst>
                <a:path w="1484" h="2030" extrusionOk="0">
                  <a:moveTo>
                    <a:pt x="955" y="0"/>
                  </a:moveTo>
                  <a:cubicBezTo>
                    <a:pt x="430" y="0"/>
                    <a:pt x="1" y="430"/>
                    <a:pt x="1" y="954"/>
                  </a:cubicBezTo>
                  <a:lnTo>
                    <a:pt x="1" y="1076"/>
                  </a:lnTo>
                  <a:cubicBezTo>
                    <a:pt x="1" y="1600"/>
                    <a:pt x="430" y="2030"/>
                    <a:pt x="955" y="2030"/>
                  </a:cubicBezTo>
                  <a:lnTo>
                    <a:pt x="1484" y="2030"/>
                  </a:lnTo>
                  <a:lnTo>
                    <a:pt x="1484" y="0"/>
                  </a:ln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9;p28">
              <a:extLst>
                <a:ext uri="{FF2B5EF4-FFF2-40B4-BE49-F238E27FC236}">
                  <a16:creationId xmlns:a16="http://schemas.microsoft.com/office/drawing/2014/main" id="{58BC0729-C12B-4FDA-BF6E-09D5E48FBD3A}"/>
                </a:ext>
              </a:extLst>
            </p:cNvPr>
            <p:cNvSpPr/>
            <p:nvPr/>
          </p:nvSpPr>
          <p:spPr>
            <a:xfrm flipH="1">
              <a:off x="3211277" y="2609594"/>
              <a:ext cx="592473" cy="590078"/>
            </a:xfrm>
            <a:custGeom>
              <a:avLst/>
              <a:gdLst/>
              <a:ahLst/>
              <a:cxnLst/>
              <a:rect l="l" t="t" r="r" b="b"/>
              <a:pathLst>
                <a:path w="4766" h="4761" extrusionOk="0">
                  <a:moveTo>
                    <a:pt x="2381" y="0"/>
                  </a:moveTo>
                  <a:cubicBezTo>
                    <a:pt x="1067" y="0"/>
                    <a:pt x="1" y="1062"/>
                    <a:pt x="1" y="2380"/>
                  </a:cubicBezTo>
                  <a:cubicBezTo>
                    <a:pt x="1" y="3694"/>
                    <a:pt x="1067" y="4761"/>
                    <a:pt x="2381" y="4761"/>
                  </a:cubicBezTo>
                  <a:cubicBezTo>
                    <a:pt x="3699" y="4761"/>
                    <a:pt x="4766" y="3694"/>
                    <a:pt x="4766" y="2380"/>
                  </a:cubicBezTo>
                  <a:cubicBezTo>
                    <a:pt x="4766" y="1062"/>
                    <a:pt x="3699" y="0"/>
                    <a:pt x="23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90;p28">
              <a:extLst>
                <a:ext uri="{FF2B5EF4-FFF2-40B4-BE49-F238E27FC236}">
                  <a16:creationId xmlns:a16="http://schemas.microsoft.com/office/drawing/2014/main" id="{B36C5F61-FACB-4A0B-B5FF-0455DD380352}"/>
                </a:ext>
              </a:extLst>
            </p:cNvPr>
            <p:cNvSpPr/>
            <p:nvPr/>
          </p:nvSpPr>
          <p:spPr>
            <a:xfrm flipH="1">
              <a:off x="3179453" y="2577370"/>
              <a:ext cx="656121" cy="654031"/>
            </a:xfrm>
            <a:custGeom>
              <a:avLst/>
              <a:gdLst/>
              <a:ahLst/>
              <a:cxnLst/>
              <a:rect l="l" t="t" r="r" b="b"/>
              <a:pathLst>
                <a:path w="5278" h="5277" extrusionOk="0">
                  <a:moveTo>
                    <a:pt x="2637" y="260"/>
                  </a:moveTo>
                  <a:cubicBezTo>
                    <a:pt x="3955" y="260"/>
                    <a:pt x="5022" y="1322"/>
                    <a:pt x="5022" y="2640"/>
                  </a:cubicBezTo>
                  <a:cubicBezTo>
                    <a:pt x="5022" y="3954"/>
                    <a:pt x="3955" y="5021"/>
                    <a:pt x="2637" y="5021"/>
                  </a:cubicBezTo>
                  <a:cubicBezTo>
                    <a:pt x="1323" y="5021"/>
                    <a:pt x="257" y="3954"/>
                    <a:pt x="257" y="2640"/>
                  </a:cubicBezTo>
                  <a:cubicBezTo>
                    <a:pt x="257" y="1322"/>
                    <a:pt x="1323" y="260"/>
                    <a:pt x="2637" y="260"/>
                  </a:cubicBezTo>
                  <a:close/>
                  <a:moveTo>
                    <a:pt x="2637" y="0"/>
                  </a:moveTo>
                  <a:cubicBezTo>
                    <a:pt x="1185" y="0"/>
                    <a:pt x="1" y="1184"/>
                    <a:pt x="1" y="2640"/>
                  </a:cubicBezTo>
                  <a:cubicBezTo>
                    <a:pt x="1" y="4097"/>
                    <a:pt x="1185" y="5277"/>
                    <a:pt x="2637" y="5277"/>
                  </a:cubicBezTo>
                  <a:cubicBezTo>
                    <a:pt x="4094" y="5277"/>
                    <a:pt x="5277" y="4097"/>
                    <a:pt x="5277" y="2640"/>
                  </a:cubicBezTo>
                  <a:cubicBezTo>
                    <a:pt x="5277" y="1184"/>
                    <a:pt x="4094" y="0"/>
                    <a:pt x="2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91;p28">
              <a:extLst>
                <a:ext uri="{FF2B5EF4-FFF2-40B4-BE49-F238E27FC236}">
                  <a16:creationId xmlns:a16="http://schemas.microsoft.com/office/drawing/2014/main" id="{D87F2BCA-622A-4197-9F38-A62F40313D86}"/>
                </a:ext>
              </a:extLst>
            </p:cNvPr>
            <p:cNvSpPr/>
            <p:nvPr/>
          </p:nvSpPr>
          <p:spPr>
            <a:xfrm>
              <a:off x="3397591" y="2670333"/>
              <a:ext cx="225195" cy="460065"/>
            </a:xfrm>
            <a:custGeom>
              <a:avLst/>
              <a:gdLst/>
              <a:ahLst/>
              <a:cxnLst/>
              <a:rect l="l" t="t" r="r" b="b"/>
              <a:pathLst>
                <a:path w="2061" h="3712" extrusionOk="0">
                  <a:moveTo>
                    <a:pt x="946" y="707"/>
                  </a:moveTo>
                  <a:lnTo>
                    <a:pt x="946" y="1695"/>
                  </a:lnTo>
                  <a:cubicBezTo>
                    <a:pt x="621" y="1613"/>
                    <a:pt x="356" y="1500"/>
                    <a:pt x="356" y="1201"/>
                  </a:cubicBezTo>
                  <a:cubicBezTo>
                    <a:pt x="356" y="950"/>
                    <a:pt x="538" y="742"/>
                    <a:pt x="946" y="707"/>
                  </a:cubicBezTo>
                  <a:close/>
                  <a:moveTo>
                    <a:pt x="1145" y="2021"/>
                  </a:moveTo>
                  <a:cubicBezTo>
                    <a:pt x="1484" y="2103"/>
                    <a:pt x="1774" y="2211"/>
                    <a:pt x="1774" y="2523"/>
                  </a:cubicBezTo>
                  <a:cubicBezTo>
                    <a:pt x="1774" y="2775"/>
                    <a:pt x="1579" y="2979"/>
                    <a:pt x="1145" y="3009"/>
                  </a:cubicBezTo>
                  <a:lnTo>
                    <a:pt x="1145" y="2021"/>
                  </a:lnTo>
                  <a:close/>
                  <a:moveTo>
                    <a:pt x="946" y="0"/>
                  </a:moveTo>
                  <a:lnTo>
                    <a:pt x="946" y="451"/>
                  </a:lnTo>
                  <a:cubicBezTo>
                    <a:pt x="343" y="499"/>
                    <a:pt x="70" y="828"/>
                    <a:pt x="70" y="1210"/>
                  </a:cubicBezTo>
                  <a:cubicBezTo>
                    <a:pt x="70" y="1730"/>
                    <a:pt x="512" y="1864"/>
                    <a:pt x="946" y="1973"/>
                  </a:cubicBezTo>
                  <a:lnTo>
                    <a:pt x="946" y="3009"/>
                  </a:lnTo>
                  <a:cubicBezTo>
                    <a:pt x="616" y="2992"/>
                    <a:pt x="300" y="2857"/>
                    <a:pt x="118" y="2680"/>
                  </a:cubicBezTo>
                  <a:lnTo>
                    <a:pt x="1" y="2905"/>
                  </a:lnTo>
                  <a:cubicBezTo>
                    <a:pt x="196" y="3100"/>
                    <a:pt x="560" y="3243"/>
                    <a:pt x="946" y="3265"/>
                  </a:cubicBezTo>
                  <a:lnTo>
                    <a:pt x="946" y="3711"/>
                  </a:lnTo>
                  <a:lnTo>
                    <a:pt x="1145" y="3711"/>
                  </a:lnTo>
                  <a:lnTo>
                    <a:pt x="1145" y="3261"/>
                  </a:lnTo>
                  <a:cubicBezTo>
                    <a:pt x="1774" y="3222"/>
                    <a:pt x="2060" y="2892"/>
                    <a:pt x="2060" y="2506"/>
                  </a:cubicBezTo>
                  <a:cubicBezTo>
                    <a:pt x="2060" y="1977"/>
                    <a:pt x="1592" y="1851"/>
                    <a:pt x="1145" y="1747"/>
                  </a:cubicBezTo>
                  <a:lnTo>
                    <a:pt x="1145" y="698"/>
                  </a:lnTo>
                  <a:cubicBezTo>
                    <a:pt x="1375" y="711"/>
                    <a:pt x="1627" y="785"/>
                    <a:pt x="1848" y="928"/>
                  </a:cubicBezTo>
                  <a:lnTo>
                    <a:pt x="1948" y="694"/>
                  </a:lnTo>
                  <a:cubicBezTo>
                    <a:pt x="1735" y="546"/>
                    <a:pt x="1440" y="460"/>
                    <a:pt x="1145" y="451"/>
                  </a:cubicBezTo>
                  <a:lnTo>
                    <a:pt x="11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92;p28">
              <a:extLst>
                <a:ext uri="{FF2B5EF4-FFF2-40B4-BE49-F238E27FC236}">
                  <a16:creationId xmlns:a16="http://schemas.microsoft.com/office/drawing/2014/main" id="{F1D8226F-C1E1-4B8E-8066-1A11AA3D2F31}"/>
                </a:ext>
              </a:extLst>
            </p:cNvPr>
            <p:cNvSpPr/>
            <p:nvPr/>
          </p:nvSpPr>
          <p:spPr>
            <a:xfrm>
              <a:off x="1679208" y="3197582"/>
              <a:ext cx="787389" cy="313939"/>
            </a:xfrm>
            <a:custGeom>
              <a:avLst/>
              <a:gdLst/>
              <a:ahLst/>
              <a:cxnLst/>
              <a:rect l="l" t="t" r="r" b="b"/>
              <a:pathLst>
                <a:path w="6353" h="2533" extrusionOk="0">
                  <a:moveTo>
                    <a:pt x="1267" y="0"/>
                  </a:moveTo>
                  <a:cubicBezTo>
                    <a:pt x="573" y="0"/>
                    <a:pt x="1" y="568"/>
                    <a:pt x="1" y="1266"/>
                  </a:cubicBezTo>
                  <a:cubicBezTo>
                    <a:pt x="1" y="1960"/>
                    <a:pt x="573" y="2532"/>
                    <a:pt x="1267" y="2532"/>
                  </a:cubicBezTo>
                  <a:lnTo>
                    <a:pt x="5087" y="2532"/>
                  </a:lnTo>
                  <a:cubicBezTo>
                    <a:pt x="5780" y="2532"/>
                    <a:pt x="6353" y="1960"/>
                    <a:pt x="6353" y="1266"/>
                  </a:cubicBezTo>
                  <a:cubicBezTo>
                    <a:pt x="6353" y="568"/>
                    <a:pt x="5780" y="0"/>
                    <a:pt x="50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93;p28">
              <a:extLst>
                <a:ext uri="{FF2B5EF4-FFF2-40B4-BE49-F238E27FC236}">
                  <a16:creationId xmlns:a16="http://schemas.microsoft.com/office/drawing/2014/main" id="{8E9D1EFD-68C5-403C-BBF8-963A71F780F6}"/>
                </a:ext>
              </a:extLst>
            </p:cNvPr>
            <p:cNvSpPr/>
            <p:nvPr/>
          </p:nvSpPr>
          <p:spPr>
            <a:xfrm flipH="1">
              <a:off x="1769717" y="2988124"/>
              <a:ext cx="178389" cy="59119"/>
            </a:xfrm>
            <a:custGeom>
              <a:avLst/>
              <a:gdLst/>
              <a:ahLst/>
              <a:cxnLst/>
              <a:rect l="l" t="t" r="r" b="b"/>
              <a:pathLst>
                <a:path w="1435" h="477" extrusionOk="0">
                  <a:moveTo>
                    <a:pt x="1218" y="1"/>
                  </a:moveTo>
                  <a:cubicBezTo>
                    <a:pt x="1165" y="1"/>
                    <a:pt x="1146" y="88"/>
                    <a:pt x="1205" y="103"/>
                  </a:cubicBezTo>
                  <a:cubicBezTo>
                    <a:pt x="1253" y="116"/>
                    <a:pt x="1292" y="168"/>
                    <a:pt x="1283" y="220"/>
                  </a:cubicBezTo>
                  <a:cubicBezTo>
                    <a:pt x="1279" y="277"/>
                    <a:pt x="1218" y="311"/>
                    <a:pt x="1166" y="329"/>
                  </a:cubicBezTo>
                  <a:cubicBezTo>
                    <a:pt x="1075" y="360"/>
                    <a:pt x="973" y="369"/>
                    <a:pt x="875" y="369"/>
                  </a:cubicBezTo>
                  <a:cubicBezTo>
                    <a:pt x="852" y="369"/>
                    <a:pt x="829" y="369"/>
                    <a:pt x="806" y="368"/>
                  </a:cubicBezTo>
                  <a:cubicBezTo>
                    <a:pt x="555" y="363"/>
                    <a:pt x="308" y="281"/>
                    <a:pt x="99" y="138"/>
                  </a:cubicBezTo>
                  <a:cubicBezTo>
                    <a:pt x="90" y="131"/>
                    <a:pt x="80" y="128"/>
                    <a:pt x="71" y="128"/>
                  </a:cubicBezTo>
                  <a:cubicBezTo>
                    <a:pt x="28" y="128"/>
                    <a:pt x="1" y="197"/>
                    <a:pt x="47" y="229"/>
                  </a:cubicBezTo>
                  <a:cubicBezTo>
                    <a:pt x="279" y="387"/>
                    <a:pt x="557" y="476"/>
                    <a:pt x="836" y="476"/>
                  </a:cubicBezTo>
                  <a:cubicBezTo>
                    <a:pt x="887" y="476"/>
                    <a:pt x="938" y="473"/>
                    <a:pt x="988" y="467"/>
                  </a:cubicBezTo>
                  <a:cubicBezTo>
                    <a:pt x="1118" y="454"/>
                    <a:pt x="1292" y="433"/>
                    <a:pt x="1365" y="307"/>
                  </a:cubicBezTo>
                  <a:cubicBezTo>
                    <a:pt x="1435" y="190"/>
                    <a:pt x="1361" y="38"/>
                    <a:pt x="1235" y="4"/>
                  </a:cubicBezTo>
                  <a:cubicBezTo>
                    <a:pt x="1229" y="1"/>
                    <a:pt x="1223" y="1"/>
                    <a:pt x="1218" y="1"/>
                  </a:cubicBezTo>
                  <a:close/>
                </a:path>
              </a:pathLst>
            </a:custGeom>
            <a:solidFill>
              <a:srgbClr val="687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94;p28">
              <a:extLst>
                <a:ext uri="{FF2B5EF4-FFF2-40B4-BE49-F238E27FC236}">
                  <a16:creationId xmlns:a16="http://schemas.microsoft.com/office/drawing/2014/main" id="{E8B3FF86-1A8C-434C-A9D3-558DDDBF178B}"/>
                </a:ext>
              </a:extLst>
            </p:cNvPr>
            <p:cNvSpPr/>
            <p:nvPr/>
          </p:nvSpPr>
          <p:spPr>
            <a:xfrm flipH="1">
              <a:off x="1536547" y="2285642"/>
              <a:ext cx="1072698" cy="553639"/>
            </a:xfrm>
            <a:custGeom>
              <a:avLst/>
              <a:gdLst/>
              <a:ahLst/>
              <a:cxnLst/>
              <a:rect l="l" t="t" r="r" b="b"/>
              <a:pathLst>
                <a:path w="8629" h="4467" extrusionOk="0">
                  <a:moveTo>
                    <a:pt x="7302" y="0"/>
                  </a:moveTo>
                  <a:cubicBezTo>
                    <a:pt x="7180" y="0"/>
                    <a:pt x="7076" y="83"/>
                    <a:pt x="7046" y="200"/>
                  </a:cubicBezTo>
                  <a:lnTo>
                    <a:pt x="6062" y="3937"/>
                  </a:lnTo>
                  <a:lnTo>
                    <a:pt x="1721" y="3937"/>
                  </a:lnTo>
                  <a:lnTo>
                    <a:pt x="547" y="1071"/>
                  </a:lnTo>
                  <a:cubicBezTo>
                    <a:pt x="503" y="968"/>
                    <a:pt x="404" y="906"/>
                    <a:pt x="298" y="906"/>
                  </a:cubicBezTo>
                  <a:cubicBezTo>
                    <a:pt x="265" y="906"/>
                    <a:pt x="232" y="912"/>
                    <a:pt x="200" y="924"/>
                  </a:cubicBezTo>
                  <a:cubicBezTo>
                    <a:pt x="65" y="980"/>
                    <a:pt x="0" y="1136"/>
                    <a:pt x="57" y="1271"/>
                  </a:cubicBezTo>
                  <a:lnTo>
                    <a:pt x="1297" y="4301"/>
                  </a:lnTo>
                  <a:cubicBezTo>
                    <a:pt x="1336" y="4401"/>
                    <a:pt x="1435" y="4466"/>
                    <a:pt x="1544" y="4466"/>
                  </a:cubicBezTo>
                  <a:lnTo>
                    <a:pt x="6270" y="4466"/>
                  </a:lnTo>
                  <a:cubicBezTo>
                    <a:pt x="6387" y="4466"/>
                    <a:pt x="6495" y="4388"/>
                    <a:pt x="6525" y="4271"/>
                  </a:cubicBezTo>
                  <a:lnTo>
                    <a:pt x="7505" y="534"/>
                  </a:lnTo>
                  <a:lnTo>
                    <a:pt x="8364" y="534"/>
                  </a:lnTo>
                  <a:cubicBezTo>
                    <a:pt x="8511" y="534"/>
                    <a:pt x="8628" y="412"/>
                    <a:pt x="8628" y="269"/>
                  </a:cubicBezTo>
                  <a:cubicBezTo>
                    <a:pt x="8628" y="122"/>
                    <a:pt x="8511" y="0"/>
                    <a:pt x="83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95;p28">
              <a:extLst>
                <a:ext uri="{FF2B5EF4-FFF2-40B4-BE49-F238E27FC236}">
                  <a16:creationId xmlns:a16="http://schemas.microsoft.com/office/drawing/2014/main" id="{C02B331F-17B6-4FE6-AF2A-38F6F85205E5}"/>
                </a:ext>
              </a:extLst>
            </p:cNvPr>
            <p:cNvSpPr/>
            <p:nvPr/>
          </p:nvSpPr>
          <p:spPr>
            <a:xfrm flipH="1">
              <a:off x="2209209" y="2869763"/>
              <a:ext cx="208224" cy="207475"/>
            </a:xfrm>
            <a:custGeom>
              <a:avLst/>
              <a:gdLst/>
              <a:ahLst/>
              <a:cxnLst/>
              <a:rect l="l" t="t" r="r" b="b"/>
              <a:pathLst>
                <a:path w="1675" h="1674" extrusionOk="0">
                  <a:moveTo>
                    <a:pt x="838" y="534"/>
                  </a:moveTo>
                  <a:cubicBezTo>
                    <a:pt x="1007" y="534"/>
                    <a:pt x="1145" y="668"/>
                    <a:pt x="1145" y="837"/>
                  </a:cubicBezTo>
                  <a:cubicBezTo>
                    <a:pt x="1145" y="1006"/>
                    <a:pt x="1007" y="1145"/>
                    <a:pt x="838" y="1145"/>
                  </a:cubicBezTo>
                  <a:cubicBezTo>
                    <a:pt x="673" y="1145"/>
                    <a:pt x="534" y="1006"/>
                    <a:pt x="534" y="837"/>
                  </a:cubicBezTo>
                  <a:cubicBezTo>
                    <a:pt x="534" y="668"/>
                    <a:pt x="673" y="534"/>
                    <a:pt x="838" y="534"/>
                  </a:cubicBezTo>
                  <a:close/>
                  <a:moveTo>
                    <a:pt x="838" y="0"/>
                  </a:moveTo>
                  <a:cubicBezTo>
                    <a:pt x="378" y="0"/>
                    <a:pt x="1" y="378"/>
                    <a:pt x="1" y="837"/>
                  </a:cubicBezTo>
                  <a:cubicBezTo>
                    <a:pt x="1" y="1301"/>
                    <a:pt x="378" y="1674"/>
                    <a:pt x="838" y="1674"/>
                  </a:cubicBezTo>
                  <a:cubicBezTo>
                    <a:pt x="1301" y="1674"/>
                    <a:pt x="1674" y="1301"/>
                    <a:pt x="1674" y="837"/>
                  </a:cubicBezTo>
                  <a:cubicBezTo>
                    <a:pt x="1674" y="378"/>
                    <a:pt x="1301" y="0"/>
                    <a:pt x="8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96;p28">
              <a:extLst>
                <a:ext uri="{FF2B5EF4-FFF2-40B4-BE49-F238E27FC236}">
                  <a16:creationId xmlns:a16="http://schemas.microsoft.com/office/drawing/2014/main" id="{0B50079F-0B51-4E21-8333-0CD3912912A6}"/>
                </a:ext>
              </a:extLst>
            </p:cNvPr>
            <p:cNvSpPr/>
            <p:nvPr/>
          </p:nvSpPr>
          <p:spPr>
            <a:xfrm flipH="1">
              <a:off x="1825959" y="2869763"/>
              <a:ext cx="208224" cy="207475"/>
            </a:xfrm>
            <a:custGeom>
              <a:avLst/>
              <a:gdLst/>
              <a:ahLst/>
              <a:cxnLst/>
              <a:rect l="l" t="t" r="r" b="b"/>
              <a:pathLst>
                <a:path w="1675" h="1674" extrusionOk="0">
                  <a:moveTo>
                    <a:pt x="837" y="534"/>
                  </a:moveTo>
                  <a:cubicBezTo>
                    <a:pt x="1006" y="534"/>
                    <a:pt x="1141" y="668"/>
                    <a:pt x="1141" y="837"/>
                  </a:cubicBezTo>
                  <a:cubicBezTo>
                    <a:pt x="1141" y="1006"/>
                    <a:pt x="1006" y="1145"/>
                    <a:pt x="837" y="1145"/>
                  </a:cubicBezTo>
                  <a:cubicBezTo>
                    <a:pt x="668" y="1145"/>
                    <a:pt x="534" y="1006"/>
                    <a:pt x="534" y="837"/>
                  </a:cubicBezTo>
                  <a:cubicBezTo>
                    <a:pt x="534" y="668"/>
                    <a:pt x="668" y="534"/>
                    <a:pt x="837" y="534"/>
                  </a:cubicBezTo>
                  <a:close/>
                  <a:moveTo>
                    <a:pt x="837" y="0"/>
                  </a:moveTo>
                  <a:cubicBezTo>
                    <a:pt x="378" y="0"/>
                    <a:pt x="0" y="378"/>
                    <a:pt x="0" y="837"/>
                  </a:cubicBezTo>
                  <a:cubicBezTo>
                    <a:pt x="0" y="1301"/>
                    <a:pt x="378" y="1674"/>
                    <a:pt x="837" y="1674"/>
                  </a:cubicBezTo>
                  <a:cubicBezTo>
                    <a:pt x="1297" y="1674"/>
                    <a:pt x="1674" y="1301"/>
                    <a:pt x="1674" y="837"/>
                  </a:cubicBezTo>
                  <a:cubicBezTo>
                    <a:pt x="1674" y="378"/>
                    <a:pt x="1297"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97;p28">
              <a:extLst>
                <a:ext uri="{FF2B5EF4-FFF2-40B4-BE49-F238E27FC236}">
                  <a16:creationId xmlns:a16="http://schemas.microsoft.com/office/drawing/2014/main" id="{CCEDA21D-E1D8-4B5E-843D-C7B2B83115F7}"/>
                </a:ext>
              </a:extLst>
            </p:cNvPr>
            <p:cNvSpPr/>
            <p:nvPr/>
          </p:nvSpPr>
          <p:spPr>
            <a:xfrm flipH="1">
              <a:off x="461070" y="2963584"/>
              <a:ext cx="1668779" cy="2179851"/>
            </a:xfrm>
            <a:custGeom>
              <a:avLst/>
              <a:gdLst/>
              <a:ahLst/>
              <a:cxnLst/>
              <a:rect l="l" t="t" r="r" b="b"/>
              <a:pathLst>
                <a:path w="13424" h="17588" extrusionOk="0">
                  <a:moveTo>
                    <a:pt x="2437" y="1"/>
                  </a:moveTo>
                  <a:cubicBezTo>
                    <a:pt x="1695" y="1"/>
                    <a:pt x="1121" y="108"/>
                    <a:pt x="1002" y="314"/>
                  </a:cubicBezTo>
                  <a:cubicBezTo>
                    <a:pt x="655" y="904"/>
                    <a:pt x="3794" y="2339"/>
                    <a:pt x="3794" y="2339"/>
                  </a:cubicBezTo>
                  <a:lnTo>
                    <a:pt x="4150" y="4624"/>
                  </a:lnTo>
                  <a:cubicBezTo>
                    <a:pt x="4150" y="4624"/>
                    <a:pt x="2810" y="5916"/>
                    <a:pt x="2814" y="7399"/>
                  </a:cubicBezTo>
                  <a:lnTo>
                    <a:pt x="14" y="7399"/>
                  </a:lnTo>
                  <a:cubicBezTo>
                    <a:pt x="1" y="9718"/>
                    <a:pt x="3794" y="12983"/>
                    <a:pt x="3794" y="12983"/>
                  </a:cubicBezTo>
                  <a:lnTo>
                    <a:pt x="3963" y="17588"/>
                  </a:lnTo>
                  <a:lnTo>
                    <a:pt x="13424" y="17588"/>
                  </a:lnTo>
                  <a:lnTo>
                    <a:pt x="7887" y="9333"/>
                  </a:lnTo>
                  <a:cubicBezTo>
                    <a:pt x="7887" y="9333"/>
                    <a:pt x="7584" y="2408"/>
                    <a:pt x="6513" y="1177"/>
                  </a:cubicBezTo>
                  <a:cubicBezTo>
                    <a:pt x="5814" y="377"/>
                    <a:pt x="3829" y="1"/>
                    <a:pt x="2437" y="1"/>
                  </a:cubicBezTo>
                  <a:close/>
                </a:path>
              </a:pathLst>
            </a:custGeom>
            <a:solidFill>
              <a:srgbClr val="FFCF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98;p28">
              <a:extLst>
                <a:ext uri="{FF2B5EF4-FFF2-40B4-BE49-F238E27FC236}">
                  <a16:creationId xmlns:a16="http://schemas.microsoft.com/office/drawing/2014/main" id="{78FD3C8D-8EC5-4FC0-AFA3-05E46494364E}"/>
                </a:ext>
              </a:extLst>
            </p:cNvPr>
            <p:cNvSpPr/>
            <p:nvPr/>
          </p:nvSpPr>
          <p:spPr>
            <a:xfrm flipH="1">
              <a:off x="1821827" y="2080400"/>
              <a:ext cx="656125" cy="550292"/>
            </a:xfrm>
            <a:custGeom>
              <a:avLst/>
              <a:gdLst/>
              <a:ahLst/>
              <a:cxnLst/>
              <a:rect l="l" t="t" r="r" b="b"/>
              <a:pathLst>
                <a:path w="5278" h="4440" extrusionOk="0">
                  <a:moveTo>
                    <a:pt x="1419" y="0"/>
                  </a:moveTo>
                  <a:cubicBezTo>
                    <a:pt x="638" y="0"/>
                    <a:pt x="1" y="638"/>
                    <a:pt x="1" y="1418"/>
                  </a:cubicBezTo>
                  <a:cubicBezTo>
                    <a:pt x="1" y="1418"/>
                    <a:pt x="1" y="1470"/>
                    <a:pt x="10" y="1565"/>
                  </a:cubicBezTo>
                  <a:cubicBezTo>
                    <a:pt x="10" y="1565"/>
                    <a:pt x="10" y="1570"/>
                    <a:pt x="10" y="1574"/>
                  </a:cubicBezTo>
                  <a:cubicBezTo>
                    <a:pt x="14" y="1591"/>
                    <a:pt x="14" y="1609"/>
                    <a:pt x="18" y="1622"/>
                  </a:cubicBezTo>
                  <a:cubicBezTo>
                    <a:pt x="18" y="1630"/>
                    <a:pt x="18" y="1639"/>
                    <a:pt x="23" y="1652"/>
                  </a:cubicBezTo>
                  <a:cubicBezTo>
                    <a:pt x="23" y="1669"/>
                    <a:pt x="27" y="1687"/>
                    <a:pt x="31" y="1704"/>
                  </a:cubicBezTo>
                  <a:cubicBezTo>
                    <a:pt x="31" y="1704"/>
                    <a:pt x="31" y="1708"/>
                    <a:pt x="31" y="1708"/>
                  </a:cubicBezTo>
                  <a:cubicBezTo>
                    <a:pt x="140" y="2237"/>
                    <a:pt x="604" y="3399"/>
                    <a:pt x="2620" y="4440"/>
                  </a:cubicBezTo>
                  <a:cubicBezTo>
                    <a:pt x="2620" y="4440"/>
                    <a:pt x="5277" y="3053"/>
                    <a:pt x="5243" y="1418"/>
                  </a:cubicBezTo>
                  <a:cubicBezTo>
                    <a:pt x="5243" y="638"/>
                    <a:pt x="4605" y="0"/>
                    <a:pt x="3825" y="0"/>
                  </a:cubicBezTo>
                  <a:cubicBezTo>
                    <a:pt x="3318" y="0"/>
                    <a:pt x="2871" y="269"/>
                    <a:pt x="2620" y="668"/>
                  </a:cubicBezTo>
                  <a:cubicBezTo>
                    <a:pt x="2372" y="269"/>
                    <a:pt x="1926" y="0"/>
                    <a:pt x="1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9;p28">
              <a:extLst>
                <a:ext uri="{FF2B5EF4-FFF2-40B4-BE49-F238E27FC236}">
                  <a16:creationId xmlns:a16="http://schemas.microsoft.com/office/drawing/2014/main" id="{43257DEC-63DC-4CDD-BEB4-EE08B65F807A}"/>
                </a:ext>
              </a:extLst>
            </p:cNvPr>
            <p:cNvSpPr/>
            <p:nvPr/>
          </p:nvSpPr>
          <p:spPr>
            <a:xfrm>
              <a:off x="1869453" y="3271202"/>
              <a:ext cx="118362" cy="152198"/>
            </a:xfrm>
            <a:custGeom>
              <a:avLst/>
              <a:gdLst/>
              <a:ahLst/>
              <a:cxnLst/>
              <a:rect l="l" t="t" r="r" b="b"/>
              <a:pathLst>
                <a:path w="955" h="1228" extrusionOk="0">
                  <a:moveTo>
                    <a:pt x="456" y="213"/>
                  </a:moveTo>
                  <a:cubicBezTo>
                    <a:pt x="486" y="213"/>
                    <a:pt x="517" y="213"/>
                    <a:pt x="538" y="221"/>
                  </a:cubicBezTo>
                  <a:cubicBezTo>
                    <a:pt x="560" y="226"/>
                    <a:pt x="582" y="234"/>
                    <a:pt x="595" y="243"/>
                  </a:cubicBezTo>
                  <a:cubicBezTo>
                    <a:pt x="612" y="256"/>
                    <a:pt x="621" y="273"/>
                    <a:pt x="629" y="291"/>
                  </a:cubicBezTo>
                  <a:cubicBezTo>
                    <a:pt x="638" y="312"/>
                    <a:pt x="642" y="334"/>
                    <a:pt x="642" y="364"/>
                  </a:cubicBezTo>
                  <a:cubicBezTo>
                    <a:pt x="642" y="395"/>
                    <a:pt x="634" y="421"/>
                    <a:pt x="625" y="438"/>
                  </a:cubicBezTo>
                  <a:cubicBezTo>
                    <a:pt x="616" y="460"/>
                    <a:pt x="603" y="473"/>
                    <a:pt x="586" y="486"/>
                  </a:cubicBezTo>
                  <a:cubicBezTo>
                    <a:pt x="569" y="499"/>
                    <a:pt x="547" y="503"/>
                    <a:pt x="521" y="507"/>
                  </a:cubicBezTo>
                  <a:cubicBezTo>
                    <a:pt x="495" y="512"/>
                    <a:pt x="469" y="516"/>
                    <a:pt x="434" y="516"/>
                  </a:cubicBezTo>
                  <a:lnTo>
                    <a:pt x="287" y="516"/>
                  </a:lnTo>
                  <a:lnTo>
                    <a:pt x="287" y="213"/>
                  </a:lnTo>
                  <a:close/>
                  <a:moveTo>
                    <a:pt x="486" y="707"/>
                  </a:moveTo>
                  <a:cubicBezTo>
                    <a:pt x="521" y="707"/>
                    <a:pt x="551" y="711"/>
                    <a:pt x="577" y="715"/>
                  </a:cubicBezTo>
                  <a:cubicBezTo>
                    <a:pt x="599" y="724"/>
                    <a:pt x="621" y="733"/>
                    <a:pt x="634" y="746"/>
                  </a:cubicBezTo>
                  <a:cubicBezTo>
                    <a:pt x="647" y="759"/>
                    <a:pt x="660" y="772"/>
                    <a:pt x="664" y="789"/>
                  </a:cubicBezTo>
                  <a:cubicBezTo>
                    <a:pt x="668" y="811"/>
                    <a:pt x="673" y="828"/>
                    <a:pt x="673" y="850"/>
                  </a:cubicBezTo>
                  <a:cubicBezTo>
                    <a:pt x="673" y="872"/>
                    <a:pt x="668" y="893"/>
                    <a:pt x="664" y="911"/>
                  </a:cubicBezTo>
                  <a:cubicBezTo>
                    <a:pt x="660" y="928"/>
                    <a:pt x="651" y="945"/>
                    <a:pt x="638" y="963"/>
                  </a:cubicBezTo>
                  <a:cubicBezTo>
                    <a:pt x="625" y="976"/>
                    <a:pt x="603" y="989"/>
                    <a:pt x="582" y="997"/>
                  </a:cubicBezTo>
                  <a:cubicBezTo>
                    <a:pt x="556" y="1010"/>
                    <a:pt x="525" y="1015"/>
                    <a:pt x="486" y="1015"/>
                  </a:cubicBezTo>
                  <a:lnTo>
                    <a:pt x="287" y="1015"/>
                  </a:lnTo>
                  <a:lnTo>
                    <a:pt x="287" y="707"/>
                  </a:lnTo>
                  <a:close/>
                  <a:moveTo>
                    <a:pt x="1" y="0"/>
                  </a:moveTo>
                  <a:lnTo>
                    <a:pt x="1" y="1227"/>
                  </a:lnTo>
                  <a:lnTo>
                    <a:pt x="495" y="1227"/>
                  </a:lnTo>
                  <a:cubicBezTo>
                    <a:pt x="569" y="1227"/>
                    <a:pt x="634" y="1218"/>
                    <a:pt x="690" y="1201"/>
                  </a:cubicBezTo>
                  <a:cubicBezTo>
                    <a:pt x="746" y="1179"/>
                    <a:pt x="794" y="1153"/>
                    <a:pt x="833" y="1123"/>
                  </a:cubicBezTo>
                  <a:cubicBezTo>
                    <a:pt x="872" y="1088"/>
                    <a:pt x="903" y="1049"/>
                    <a:pt x="924" y="1006"/>
                  </a:cubicBezTo>
                  <a:cubicBezTo>
                    <a:pt x="946" y="958"/>
                    <a:pt x="955" y="911"/>
                    <a:pt x="955" y="859"/>
                  </a:cubicBezTo>
                  <a:cubicBezTo>
                    <a:pt x="955" y="789"/>
                    <a:pt x="937" y="733"/>
                    <a:pt x="898" y="689"/>
                  </a:cubicBezTo>
                  <a:cubicBezTo>
                    <a:pt x="859" y="642"/>
                    <a:pt x="798" y="611"/>
                    <a:pt x="716" y="590"/>
                  </a:cubicBezTo>
                  <a:cubicBezTo>
                    <a:pt x="755" y="577"/>
                    <a:pt x="785" y="564"/>
                    <a:pt x="811" y="542"/>
                  </a:cubicBezTo>
                  <a:cubicBezTo>
                    <a:pt x="838" y="525"/>
                    <a:pt x="859" y="507"/>
                    <a:pt x="877" y="481"/>
                  </a:cubicBezTo>
                  <a:cubicBezTo>
                    <a:pt x="894" y="460"/>
                    <a:pt x="907" y="438"/>
                    <a:pt x="916" y="412"/>
                  </a:cubicBezTo>
                  <a:cubicBezTo>
                    <a:pt x="920" y="386"/>
                    <a:pt x="924" y="360"/>
                    <a:pt x="924" y="330"/>
                  </a:cubicBezTo>
                  <a:cubicBezTo>
                    <a:pt x="924" y="282"/>
                    <a:pt x="916" y="234"/>
                    <a:pt x="898" y="195"/>
                  </a:cubicBezTo>
                  <a:cubicBezTo>
                    <a:pt x="881" y="152"/>
                    <a:pt x="855" y="117"/>
                    <a:pt x="816" y="87"/>
                  </a:cubicBezTo>
                  <a:cubicBezTo>
                    <a:pt x="781" y="61"/>
                    <a:pt x="733" y="39"/>
                    <a:pt x="673" y="22"/>
                  </a:cubicBezTo>
                  <a:cubicBezTo>
                    <a:pt x="612" y="4"/>
                    <a:pt x="538"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00;p28">
              <a:extLst>
                <a:ext uri="{FF2B5EF4-FFF2-40B4-BE49-F238E27FC236}">
                  <a16:creationId xmlns:a16="http://schemas.microsoft.com/office/drawing/2014/main" id="{2797DB7E-5EA5-4FE5-99CE-B79B5FC98A50}"/>
                </a:ext>
              </a:extLst>
            </p:cNvPr>
            <p:cNvSpPr/>
            <p:nvPr/>
          </p:nvSpPr>
          <p:spPr>
            <a:xfrm>
              <a:off x="2004917" y="3271202"/>
              <a:ext cx="131252" cy="153809"/>
            </a:xfrm>
            <a:custGeom>
              <a:avLst/>
              <a:gdLst/>
              <a:ahLst/>
              <a:cxnLst/>
              <a:rect l="l" t="t" r="r" b="b"/>
              <a:pathLst>
                <a:path w="1059" h="1241" extrusionOk="0">
                  <a:moveTo>
                    <a:pt x="0" y="0"/>
                  </a:moveTo>
                  <a:lnTo>
                    <a:pt x="0" y="729"/>
                  </a:lnTo>
                  <a:cubicBezTo>
                    <a:pt x="0" y="802"/>
                    <a:pt x="13" y="872"/>
                    <a:pt x="35" y="937"/>
                  </a:cubicBezTo>
                  <a:cubicBezTo>
                    <a:pt x="61" y="997"/>
                    <a:pt x="96" y="1054"/>
                    <a:pt x="139" y="1097"/>
                  </a:cubicBezTo>
                  <a:cubicBezTo>
                    <a:pt x="187" y="1145"/>
                    <a:pt x="243" y="1179"/>
                    <a:pt x="308" y="1205"/>
                  </a:cubicBezTo>
                  <a:cubicBezTo>
                    <a:pt x="373" y="1231"/>
                    <a:pt x="447" y="1240"/>
                    <a:pt x="529" y="1240"/>
                  </a:cubicBezTo>
                  <a:cubicBezTo>
                    <a:pt x="612" y="1240"/>
                    <a:pt x="685" y="1231"/>
                    <a:pt x="750" y="1205"/>
                  </a:cubicBezTo>
                  <a:cubicBezTo>
                    <a:pt x="815" y="1179"/>
                    <a:pt x="872" y="1145"/>
                    <a:pt x="915" y="1097"/>
                  </a:cubicBezTo>
                  <a:cubicBezTo>
                    <a:pt x="963" y="1054"/>
                    <a:pt x="998" y="997"/>
                    <a:pt x="1019" y="937"/>
                  </a:cubicBezTo>
                  <a:cubicBezTo>
                    <a:pt x="1045" y="872"/>
                    <a:pt x="1058" y="802"/>
                    <a:pt x="1058" y="729"/>
                  </a:cubicBezTo>
                  <a:lnTo>
                    <a:pt x="1058" y="0"/>
                  </a:lnTo>
                  <a:lnTo>
                    <a:pt x="772" y="0"/>
                  </a:lnTo>
                  <a:lnTo>
                    <a:pt x="772" y="729"/>
                  </a:lnTo>
                  <a:cubicBezTo>
                    <a:pt x="772" y="772"/>
                    <a:pt x="768" y="811"/>
                    <a:pt x="755" y="841"/>
                  </a:cubicBezTo>
                  <a:cubicBezTo>
                    <a:pt x="746" y="876"/>
                    <a:pt x="729" y="906"/>
                    <a:pt x="707" y="928"/>
                  </a:cubicBezTo>
                  <a:cubicBezTo>
                    <a:pt x="685" y="954"/>
                    <a:pt x="659" y="971"/>
                    <a:pt x="633" y="984"/>
                  </a:cubicBezTo>
                  <a:cubicBezTo>
                    <a:pt x="603" y="997"/>
                    <a:pt x="568" y="1002"/>
                    <a:pt x="529" y="1002"/>
                  </a:cubicBezTo>
                  <a:cubicBezTo>
                    <a:pt x="490" y="1002"/>
                    <a:pt x="456" y="997"/>
                    <a:pt x="425" y="984"/>
                  </a:cubicBezTo>
                  <a:cubicBezTo>
                    <a:pt x="395" y="971"/>
                    <a:pt x="369" y="954"/>
                    <a:pt x="352" y="928"/>
                  </a:cubicBezTo>
                  <a:cubicBezTo>
                    <a:pt x="330" y="906"/>
                    <a:pt x="312" y="876"/>
                    <a:pt x="304" y="841"/>
                  </a:cubicBezTo>
                  <a:cubicBezTo>
                    <a:pt x="291" y="807"/>
                    <a:pt x="286" y="768"/>
                    <a:pt x="286" y="724"/>
                  </a:cubicBezTo>
                  <a:lnTo>
                    <a:pt x="2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01;p28">
              <a:extLst>
                <a:ext uri="{FF2B5EF4-FFF2-40B4-BE49-F238E27FC236}">
                  <a16:creationId xmlns:a16="http://schemas.microsoft.com/office/drawing/2014/main" id="{3E15056E-4F19-49C2-9CF3-4D3B967BE98E}"/>
                </a:ext>
              </a:extLst>
            </p:cNvPr>
            <p:cNvSpPr/>
            <p:nvPr/>
          </p:nvSpPr>
          <p:spPr>
            <a:xfrm>
              <a:off x="2142488" y="3271202"/>
              <a:ext cx="145753" cy="152198"/>
            </a:xfrm>
            <a:custGeom>
              <a:avLst/>
              <a:gdLst/>
              <a:ahLst/>
              <a:cxnLst/>
              <a:rect l="l" t="t" r="r" b="b"/>
              <a:pathLst>
                <a:path w="1176" h="1228" extrusionOk="0">
                  <a:moveTo>
                    <a:pt x="0" y="0"/>
                  </a:moveTo>
                  <a:lnTo>
                    <a:pt x="447" y="759"/>
                  </a:lnTo>
                  <a:lnTo>
                    <a:pt x="447" y="1227"/>
                  </a:lnTo>
                  <a:lnTo>
                    <a:pt x="733" y="1227"/>
                  </a:lnTo>
                  <a:lnTo>
                    <a:pt x="733" y="759"/>
                  </a:lnTo>
                  <a:lnTo>
                    <a:pt x="1175" y="0"/>
                  </a:lnTo>
                  <a:lnTo>
                    <a:pt x="924" y="0"/>
                  </a:lnTo>
                  <a:cubicBezTo>
                    <a:pt x="911" y="0"/>
                    <a:pt x="902" y="0"/>
                    <a:pt x="889" y="4"/>
                  </a:cubicBezTo>
                  <a:cubicBezTo>
                    <a:pt x="880" y="9"/>
                    <a:pt x="872" y="13"/>
                    <a:pt x="863" y="17"/>
                  </a:cubicBezTo>
                  <a:cubicBezTo>
                    <a:pt x="859" y="26"/>
                    <a:pt x="850" y="30"/>
                    <a:pt x="846" y="39"/>
                  </a:cubicBezTo>
                  <a:cubicBezTo>
                    <a:pt x="837" y="43"/>
                    <a:pt x="833" y="52"/>
                    <a:pt x="833" y="61"/>
                  </a:cubicBezTo>
                  <a:lnTo>
                    <a:pt x="659" y="416"/>
                  </a:lnTo>
                  <a:cubicBezTo>
                    <a:pt x="646" y="447"/>
                    <a:pt x="633" y="473"/>
                    <a:pt x="620" y="494"/>
                  </a:cubicBezTo>
                  <a:cubicBezTo>
                    <a:pt x="607" y="520"/>
                    <a:pt x="599" y="546"/>
                    <a:pt x="590" y="568"/>
                  </a:cubicBezTo>
                  <a:cubicBezTo>
                    <a:pt x="581" y="546"/>
                    <a:pt x="573" y="520"/>
                    <a:pt x="560" y="499"/>
                  </a:cubicBezTo>
                  <a:cubicBezTo>
                    <a:pt x="547" y="473"/>
                    <a:pt x="534" y="447"/>
                    <a:pt x="521" y="416"/>
                  </a:cubicBezTo>
                  <a:lnTo>
                    <a:pt x="347" y="61"/>
                  </a:lnTo>
                  <a:cubicBezTo>
                    <a:pt x="338" y="43"/>
                    <a:pt x="325" y="26"/>
                    <a:pt x="312" y="17"/>
                  </a:cubicBezTo>
                  <a:cubicBezTo>
                    <a:pt x="295" y="4"/>
                    <a:pt x="278" y="0"/>
                    <a:pt x="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02;p28">
              <a:extLst>
                <a:ext uri="{FF2B5EF4-FFF2-40B4-BE49-F238E27FC236}">
                  <a16:creationId xmlns:a16="http://schemas.microsoft.com/office/drawing/2014/main" id="{4AC4A345-7306-4257-8661-B4B6BEF068F5}"/>
                </a:ext>
              </a:extLst>
            </p:cNvPr>
            <p:cNvSpPr/>
            <p:nvPr/>
          </p:nvSpPr>
          <p:spPr>
            <a:xfrm flipH="1">
              <a:off x="2508132" y="4123151"/>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03;p28">
              <a:extLst>
                <a:ext uri="{FF2B5EF4-FFF2-40B4-BE49-F238E27FC236}">
                  <a16:creationId xmlns:a16="http://schemas.microsoft.com/office/drawing/2014/main" id="{E877321D-D886-44D6-A2BC-57679F689886}"/>
                </a:ext>
              </a:extLst>
            </p:cNvPr>
            <p:cNvSpPr/>
            <p:nvPr/>
          </p:nvSpPr>
          <p:spPr>
            <a:xfrm flipH="1">
              <a:off x="3502927" y="4219160"/>
              <a:ext cx="68496" cy="52798"/>
            </a:xfrm>
            <a:custGeom>
              <a:avLst/>
              <a:gdLst/>
              <a:ahLst/>
              <a:cxnLst/>
              <a:rect l="l" t="t" r="r" b="b"/>
              <a:pathLst>
                <a:path w="551" h="426" extrusionOk="0">
                  <a:moveTo>
                    <a:pt x="278" y="1"/>
                  </a:moveTo>
                  <a:cubicBezTo>
                    <a:pt x="0" y="1"/>
                    <a:pt x="0" y="425"/>
                    <a:pt x="278" y="425"/>
                  </a:cubicBezTo>
                  <a:cubicBezTo>
                    <a:pt x="551" y="425"/>
                    <a:pt x="551" y="1"/>
                    <a:pt x="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04;p28">
              <a:extLst>
                <a:ext uri="{FF2B5EF4-FFF2-40B4-BE49-F238E27FC236}">
                  <a16:creationId xmlns:a16="http://schemas.microsoft.com/office/drawing/2014/main" id="{13261FE9-6548-4CA0-BE04-EE82A7836632}"/>
                </a:ext>
              </a:extLst>
            </p:cNvPr>
            <p:cNvSpPr/>
            <p:nvPr/>
          </p:nvSpPr>
          <p:spPr>
            <a:xfrm flipH="1">
              <a:off x="2367541" y="3958101"/>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05;p28">
              <a:extLst>
                <a:ext uri="{FF2B5EF4-FFF2-40B4-BE49-F238E27FC236}">
                  <a16:creationId xmlns:a16="http://schemas.microsoft.com/office/drawing/2014/main" id="{76DC867A-6C8F-4C9C-AB96-F7C3C282B0C6}"/>
                </a:ext>
              </a:extLst>
            </p:cNvPr>
            <p:cNvSpPr/>
            <p:nvPr/>
          </p:nvSpPr>
          <p:spPr>
            <a:xfrm flipH="1">
              <a:off x="1032429" y="1156543"/>
              <a:ext cx="68497"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06;p28">
              <a:extLst>
                <a:ext uri="{FF2B5EF4-FFF2-40B4-BE49-F238E27FC236}">
                  <a16:creationId xmlns:a16="http://schemas.microsoft.com/office/drawing/2014/main" id="{6B598598-B5D1-4FE4-A822-67212E2B20B6}"/>
                </a:ext>
              </a:extLst>
            </p:cNvPr>
            <p:cNvSpPr/>
            <p:nvPr/>
          </p:nvSpPr>
          <p:spPr>
            <a:xfrm flipH="1">
              <a:off x="3640057" y="4071051"/>
              <a:ext cx="68496" cy="52798"/>
            </a:xfrm>
            <a:custGeom>
              <a:avLst/>
              <a:gdLst/>
              <a:ahLst/>
              <a:cxnLst/>
              <a:rect l="l" t="t" r="r" b="b"/>
              <a:pathLst>
                <a:path w="551" h="426" extrusionOk="0">
                  <a:moveTo>
                    <a:pt x="273" y="1"/>
                  </a:moveTo>
                  <a:cubicBezTo>
                    <a:pt x="0" y="1"/>
                    <a:pt x="0" y="426"/>
                    <a:pt x="273" y="426"/>
                  </a:cubicBezTo>
                  <a:cubicBezTo>
                    <a:pt x="551" y="426"/>
                    <a:pt x="551" y="1"/>
                    <a:pt x="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317;p35">
            <a:extLst>
              <a:ext uri="{FF2B5EF4-FFF2-40B4-BE49-F238E27FC236}">
                <a16:creationId xmlns:a16="http://schemas.microsoft.com/office/drawing/2014/main" id="{3F5CCA4B-D950-40ED-B3EF-21F2FDDC95F5}"/>
              </a:ext>
            </a:extLst>
          </p:cNvPr>
          <p:cNvSpPr txBox="1">
            <a:spLocks/>
          </p:cNvSpPr>
          <p:nvPr/>
        </p:nvSpPr>
        <p:spPr>
          <a:xfrm>
            <a:off x="4932135" y="3658354"/>
            <a:ext cx="3060398" cy="60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7200"/>
              <a:buFont typeface="Roboto Condensed"/>
              <a:buNone/>
              <a:defRPr sz="72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2"/>
              </a:buClr>
              <a:buSzPts val="7200"/>
              <a:buFont typeface="Roboto Condensed"/>
              <a:buNone/>
              <a:defRPr sz="7200" b="1" i="0" u="none" strike="noStrike" cap="none">
                <a:solidFill>
                  <a:schemeClr val="lt2"/>
                </a:solidFill>
                <a:latin typeface="Roboto Condensed"/>
                <a:ea typeface="Roboto Condensed"/>
                <a:cs typeface="Roboto Condensed"/>
                <a:sym typeface="Roboto Condensed"/>
              </a:defRPr>
            </a:lvl9pPr>
          </a:lstStyle>
          <a:p>
            <a:r>
              <a:rPr lang="en-US" sz="1300">
                <a:solidFill>
                  <a:schemeClr val="tx1"/>
                </a:solidFill>
              </a:rPr>
              <a:t>Phân tích thực trạng và lý do chọn đề tài</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BB61D-A83D-4CD6-94F0-323BFE0D7DFD}"/>
              </a:ext>
            </a:extLst>
          </p:cNvPr>
          <p:cNvSpPr txBox="1"/>
          <p:nvPr/>
        </p:nvSpPr>
        <p:spPr>
          <a:xfrm>
            <a:off x="532452" y="796413"/>
            <a:ext cx="4962524" cy="3516347"/>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Với cách tiếp cận DDD (Domain-driven Design), phần dữ liệu nghiệp vụ được thể hiện qua các domain model</a:t>
            </a:r>
          </a:p>
          <a:p>
            <a:pPr marL="342900" marR="0" lvl="0" indent="-342900">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Tất cả các thành phần dịch vụ, domain model, v.v., được gọi chung là application model</a:t>
            </a:r>
          </a:p>
          <a:p>
            <a:pPr marL="342900" marR="0" lvl="0" indent="-342900">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Quá trình tương tác này sẽ sinh ra dữ liệu phục vụ cho hiển thị, gọi là view model.</a:t>
            </a:r>
          </a:p>
          <a:p>
            <a:pPr marL="342900" marR="0" lvl="0" indent="-342900" algn="just">
              <a:lnSpc>
                <a:spcPct val="150000"/>
              </a:lnSpc>
              <a:spcBef>
                <a:spcPts val="0"/>
              </a:spcBef>
              <a:spcAft>
                <a:spcPts val="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View model là object đơn giản chứa dữ liệu cần thiết để sinh ra giao diện. </a:t>
            </a:r>
          </a:p>
          <a:p>
            <a:pPr marL="342900" marR="0" lvl="0" indent="-342900" algn="just">
              <a:lnSpc>
                <a:spcPct val="150000"/>
              </a:lnSpc>
              <a:spcBef>
                <a:spcPts val="0"/>
              </a:spcBef>
              <a:spcAft>
                <a:spcPts val="200"/>
              </a:spcAft>
              <a:buFont typeface="Wingdings" panose="05000000000000000000" pitchFamily="2" charset="2"/>
              <a:buChar char="v"/>
            </a:pPr>
            <a:r>
              <a:rPr lang="en-US" sz="1500">
                <a:solidFill>
                  <a:srgbClr val="002060"/>
                </a:solidFill>
                <a:effectLst/>
                <a:latin typeface="Roboto Condensed" panose="02000000000000000000" pitchFamily="2" charset="0"/>
                <a:ea typeface="Roboto Condensed" panose="02000000000000000000" pitchFamily="2" charset="0"/>
                <a:cs typeface="Times New Roman" panose="02020603050405020304" pitchFamily="18" charset="0"/>
              </a:rPr>
              <a:t>View trong ASP.NET Core MVC là các trang Razor chứa loại mã hỗn hợp C# + HTML theo cú pháp Razor</a:t>
            </a:r>
          </a:p>
        </p:txBody>
      </p:sp>
      <p:pic>
        <p:nvPicPr>
          <p:cNvPr id="6" name="Picture 5">
            <a:extLst>
              <a:ext uri="{FF2B5EF4-FFF2-40B4-BE49-F238E27FC236}">
                <a16:creationId xmlns:a16="http://schemas.microsoft.com/office/drawing/2014/main" id="{A783CA70-906A-4F9A-827A-42FA99463542}"/>
              </a:ext>
            </a:extLst>
          </p:cNvPr>
          <p:cNvPicPr/>
          <p:nvPr/>
        </p:nvPicPr>
        <p:blipFill>
          <a:blip r:embed="rId2">
            <a:extLst>
              <a:ext uri="{28A0092B-C50C-407E-A947-70E740481C1C}">
                <a14:useLocalDpi xmlns:a14="http://schemas.microsoft.com/office/drawing/2010/main" val="0"/>
              </a:ext>
            </a:extLst>
          </a:blip>
          <a:stretch>
            <a:fillRect/>
          </a:stretch>
        </p:blipFill>
        <p:spPr>
          <a:xfrm>
            <a:off x="5896877" y="466725"/>
            <a:ext cx="3142348" cy="3846035"/>
          </a:xfrm>
          <a:prstGeom prst="rect">
            <a:avLst/>
          </a:prstGeom>
        </p:spPr>
      </p:pic>
    </p:spTree>
    <p:extLst>
      <p:ext uri="{BB962C8B-B14F-4D97-AF65-F5344CB8AC3E}">
        <p14:creationId xmlns:p14="http://schemas.microsoft.com/office/powerpoint/2010/main" val="6837911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174;p46">
            <a:extLst>
              <a:ext uri="{FF2B5EF4-FFF2-40B4-BE49-F238E27FC236}">
                <a16:creationId xmlns:a16="http://schemas.microsoft.com/office/drawing/2014/main" id="{08892500-EE83-4AC6-BCB5-0B75E88CAAD7}"/>
              </a:ext>
            </a:extLst>
          </p:cNvPr>
          <p:cNvSpPr txBox="1">
            <a:spLocks noGrp="1"/>
          </p:cNvSpPr>
          <p:nvPr>
            <p:ph type="title"/>
          </p:nvPr>
        </p:nvSpPr>
        <p:spPr>
          <a:xfrm>
            <a:off x="676280" y="141251"/>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BÙNG NỔ MUA HÀNG TRỰC TUYẾN THỜI COVID-19</a:t>
            </a:r>
            <a:endParaRPr>
              <a:latin typeface="Roboto Condensed" panose="02000000000000000000" pitchFamily="2" charset="0"/>
              <a:ea typeface="Roboto Condensed" panose="02000000000000000000" pitchFamily="2" charset="0"/>
            </a:endParaRPr>
          </a:p>
        </p:txBody>
      </p:sp>
      <p:grpSp>
        <p:nvGrpSpPr>
          <p:cNvPr id="23" name="Google Shape;3193;p46">
            <a:extLst>
              <a:ext uri="{FF2B5EF4-FFF2-40B4-BE49-F238E27FC236}">
                <a16:creationId xmlns:a16="http://schemas.microsoft.com/office/drawing/2014/main" id="{097CC02D-25F9-4972-944C-97C0A9E11C47}"/>
              </a:ext>
            </a:extLst>
          </p:cNvPr>
          <p:cNvGrpSpPr/>
          <p:nvPr/>
        </p:nvGrpSpPr>
        <p:grpSpPr>
          <a:xfrm>
            <a:off x="1286789" y="3324532"/>
            <a:ext cx="321156" cy="553211"/>
            <a:chOff x="5194345" y="3171252"/>
            <a:chExt cx="489941" cy="843953"/>
          </a:xfrm>
        </p:grpSpPr>
        <p:sp>
          <p:nvSpPr>
            <p:cNvPr id="24" name="Google Shape;3194;p46">
              <a:extLst>
                <a:ext uri="{FF2B5EF4-FFF2-40B4-BE49-F238E27FC236}">
                  <a16:creationId xmlns:a16="http://schemas.microsoft.com/office/drawing/2014/main" id="{D602252B-82E7-486B-87F3-C3777AA3D726}"/>
                </a:ext>
              </a:extLst>
            </p:cNvPr>
            <p:cNvSpPr/>
            <p:nvPr/>
          </p:nvSpPr>
          <p:spPr>
            <a:xfrm>
              <a:off x="5194345" y="3171252"/>
              <a:ext cx="489941" cy="113093"/>
            </a:xfrm>
            <a:custGeom>
              <a:avLst/>
              <a:gdLst/>
              <a:ahLst/>
              <a:cxnLst/>
              <a:rect l="l" t="t" r="r" b="b"/>
              <a:pathLst>
                <a:path w="44990" h="10385" extrusionOk="0">
                  <a:moveTo>
                    <a:pt x="10465" y="1"/>
                  </a:moveTo>
                  <a:cubicBezTo>
                    <a:pt x="4720" y="1"/>
                    <a:pt x="45" y="4649"/>
                    <a:pt x="1" y="10385"/>
                  </a:cubicBezTo>
                  <a:lnTo>
                    <a:pt x="44989" y="10385"/>
                  </a:lnTo>
                  <a:cubicBezTo>
                    <a:pt x="44945" y="4649"/>
                    <a:pt x="40270" y="1"/>
                    <a:pt x="34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3195;p46">
              <a:extLst>
                <a:ext uri="{FF2B5EF4-FFF2-40B4-BE49-F238E27FC236}">
                  <a16:creationId xmlns:a16="http://schemas.microsoft.com/office/drawing/2014/main" id="{8D4A5289-E24A-4C3F-9B9D-03C45D401643}"/>
                </a:ext>
              </a:extLst>
            </p:cNvPr>
            <p:cNvSpPr/>
            <p:nvPr/>
          </p:nvSpPr>
          <p:spPr>
            <a:xfrm>
              <a:off x="5199300" y="3849938"/>
              <a:ext cx="478572" cy="165267"/>
            </a:xfrm>
            <a:custGeom>
              <a:avLst/>
              <a:gdLst/>
              <a:ahLst/>
              <a:cxnLst/>
              <a:rect l="l" t="t" r="r" b="b"/>
              <a:pathLst>
                <a:path w="43946" h="15176" extrusionOk="0">
                  <a:moveTo>
                    <a:pt x="22044" y="3221"/>
                  </a:moveTo>
                  <a:cubicBezTo>
                    <a:pt x="22642" y="3221"/>
                    <a:pt x="23222" y="3462"/>
                    <a:pt x="23650" y="3881"/>
                  </a:cubicBezTo>
                  <a:cubicBezTo>
                    <a:pt x="24070" y="4310"/>
                    <a:pt x="24310" y="4889"/>
                    <a:pt x="24310" y="5487"/>
                  </a:cubicBezTo>
                  <a:cubicBezTo>
                    <a:pt x="24310" y="6085"/>
                    <a:pt x="24070" y="6674"/>
                    <a:pt x="23650" y="7093"/>
                  </a:cubicBezTo>
                  <a:cubicBezTo>
                    <a:pt x="23222" y="7521"/>
                    <a:pt x="22642" y="7762"/>
                    <a:pt x="22044" y="7762"/>
                  </a:cubicBezTo>
                  <a:cubicBezTo>
                    <a:pt x="21447" y="7762"/>
                    <a:pt x="20858" y="7521"/>
                    <a:pt x="20439" y="7093"/>
                  </a:cubicBezTo>
                  <a:cubicBezTo>
                    <a:pt x="20010" y="6674"/>
                    <a:pt x="19770" y="6085"/>
                    <a:pt x="19770" y="5487"/>
                  </a:cubicBezTo>
                  <a:cubicBezTo>
                    <a:pt x="19770" y="4889"/>
                    <a:pt x="20010" y="4310"/>
                    <a:pt x="20439" y="3881"/>
                  </a:cubicBezTo>
                  <a:cubicBezTo>
                    <a:pt x="20858" y="3462"/>
                    <a:pt x="21447" y="3221"/>
                    <a:pt x="22044" y="3221"/>
                  </a:cubicBezTo>
                  <a:close/>
                  <a:moveTo>
                    <a:pt x="1" y="1"/>
                  </a:moveTo>
                  <a:lnTo>
                    <a:pt x="1" y="5032"/>
                  </a:lnTo>
                  <a:cubicBezTo>
                    <a:pt x="1" y="10635"/>
                    <a:pt x="4541" y="15175"/>
                    <a:pt x="10144" y="15175"/>
                  </a:cubicBezTo>
                  <a:lnTo>
                    <a:pt x="33802" y="15175"/>
                  </a:lnTo>
                  <a:cubicBezTo>
                    <a:pt x="39405" y="15175"/>
                    <a:pt x="43946" y="10635"/>
                    <a:pt x="43946" y="5032"/>
                  </a:cubicBezTo>
                  <a:lnTo>
                    <a:pt x="4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3196;p46">
              <a:extLst>
                <a:ext uri="{FF2B5EF4-FFF2-40B4-BE49-F238E27FC236}">
                  <a16:creationId xmlns:a16="http://schemas.microsoft.com/office/drawing/2014/main" id="{B1B5DCA4-3D90-4EB7-9B46-C70B0007E0DB}"/>
                </a:ext>
              </a:extLst>
            </p:cNvPr>
            <p:cNvSpPr/>
            <p:nvPr/>
          </p:nvSpPr>
          <p:spPr>
            <a:xfrm>
              <a:off x="5199300" y="3327861"/>
              <a:ext cx="478572" cy="469827"/>
            </a:xfrm>
            <a:custGeom>
              <a:avLst/>
              <a:gdLst/>
              <a:ahLst/>
              <a:cxnLst/>
              <a:rect l="l" t="t" r="r" b="b"/>
              <a:pathLst>
                <a:path w="43946" h="43143" extrusionOk="0">
                  <a:moveTo>
                    <a:pt x="1" y="0"/>
                  </a:moveTo>
                  <a:lnTo>
                    <a:pt x="1" y="43142"/>
                  </a:lnTo>
                  <a:lnTo>
                    <a:pt x="43946" y="43142"/>
                  </a:lnTo>
                  <a:lnTo>
                    <a:pt x="439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41" name="TextBox 40">
            <a:extLst>
              <a:ext uri="{FF2B5EF4-FFF2-40B4-BE49-F238E27FC236}">
                <a16:creationId xmlns:a16="http://schemas.microsoft.com/office/drawing/2014/main" id="{063CA761-5ED9-4D04-89B1-4BD0CFADACCD}"/>
              </a:ext>
            </a:extLst>
          </p:cNvPr>
          <p:cNvSpPr txBox="1"/>
          <p:nvPr/>
        </p:nvSpPr>
        <p:spPr>
          <a:xfrm>
            <a:off x="265504" y="966477"/>
            <a:ext cx="8890532" cy="584775"/>
          </a:xfrm>
          <a:prstGeom prst="rect">
            <a:avLst/>
          </a:prstGeom>
          <a:noFill/>
        </p:spPr>
        <p:txBody>
          <a:bodyPr wrap="square" rtlCol="0">
            <a:spAutoFit/>
          </a:bodyPr>
          <a:lstStyle/>
          <a:p>
            <a:r>
              <a:rPr lang="en-US" sz="1600">
                <a:solidFill>
                  <a:srgbClr val="002060"/>
                </a:solidFill>
                <a:effectLst/>
                <a:latin typeface="Roboto Condensed" panose="02000000000000000000" pitchFamily="2" charset="0"/>
                <a:ea typeface="Roboto Condensed" panose="02000000000000000000" pitchFamily="2" charset="0"/>
              </a:rPr>
              <a:t>Những năm gần đây mua hàng trực tuyến đang dần phổ biến trong kỷ nguyên chuyển đổi số, các sàn thương mại điện tử cũng phát triển nhanh chóng để bắt kịp xu hướng mới. </a:t>
            </a:r>
            <a:endParaRPr lang="en-US" sz="1600">
              <a:solidFill>
                <a:srgbClr val="002060"/>
              </a:solidFill>
              <a:latin typeface="Roboto Condensed" panose="02000000000000000000" pitchFamily="2" charset="0"/>
              <a:ea typeface="Roboto Condensed" panose="02000000000000000000" pitchFamily="2" charset="0"/>
            </a:endParaRPr>
          </a:p>
        </p:txBody>
      </p:sp>
      <p:sp>
        <p:nvSpPr>
          <p:cNvPr id="42" name="TextBox 41">
            <a:extLst>
              <a:ext uri="{FF2B5EF4-FFF2-40B4-BE49-F238E27FC236}">
                <a16:creationId xmlns:a16="http://schemas.microsoft.com/office/drawing/2014/main" id="{4E477DF9-6F46-479E-B60F-2DB726639451}"/>
              </a:ext>
            </a:extLst>
          </p:cNvPr>
          <p:cNvSpPr txBox="1"/>
          <p:nvPr/>
        </p:nvSpPr>
        <p:spPr>
          <a:xfrm>
            <a:off x="2427550" y="2354495"/>
            <a:ext cx="4307884" cy="181588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800">
                <a:solidFill>
                  <a:srgbClr val="002060"/>
                </a:solidFill>
                <a:effectLst/>
                <a:latin typeface="Roboto Condensed" panose="02000000000000000000" pitchFamily="2" charset="0"/>
                <a:ea typeface="Roboto Condensed" panose="02000000000000000000" pitchFamily="2" charset="0"/>
              </a:rPr>
              <a:t>VẬY ĐÂU LÀ YẾU TỐ GIÚP MUA SẮM ONLINE BÙNG NỔ VÀ TRỞ NÊN PHỔ BIẾN </a:t>
            </a:r>
            <a:br>
              <a:rPr lang="en-US" sz="2800">
                <a:solidFill>
                  <a:srgbClr val="002060"/>
                </a:solidFill>
                <a:effectLst/>
                <a:latin typeface="Roboto Condensed" panose="02000000000000000000" pitchFamily="2" charset="0"/>
                <a:ea typeface="Roboto Condensed" panose="02000000000000000000" pitchFamily="2" charset="0"/>
              </a:rPr>
            </a:br>
            <a:r>
              <a:rPr lang="en-US" sz="2800">
                <a:solidFill>
                  <a:srgbClr val="002060"/>
                </a:solidFill>
                <a:effectLst/>
                <a:latin typeface="Roboto Condensed" panose="02000000000000000000" pitchFamily="2" charset="0"/>
                <a:ea typeface="Roboto Condensed" panose="02000000000000000000" pitchFamily="2" charset="0"/>
              </a:rPr>
              <a:t>NHƯ VẬY?</a:t>
            </a:r>
            <a:endParaRPr lang="en-US" sz="2800">
              <a:solidFill>
                <a:srgbClr val="002060"/>
              </a:solidFill>
              <a:latin typeface="Roboto Condensed" panose="02000000000000000000" pitchFamily="2" charset="0"/>
              <a:ea typeface="Roboto Condensed" panose="02000000000000000000" pitchFamily="2" charset="0"/>
            </a:endParaRPr>
          </a:p>
        </p:txBody>
      </p:sp>
      <p:grpSp>
        <p:nvGrpSpPr>
          <p:cNvPr id="307" name="Google Shape;1542;p31">
            <a:extLst>
              <a:ext uri="{FF2B5EF4-FFF2-40B4-BE49-F238E27FC236}">
                <a16:creationId xmlns:a16="http://schemas.microsoft.com/office/drawing/2014/main" id="{B98BC1C3-941A-4ABF-9F8E-40CF94E58420}"/>
              </a:ext>
            </a:extLst>
          </p:cNvPr>
          <p:cNvGrpSpPr/>
          <p:nvPr/>
        </p:nvGrpSpPr>
        <p:grpSpPr>
          <a:xfrm>
            <a:off x="6888312" y="2270433"/>
            <a:ext cx="2267724" cy="2929454"/>
            <a:chOff x="6419073" y="1817405"/>
            <a:chExt cx="2267724" cy="2929454"/>
          </a:xfrm>
        </p:grpSpPr>
        <p:grpSp>
          <p:nvGrpSpPr>
            <p:cNvPr id="308" name="Google Shape;1543;p31">
              <a:extLst>
                <a:ext uri="{FF2B5EF4-FFF2-40B4-BE49-F238E27FC236}">
                  <a16:creationId xmlns:a16="http://schemas.microsoft.com/office/drawing/2014/main" id="{F22DDA0A-F7A7-4AE6-90D3-F2ECD1388AF0}"/>
                </a:ext>
              </a:extLst>
            </p:cNvPr>
            <p:cNvGrpSpPr/>
            <p:nvPr/>
          </p:nvGrpSpPr>
          <p:grpSpPr>
            <a:xfrm>
              <a:off x="7481610" y="2089727"/>
              <a:ext cx="519599" cy="519730"/>
              <a:chOff x="7481610" y="2089727"/>
              <a:chExt cx="519599" cy="519730"/>
            </a:xfrm>
          </p:grpSpPr>
          <p:sp>
            <p:nvSpPr>
              <p:cNvPr id="335" name="Google Shape;1544;p31">
                <a:extLst>
                  <a:ext uri="{FF2B5EF4-FFF2-40B4-BE49-F238E27FC236}">
                    <a16:creationId xmlns:a16="http://schemas.microsoft.com/office/drawing/2014/main" id="{16DFB1B2-A312-4C7E-AFB4-354763CA80C9}"/>
                  </a:ext>
                </a:extLst>
              </p:cNvPr>
              <p:cNvSpPr/>
              <p:nvPr/>
            </p:nvSpPr>
            <p:spPr>
              <a:xfrm>
                <a:off x="7481610" y="2089727"/>
                <a:ext cx="519599" cy="519730"/>
              </a:xfrm>
              <a:custGeom>
                <a:avLst/>
                <a:gdLst/>
                <a:ahLst/>
                <a:cxnLst/>
                <a:rect l="l" t="t" r="r" b="b"/>
                <a:pathLst>
                  <a:path w="3963" h="3964" extrusionOk="0">
                    <a:moveTo>
                      <a:pt x="3655" y="1427"/>
                    </a:moveTo>
                    <a:cubicBezTo>
                      <a:pt x="3963" y="2351"/>
                      <a:pt x="3464" y="3348"/>
                      <a:pt x="2537" y="3656"/>
                    </a:cubicBezTo>
                    <a:cubicBezTo>
                      <a:pt x="1613" y="3963"/>
                      <a:pt x="616" y="3465"/>
                      <a:pt x="308" y="2541"/>
                    </a:cubicBezTo>
                    <a:cubicBezTo>
                      <a:pt x="0" y="1618"/>
                      <a:pt x="499" y="616"/>
                      <a:pt x="1422" y="308"/>
                    </a:cubicBezTo>
                    <a:cubicBezTo>
                      <a:pt x="2346" y="1"/>
                      <a:pt x="3347" y="499"/>
                      <a:pt x="3655" y="14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6" name="Google Shape;1545;p31">
                <a:extLst>
                  <a:ext uri="{FF2B5EF4-FFF2-40B4-BE49-F238E27FC236}">
                    <a16:creationId xmlns:a16="http://schemas.microsoft.com/office/drawing/2014/main" id="{D6BFD3EC-BBBC-4697-81AA-F79D769A0B95}"/>
                  </a:ext>
                </a:extLst>
              </p:cNvPr>
              <p:cNvSpPr/>
              <p:nvPr/>
            </p:nvSpPr>
            <p:spPr>
              <a:xfrm>
                <a:off x="7509930" y="2121063"/>
                <a:ext cx="461254" cy="458763"/>
              </a:xfrm>
              <a:custGeom>
                <a:avLst/>
                <a:gdLst/>
                <a:ahLst/>
                <a:cxnLst/>
                <a:rect l="l" t="t" r="r" b="b"/>
                <a:pathLst>
                  <a:path w="3518" h="3499" extrusionOk="0">
                    <a:moveTo>
                      <a:pt x="2039" y="0"/>
                    </a:moveTo>
                    <a:lnTo>
                      <a:pt x="1974" y="425"/>
                    </a:lnTo>
                    <a:cubicBezTo>
                      <a:pt x="2043" y="434"/>
                      <a:pt x="2112" y="451"/>
                      <a:pt x="2182" y="477"/>
                    </a:cubicBezTo>
                    <a:lnTo>
                      <a:pt x="2316" y="69"/>
                    </a:lnTo>
                    <a:cubicBezTo>
                      <a:pt x="2225" y="39"/>
                      <a:pt x="2134" y="17"/>
                      <a:pt x="2039" y="0"/>
                    </a:cubicBezTo>
                    <a:close/>
                    <a:moveTo>
                      <a:pt x="2858" y="360"/>
                    </a:moveTo>
                    <a:lnTo>
                      <a:pt x="2594" y="698"/>
                    </a:lnTo>
                    <a:cubicBezTo>
                      <a:pt x="2650" y="741"/>
                      <a:pt x="2702" y="789"/>
                      <a:pt x="2750" y="845"/>
                    </a:cubicBezTo>
                    <a:lnTo>
                      <a:pt x="3066" y="555"/>
                    </a:lnTo>
                    <a:cubicBezTo>
                      <a:pt x="3049" y="538"/>
                      <a:pt x="3032" y="516"/>
                      <a:pt x="3014" y="499"/>
                    </a:cubicBezTo>
                    <a:lnTo>
                      <a:pt x="3014" y="499"/>
                    </a:lnTo>
                    <a:lnTo>
                      <a:pt x="3014" y="499"/>
                    </a:lnTo>
                    <a:lnTo>
                      <a:pt x="3014" y="499"/>
                    </a:lnTo>
                    <a:lnTo>
                      <a:pt x="3010" y="494"/>
                    </a:lnTo>
                    <a:cubicBezTo>
                      <a:pt x="3010" y="494"/>
                      <a:pt x="3010" y="494"/>
                      <a:pt x="3010" y="494"/>
                    </a:cubicBezTo>
                    <a:lnTo>
                      <a:pt x="3010" y="494"/>
                    </a:lnTo>
                    <a:cubicBezTo>
                      <a:pt x="3010" y="494"/>
                      <a:pt x="3010" y="494"/>
                      <a:pt x="3010" y="494"/>
                    </a:cubicBezTo>
                    <a:cubicBezTo>
                      <a:pt x="3010" y="494"/>
                      <a:pt x="3010" y="494"/>
                      <a:pt x="3010" y="494"/>
                    </a:cubicBezTo>
                    <a:cubicBezTo>
                      <a:pt x="3010" y="494"/>
                      <a:pt x="3010" y="494"/>
                      <a:pt x="3010" y="494"/>
                    </a:cubicBezTo>
                    <a:cubicBezTo>
                      <a:pt x="3006" y="490"/>
                      <a:pt x="3006" y="490"/>
                      <a:pt x="3006" y="490"/>
                    </a:cubicBezTo>
                    <a:cubicBezTo>
                      <a:pt x="3006" y="490"/>
                      <a:pt x="3006" y="490"/>
                      <a:pt x="3006" y="490"/>
                    </a:cubicBezTo>
                    <a:lnTo>
                      <a:pt x="3006" y="490"/>
                    </a:lnTo>
                    <a:cubicBezTo>
                      <a:pt x="3006" y="490"/>
                      <a:pt x="3006" y="490"/>
                      <a:pt x="3006" y="490"/>
                    </a:cubicBezTo>
                    <a:lnTo>
                      <a:pt x="3006" y="490"/>
                    </a:lnTo>
                    <a:lnTo>
                      <a:pt x="3006" y="490"/>
                    </a:lnTo>
                    <a:cubicBezTo>
                      <a:pt x="3006" y="490"/>
                      <a:pt x="3006" y="490"/>
                      <a:pt x="3006" y="490"/>
                    </a:cubicBezTo>
                    <a:cubicBezTo>
                      <a:pt x="3006" y="490"/>
                      <a:pt x="3006" y="490"/>
                      <a:pt x="3006" y="490"/>
                    </a:cubicBezTo>
                    <a:cubicBezTo>
                      <a:pt x="3001" y="486"/>
                      <a:pt x="3001" y="486"/>
                      <a:pt x="3001" y="486"/>
                    </a:cubicBezTo>
                    <a:cubicBezTo>
                      <a:pt x="3001" y="486"/>
                      <a:pt x="3001" y="486"/>
                      <a:pt x="3001" y="486"/>
                    </a:cubicBezTo>
                    <a:lnTo>
                      <a:pt x="3001" y="486"/>
                    </a:lnTo>
                    <a:cubicBezTo>
                      <a:pt x="3001" y="486"/>
                      <a:pt x="3001" y="486"/>
                      <a:pt x="3001" y="486"/>
                    </a:cubicBezTo>
                    <a:cubicBezTo>
                      <a:pt x="3001" y="486"/>
                      <a:pt x="3001" y="486"/>
                      <a:pt x="3001" y="486"/>
                    </a:cubicBezTo>
                    <a:cubicBezTo>
                      <a:pt x="3001" y="486"/>
                      <a:pt x="3001" y="486"/>
                      <a:pt x="3001" y="486"/>
                    </a:cubicBezTo>
                    <a:cubicBezTo>
                      <a:pt x="3001" y="486"/>
                      <a:pt x="3001" y="486"/>
                      <a:pt x="2997" y="486"/>
                    </a:cubicBezTo>
                    <a:lnTo>
                      <a:pt x="2997" y="481"/>
                    </a:lnTo>
                    <a:cubicBezTo>
                      <a:pt x="2997" y="481"/>
                      <a:pt x="2997" y="481"/>
                      <a:pt x="2997" y="481"/>
                    </a:cubicBezTo>
                    <a:cubicBezTo>
                      <a:pt x="2997" y="481"/>
                      <a:pt x="2997" y="481"/>
                      <a:pt x="2997" y="481"/>
                    </a:cubicBezTo>
                    <a:lnTo>
                      <a:pt x="2997" y="481"/>
                    </a:lnTo>
                    <a:lnTo>
                      <a:pt x="2997" y="481"/>
                    </a:lnTo>
                    <a:cubicBezTo>
                      <a:pt x="2997" y="481"/>
                      <a:pt x="2997" y="481"/>
                      <a:pt x="2997" y="481"/>
                    </a:cubicBezTo>
                    <a:cubicBezTo>
                      <a:pt x="2997" y="481"/>
                      <a:pt x="2997" y="481"/>
                      <a:pt x="2997" y="481"/>
                    </a:cubicBezTo>
                    <a:cubicBezTo>
                      <a:pt x="2997" y="481"/>
                      <a:pt x="2997" y="481"/>
                      <a:pt x="2997" y="481"/>
                    </a:cubicBezTo>
                    <a:lnTo>
                      <a:pt x="2997" y="481"/>
                    </a:lnTo>
                    <a:lnTo>
                      <a:pt x="2993" y="477"/>
                    </a:lnTo>
                    <a:cubicBezTo>
                      <a:pt x="2993" y="477"/>
                      <a:pt x="2993" y="477"/>
                      <a:pt x="2993" y="477"/>
                    </a:cubicBezTo>
                    <a:lnTo>
                      <a:pt x="2993" y="477"/>
                    </a:lnTo>
                    <a:lnTo>
                      <a:pt x="2993" y="477"/>
                    </a:lnTo>
                    <a:lnTo>
                      <a:pt x="2993" y="477"/>
                    </a:lnTo>
                    <a:lnTo>
                      <a:pt x="2993" y="477"/>
                    </a:lnTo>
                    <a:lnTo>
                      <a:pt x="2993" y="477"/>
                    </a:lnTo>
                    <a:lnTo>
                      <a:pt x="2993" y="477"/>
                    </a:lnTo>
                    <a:cubicBezTo>
                      <a:pt x="2993" y="477"/>
                      <a:pt x="2993" y="477"/>
                      <a:pt x="2988" y="477"/>
                    </a:cubicBezTo>
                    <a:cubicBezTo>
                      <a:pt x="2988" y="477"/>
                      <a:pt x="2988" y="477"/>
                      <a:pt x="2988" y="473"/>
                    </a:cubicBezTo>
                    <a:cubicBezTo>
                      <a:pt x="2988" y="473"/>
                      <a:pt x="2988" y="473"/>
                      <a:pt x="2988" y="473"/>
                    </a:cubicBezTo>
                    <a:lnTo>
                      <a:pt x="2988" y="473"/>
                    </a:lnTo>
                    <a:lnTo>
                      <a:pt x="2988" y="473"/>
                    </a:lnTo>
                    <a:lnTo>
                      <a:pt x="2988" y="473"/>
                    </a:lnTo>
                    <a:cubicBezTo>
                      <a:pt x="2988" y="473"/>
                      <a:pt x="2988" y="473"/>
                      <a:pt x="2988" y="473"/>
                    </a:cubicBezTo>
                    <a:cubicBezTo>
                      <a:pt x="2988" y="473"/>
                      <a:pt x="2988" y="473"/>
                      <a:pt x="2988" y="473"/>
                    </a:cubicBezTo>
                    <a:lnTo>
                      <a:pt x="2988" y="473"/>
                    </a:lnTo>
                    <a:cubicBezTo>
                      <a:pt x="2988" y="473"/>
                      <a:pt x="2988" y="473"/>
                      <a:pt x="2984" y="473"/>
                    </a:cubicBezTo>
                    <a:cubicBezTo>
                      <a:pt x="2984" y="473"/>
                      <a:pt x="2984" y="473"/>
                      <a:pt x="2984" y="473"/>
                    </a:cubicBezTo>
                    <a:cubicBezTo>
                      <a:pt x="2984" y="468"/>
                      <a:pt x="2984" y="468"/>
                      <a:pt x="2984" y="468"/>
                    </a:cubicBezTo>
                    <a:lnTo>
                      <a:pt x="2984" y="468"/>
                    </a:lnTo>
                    <a:cubicBezTo>
                      <a:pt x="2984" y="468"/>
                      <a:pt x="2984" y="468"/>
                      <a:pt x="2984" y="468"/>
                    </a:cubicBezTo>
                    <a:lnTo>
                      <a:pt x="2984" y="468"/>
                    </a:lnTo>
                    <a:cubicBezTo>
                      <a:pt x="2984" y="468"/>
                      <a:pt x="2984" y="468"/>
                      <a:pt x="2984" y="468"/>
                    </a:cubicBezTo>
                    <a:lnTo>
                      <a:pt x="2984" y="468"/>
                    </a:lnTo>
                    <a:cubicBezTo>
                      <a:pt x="2984" y="468"/>
                      <a:pt x="2984" y="468"/>
                      <a:pt x="2984" y="468"/>
                    </a:cubicBezTo>
                    <a:lnTo>
                      <a:pt x="2980" y="468"/>
                    </a:lnTo>
                    <a:cubicBezTo>
                      <a:pt x="2980" y="468"/>
                      <a:pt x="2980" y="468"/>
                      <a:pt x="2980" y="468"/>
                    </a:cubicBezTo>
                    <a:cubicBezTo>
                      <a:pt x="2980" y="468"/>
                      <a:pt x="2980" y="464"/>
                      <a:pt x="2980" y="464"/>
                    </a:cubicBezTo>
                    <a:lnTo>
                      <a:pt x="2980" y="464"/>
                    </a:lnTo>
                    <a:cubicBezTo>
                      <a:pt x="2980" y="464"/>
                      <a:pt x="2980" y="464"/>
                      <a:pt x="2980" y="464"/>
                    </a:cubicBezTo>
                    <a:cubicBezTo>
                      <a:pt x="2980" y="464"/>
                      <a:pt x="2980" y="464"/>
                      <a:pt x="2980" y="464"/>
                    </a:cubicBezTo>
                    <a:lnTo>
                      <a:pt x="2980" y="464"/>
                    </a:lnTo>
                    <a:cubicBezTo>
                      <a:pt x="2980" y="464"/>
                      <a:pt x="2980" y="464"/>
                      <a:pt x="2980" y="464"/>
                    </a:cubicBezTo>
                    <a:lnTo>
                      <a:pt x="2980" y="464"/>
                    </a:lnTo>
                    <a:cubicBezTo>
                      <a:pt x="2980" y="464"/>
                      <a:pt x="2975" y="464"/>
                      <a:pt x="2975" y="460"/>
                    </a:cubicBezTo>
                    <a:cubicBezTo>
                      <a:pt x="2975" y="460"/>
                      <a:pt x="2975" y="460"/>
                      <a:pt x="2975" y="460"/>
                    </a:cubicBezTo>
                    <a:cubicBezTo>
                      <a:pt x="2975" y="460"/>
                      <a:pt x="2975" y="460"/>
                      <a:pt x="2975" y="460"/>
                    </a:cubicBezTo>
                    <a:cubicBezTo>
                      <a:pt x="2975" y="460"/>
                      <a:pt x="2975" y="460"/>
                      <a:pt x="2975" y="460"/>
                    </a:cubicBezTo>
                    <a:cubicBezTo>
                      <a:pt x="2975" y="460"/>
                      <a:pt x="2975" y="460"/>
                      <a:pt x="2975" y="460"/>
                    </a:cubicBezTo>
                    <a:cubicBezTo>
                      <a:pt x="2975" y="460"/>
                      <a:pt x="2975" y="460"/>
                      <a:pt x="2975" y="460"/>
                    </a:cubicBezTo>
                    <a:lnTo>
                      <a:pt x="2971" y="455"/>
                    </a:lnTo>
                    <a:cubicBezTo>
                      <a:pt x="2971" y="455"/>
                      <a:pt x="2971" y="455"/>
                      <a:pt x="2971" y="455"/>
                    </a:cubicBezTo>
                    <a:cubicBezTo>
                      <a:pt x="2971" y="455"/>
                      <a:pt x="2971" y="455"/>
                      <a:pt x="2971" y="455"/>
                    </a:cubicBezTo>
                    <a:lnTo>
                      <a:pt x="2971" y="455"/>
                    </a:lnTo>
                    <a:cubicBezTo>
                      <a:pt x="2967" y="455"/>
                      <a:pt x="2967" y="451"/>
                      <a:pt x="2967" y="451"/>
                    </a:cubicBezTo>
                    <a:lnTo>
                      <a:pt x="2967" y="451"/>
                    </a:lnTo>
                    <a:cubicBezTo>
                      <a:pt x="2932" y="421"/>
                      <a:pt x="2897" y="390"/>
                      <a:pt x="2858" y="360"/>
                    </a:cubicBezTo>
                    <a:close/>
                    <a:moveTo>
                      <a:pt x="3396" y="1075"/>
                    </a:moveTo>
                    <a:lnTo>
                      <a:pt x="3001" y="1236"/>
                    </a:lnTo>
                    <a:cubicBezTo>
                      <a:pt x="3010" y="1266"/>
                      <a:pt x="3023" y="1292"/>
                      <a:pt x="3032" y="1322"/>
                    </a:cubicBezTo>
                    <a:cubicBezTo>
                      <a:pt x="3045" y="1361"/>
                      <a:pt x="3058" y="1405"/>
                      <a:pt x="3066" y="1444"/>
                    </a:cubicBezTo>
                    <a:lnTo>
                      <a:pt x="3483" y="1348"/>
                    </a:lnTo>
                    <a:cubicBezTo>
                      <a:pt x="3478" y="1327"/>
                      <a:pt x="3474" y="1309"/>
                      <a:pt x="3470" y="1288"/>
                    </a:cubicBezTo>
                    <a:cubicBezTo>
                      <a:pt x="3470" y="1288"/>
                      <a:pt x="3470" y="1288"/>
                      <a:pt x="3470" y="1288"/>
                    </a:cubicBezTo>
                    <a:cubicBezTo>
                      <a:pt x="3470" y="1288"/>
                      <a:pt x="3470" y="1288"/>
                      <a:pt x="3470" y="1288"/>
                    </a:cubicBezTo>
                    <a:cubicBezTo>
                      <a:pt x="3470" y="1288"/>
                      <a:pt x="3470" y="1288"/>
                      <a:pt x="3470" y="1288"/>
                    </a:cubicBezTo>
                    <a:cubicBezTo>
                      <a:pt x="3470" y="1288"/>
                      <a:pt x="3470" y="1288"/>
                      <a:pt x="3470" y="1288"/>
                    </a:cubicBezTo>
                    <a:cubicBezTo>
                      <a:pt x="3470" y="1283"/>
                      <a:pt x="3470" y="1283"/>
                      <a:pt x="3470" y="1283"/>
                    </a:cubicBezTo>
                    <a:cubicBezTo>
                      <a:pt x="3470" y="1283"/>
                      <a:pt x="3470" y="1283"/>
                      <a:pt x="3470" y="1283"/>
                    </a:cubicBezTo>
                    <a:cubicBezTo>
                      <a:pt x="3470" y="1283"/>
                      <a:pt x="3470" y="1283"/>
                      <a:pt x="3465" y="1283"/>
                    </a:cubicBezTo>
                    <a:lnTo>
                      <a:pt x="3465" y="1283"/>
                    </a:lnTo>
                    <a:cubicBezTo>
                      <a:pt x="3465" y="1283"/>
                      <a:pt x="3465" y="1283"/>
                      <a:pt x="3465" y="1283"/>
                    </a:cubicBezTo>
                    <a:lnTo>
                      <a:pt x="3465" y="1283"/>
                    </a:lnTo>
                    <a:cubicBezTo>
                      <a:pt x="3465" y="1283"/>
                      <a:pt x="3465" y="1279"/>
                      <a:pt x="3465" y="1279"/>
                    </a:cubicBezTo>
                    <a:lnTo>
                      <a:pt x="3465" y="1279"/>
                    </a:lnTo>
                    <a:lnTo>
                      <a:pt x="3465" y="1279"/>
                    </a:lnTo>
                    <a:lnTo>
                      <a:pt x="3465" y="1279"/>
                    </a:lnTo>
                    <a:cubicBezTo>
                      <a:pt x="3465" y="1279"/>
                      <a:pt x="3465" y="1275"/>
                      <a:pt x="3465" y="1275"/>
                    </a:cubicBezTo>
                    <a:lnTo>
                      <a:pt x="3465" y="1275"/>
                    </a:lnTo>
                    <a:cubicBezTo>
                      <a:pt x="3465" y="1275"/>
                      <a:pt x="3465" y="1270"/>
                      <a:pt x="3465" y="1270"/>
                    </a:cubicBezTo>
                    <a:cubicBezTo>
                      <a:pt x="3465" y="1270"/>
                      <a:pt x="3465" y="1270"/>
                      <a:pt x="3465" y="1270"/>
                    </a:cubicBezTo>
                    <a:cubicBezTo>
                      <a:pt x="3465" y="1270"/>
                      <a:pt x="3465" y="1270"/>
                      <a:pt x="3465" y="1270"/>
                    </a:cubicBezTo>
                    <a:cubicBezTo>
                      <a:pt x="3465" y="1270"/>
                      <a:pt x="3465" y="1270"/>
                      <a:pt x="3465" y="1270"/>
                    </a:cubicBezTo>
                    <a:cubicBezTo>
                      <a:pt x="3465" y="1270"/>
                      <a:pt x="3465" y="1270"/>
                      <a:pt x="3465" y="1270"/>
                    </a:cubicBezTo>
                    <a:cubicBezTo>
                      <a:pt x="3465" y="1270"/>
                      <a:pt x="3465" y="1270"/>
                      <a:pt x="3465" y="1270"/>
                    </a:cubicBezTo>
                    <a:lnTo>
                      <a:pt x="3465" y="1270"/>
                    </a:lnTo>
                    <a:cubicBezTo>
                      <a:pt x="3465" y="1266"/>
                      <a:pt x="3461" y="1266"/>
                      <a:pt x="3461" y="1266"/>
                    </a:cubicBezTo>
                    <a:lnTo>
                      <a:pt x="3461" y="1266"/>
                    </a:lnTo>
                    <a:cubicBezTo>
                      <a:pt x="3461" y="1266"/>
                      <a:pt x="3461" y="1266"/>
                      <a:pt x="3461" y="1266"/>
                    </a:cubicBezTo>
                    <a:cubicBezTo>
                      <a:pt x="3461" y="1266"/>
                      <a:pt x="3461" y="1266"/>
                      <a:pt x="3461" y="1266"/>
                    </a:cubicBezTo>
                    <a:cubicBezTo>
                      <a:pt x="3461" y="1266"/>
                      <a:pt x="3461" y="1266"/>
                      <a:pt x="3461" y="1266"/>
                    </a:cubicBezTo>
                    <a:lnTo>
                      <a:pt x="3461" y="1266"/>
                    </a:lnTo>
                    <a:cubicBezTo>
                      <a:pt x="3461" y="1266"/>
                      <a:pt x="3461" y="1266"/>
                      <a:pt x="3461" y="1262"/>
                    </a:cubicBezTo>
                    <a:cubicBezTo>
                      <a:pt x="3461" y="1262"/>
                      <a:pt x="3461" y="1262"/>
                      <a:pt x="3461" y="1262"/>
                    </a:cubicBezTo>
                    <a:cubicBezTo>
                      <a:pt x="3461" y="1262"/>
                      <a:pt x="3461" y="1262"/>
                      <a:pt x="3461" y="1262"/>
                    </a:cubicBezTo>
                    <a:cubicBezTo>
                      <a:pt x="3461" y="1262"/>
                      <a:pt x="3461" y="1262"/>
                      <a:pt x="3461" y="1262"/>
                    </a:cubicBezTo>
                    <a:cubicBezTo>
                      <a:pt x="3461" y="1262"/>
                      <a:pt x="3461" y="1262"/>
                      <a:pt x="3461" y="1262"/>
                    </a:cubicBezTo>
                    <a:cubicBezTo>
                      <a:pt x="3461" y="1262"/>
                      <a:pt x="3461" y="1262"/>
                      <a:pt x="3461" y="1262"/>
                    </a:cubicBezTo>
                    <a:cubicBezTo>
                      <a:pt x="3461" y="1262"/>
                      <a:pt x="3461" y="1262"/>
                      <a:pt x="3461" y="1262"/>
                    </a:cubicBezTo>
                    <a:lnTo>
                      <a:pt x="3461" y="1257"/>
                    </a:lnTo>
                    <a:cubicBezTo>
                      <a:pt x="3461" y="1257"/>
                      <a:pt x="3461" y="1257"/>
                      <a:pt x="3461" y="1257"/>
                    </a:cubicBezTo>
                    <a:lnTo>
                      <a:pt x="3461" y="1257"/>
                    </a:lnTo>
                    <a:cubicBezTo>
                      <a:pt x="3461" y="1257"/>
                      <a:pt x="3461" y="1257"/>
                      <a:pt x="3461" y="1257"/>
                    </a:cubicBezTo>
                    <a:cubicBezTo>
                      <a:pt x="3461" y="1257"/>
                      <a:pt x="3461" y="1257"/>
                      <a:pt x="3461" y="1257"/>
                    </a:cubicBezTo>
                    <a:cubicBezTo>
                      <a:pt x="3461" y="1257"/>
                      <a:pt x="3461" y="1257"/>
                      <a:pt x="3461" y="1257"/>
                    </a:cubicBezTo>
                    <a:cubicBezTo>
                      <a:pt x="3461" y="1253"/>
                      <a:pt x="3461" y="1253"/>
                      <a:pt x="3461" y="1253"/>
                    </a:cubicBezTo>
                    <a:cubicBezTo>
                      <a:pt x="3461" y="1253"/>
                      <a:pt x="3461" y="1253"/>
                      <a:pt x="3461" y="1253"/>
                    </a:cubicBezTo>
                    <a:cubicBezTo>
                      <a:pt x="3461" y="1253"/>
                      <a:pt x="3461" y="1253"/>
                      <a:pt x="3461" y="1253"/>
                    </a:cubicBezTo>
                    <a:cubicBezTo>
                      <a:pt x="3461" y="1253"/>
                      <a:pt x="3461" y="1253"/>
                      <a:pt x="3457" y="1253"/>
                    </a:cubicBezTo>
                    <a:cubicBezTo>
                      <a:pt x="3457" y="1253"/>
                      <a:pt x="3457" y="1253"/>
                      <a:pt x="3457" y="1253"/>
                    </a:cubicBezTo>
                    <a:cubicBezTo>
                      <a:pt x="3457" y="1253"/>
                      <a:pt x="3457" y="1253"/>
                      <a:pt x="3457" y="1253"/>
                    </a:cubicBezTo>
                    <a:lnTo>
                      <a:pt x="3457" y="1249"/>
                    </a:lnTo>
                    <a:cubicBezTo>
                      <a:pt x="3457" y="1249"/>
                      <a:pt x="3457" y="1249"/>
                      <a:pt x="3457" y="1249"/>
                    </a:cubicBezTo>
                    <a:lnTo>
                      <a:pt x="3457" y="1249"/>
                    </a:lnTo>
                    <a:cubicBezTo>
                      <a:pt x="3457" y="1249"/>
                      <a:pt x="3457" y="1249"/>
                      <a:pt x="3457" y="1249"/>
                    </a:cubicBezTo>
                    <a:cubicBezTo>
                      <a:pt x="3457" y="1249"/>
                      <a:pt x="3457" y="1249"/>
                      <a:pt x="3457" y="1249"/>
                    </a:cubicBezTo>
                    <a:cubicBezTo>
                      <a:pt x="3457" y="1249"/>
                      <a:pt x="3457" y="1249"/>
                      <a:pt x="3457" y="1249"/>
                    </a:cubicBezTo>
                    <a:cubicBezTo>
                      <a:pt x="3457" y="1249"/>
                      <a:pt x="3457" y="1249"/>
                      <a:pt x="3457" y="1249"/>
                    </a:cubicBezTo>
                    <a:cubicBezTo>
                      <a:pt x="3457" y="1249"/>
                      <a:pt x="3457" y="1244"/>
                      <a:pt x="3457" y="1244"/>
                    </a:cubicBezTo>
                    <a:cubicBezTo>
                      <a:pt x="3457" y="1244"/>
                      <a:pt x="3457" y="1244"/>
                      <a:pt x="3457" y="1244"/>
                    </a:cubicBezTo>
                    <a:lnTo>
                      <a:pt x="3457" y="1244"/>
                    </a:lnTo>
                    <a:cubicBezTo>
                      <a:pt x="3457" y="1244"/>
                      <a:pt x="3457" y="1244"/>
                      <a:pt x="3457" y="1244"/>
                    </a:cubicBezTo>
                    <a:cubicBezTo>
                      <a:pt x="3457" y="1244"/>
                      <a:pt x="3457" y="1244"/>
                      <a:pt x="3457" y="1244"/>
                    </a:cubicBezTo>
                    <a:cubicBezTo>
                      <a:pt x="3457" y="1244"/>
                      <a:pt x="3457" y="1244"/>
                      <a:pt x="3457" y="1244"/>
                    </a:cubicBezTo>
                    <a:cubicBezTo>
                      <a:pt x="3457" y="1244"/>
                      <a:pt x="3457" y="1244"/>
                      <a:pt x="3457" y="1240"/>
                    </a:cubicBezTo>
                    <a:cubicBezTo>
                      <a:pt x="3457" y="1240"/>
                      <a:pt x="3457" y="1240"/>
                      <a:pt x="3457" y="1240"/>
                    </a:cubicBezTo>
                    <a:cubicBezTo>
                      <a:pt x="3457" y="1240"/>
                      <a:pt x="3457" y="1240"/>
                      <a:pt x="3457" y="1240"/>
                    </a:cubicBezTo>
                    <a:cubicBezTo>
                      <a:pt x="3457" y="1240"/>
                      <a:pt x="3457" y="1240"/>
                      <a:pt x="3457" y="1240"/>
                    </a:cubicBezTo>
                    <a:cubicBezTo>
                      <a:pt x="3457" y="1240"/>
                      <a:pt x="3457" y="1240"/>
                      <a:pt x="3457" y="1240"/>
                    </a:cubicBezTo>
                    <a:cubicBezTo>
                      <a:pt x="3457" y="1240"/>
                      <a:pt x="3457" y="1240"/>
                      <a:pt x="3457" y="1240"/>
                    </a:cubicBezTo>
                    <a:cubicBezTo>
                      <a:pt x="3457" y="1240"/>
                      <a:pt x="3452" y="1240"/>
                      <a:pt x="3452" y="1236"/>
                    </a:cubicBezTo>
                    <a:lnTo>
                      <a:pt x="3452" y="1236"/>
                    </a:lnTo>
                    <a:cubicBezTo>
                      <a:pt x="3452" y="1236"/>
                      <a:pt x="3452" y="1236"/>
                      <a:pt x="3452" y="1236"/>
                    </a:cubicBezTo>
                    <a:cubicBezTo>
                      <a:pt x="3452" y="1236"/>
                      <a:pt x="3452" y="1236"/>
                      <a:pt x="3452" y="1236"/>
                    </a:cubicBezTo>
                    <a:lnTo>
                      <a:pt x="3452" y="1236"/>
                    </a:lnTo>
                    <a:cubicBezTo>
                      <a:pt x="3452" y="1236"/>
                      <a:pt x="3452" y="1236"/>
                      <a:pt x="3452" y="1236"/>
                    </a:cubicBezTo>
                    <a:cubicBezTo>
                      <a:pt x="3452" y="1236"/>
                      <a:pt x="3452" y="1236"/>
                      <a:pt x="3452" y="1236"/>
                    </a:cubicBezTo>
                    <a:cubicBezTo>
                      <a:pt x="3452" y="1231"/>
                      <a:pt x="3452" y="1231"/>
                      <a:pt x="3452" y="1231"/>
                    </a:cubicBezTo>
                    <a:cubicBezTo>
                      <a:pt x="3452" y="1231"/>
                      <a:pt x="3452" y="1231"/>
                      <a:pt x="3452" y="1231"/>
                    </a:cubicBezTo>
                    <a:cubicBezTo>
                      <a:pt x="3452" y="1231"/>
                      <a:pt x="3452" y="1231"/>
                      <a:pt x="3452" y="1231"/>
                    </a:cubicBezTo>
                    <a:lnTo>
                      <a:pt x="3452" y="1231"/>
                    </a:lnTo>
                    <a:cubicBezTo>
                      <a:pt x="3452" y="1231"/>
                      <a:pt x="3452" y="1231"/>
                      <a:pt x="3452" y="1231"/>
                    </a:cubicBezTo>
                    <a:cubicBezTo>
                      <a:pt x="3452" y="1231"/>
                      <a:pt x="3452" y="1231"/>
                      <a:pt x="3452" y="1231"/>
                    </a:cubicBezTo>
                    <a:cubicBezTo>
                      <a:pt x="3452" y="1231"/>
                      <a:pt x="3452" y="1231"/>
                      <a:pt x="3452" y="1231"/>
                    </a:cubicBezTo>
                    <a:cubicBezTo>
                      <a:pt x="3452" y="1227"/>
                      <a:pt x="3452" y="1227"/>
                      <a:pt x="3452" y="1227"/>
                    </a:cubicBezTo>
                    <a:cubicBezTo>
                      <a:pt x="3452" y="1227"/>
                      <a:pt x="3452" y="1227"/>
                      <a:pt x="3452" y="1227"/>
                    </a:cubicBezTo>
                    <a:cubicBezTo>
                      <a:pt x="3452" y="1227"/>
                      <a:pt x="3452" y="1227"/>
                      <a:pt x="3452" y="1227"/>
                    </a:cubicBezTo>
                    <a:cubicBezTo>
                      <a:pt x="3452" y="1227"/>
                      <a:pt x="3452" y="1227"/>
                      <a:pt x="3452" y="1227"/>
                    </a:cubicBezTo>
                    <a:cubicBezTo>
                      <a:pt x="3452" y="1227"/>
                      <a:pt x="3452" y="1227"/>
                      <a:pt x="3452" y="1227"/>
                    </a:cubicBezTo>
                    <a:cubicBezTo>
                      <a:pt x="3452" y="1227"/>
                      <a:pt x="3452" y="1227"/>
                      <a:pt x="3452" y="1227"/>
                    </a:cubicBezTo>
                    <a:cubicBezTo>
                      <a:pt x="3452" y="1227"/>
                      <a:pt x="3452" y="1223"/>
                      <a:pt x="3452" y="1223"/>
                    </a:cubicBezTo>
                    <a:cubicBezTo>
                      <a:pt x="3452" y="1223"/>
                      <a:pt x="3452" y="1223"/>
                      <a:pt x="3452" y="1223"/>
                    </a:cubicBezTo>
                    <a:cubicBezTo>
                      <a:pt x="3448" y="1223"/>
                      <a:pt x="3448" y="1223"/>
                      <a:pt x="3448" y="1223"/>
                    </a:cubicBezTo>
                    <a:lnTo>
                      <a:pt x="3448" y="1223"/>
                    </a:lnTo>
                    <a:cubicBezTo>
                      <a:pt x="3448" y="1223"/>
                      <a:pt x="3448" y="1223"/>
                      <a:pt x="3448" y="1223"/>
                    </a:cubicBezTo>
                    <a:lnTo>
                      <a:pt x="3448" y="1218"/>
                    </a:lnTo>
                    <a:lnTo>
                      <a:pt x="3448" y="1218"/>
                    </a:lnTo>
                    <a:cubicBezTo>
                      <a:pt x="3448" y="1218"/>
                      <a:pt x="3448" y="1218"/>
                      <a:pt x="3448" y="1218"/>
                    </a:cubicBezTo>
                    <a:cubicBezTo>
                      <a:pt x="3448" y="1218"/>
                      <a:pt x="3448" y="1218"/>
                      <a:pt x="3448" y="1218"/>
                    </a:cubicBezTo>
                    <a:cubicBezTo>
                      <a:pt x="3448" y="1218"/>
                      <a:pt x="3448" y="1218"/>
                      <a:pt x="3448" y="1218"/>
                    </a:cubicBezTo>
                    <a:cubicBezTo>
                      <a:pt x="3448" y="1218"/>
                      <a:pt x="3448" y="1218"/>
                      <a:pt x="3448" y="1218"/>
                    </a:cubicBezTo>
                    <a:lnTo>
                      <a:pt x="3448" y="1214"/>
                    </a:lnTo>
                    <a:cubicBezTo>
                      <a:pt x="3448" y="1214"/>
                      <a:pt x="3448" y="1214"/>
                      <a:pt x="3448" y="1214"/>
                    </a:cubicBezTo>
                    <a:cubicBezTo>
                      <a:pt x="3448" y="1214"/>
                      <a:pt x="3448" y="1214"/>
                      <a:pt x="3448" y="1214"/>
                    </a:cubicBezTo>
                    <a:cubicBezTo>
                      <a:pt x="3448" y="1214"/>
                      <a:pt x="3448" y="1214"/>
                      <a:pt x="3448" y="1214"/>
                    </a:cubicBezTo>
                    <a:cubicBezTo>
                      <a:pt x="3448" y="1214"/>
                      <a:pt x="3448" y="1214"/>
                      <a:pt x="3448" y="1214"/>
                    </a:cubicBezTo>
                    <a:cubicBezTo>
                      <a:pt x="3448" y="1214"/>
                      <a:pt x="3448" y="1214"/>
                      <a:pt x="3448" y="1214"/>
                    </a:cubicBezTo>
                    <a:cubicBezTo>
                      <a:pt x="3448" y="1214"/>
                      <a:pt x="3448" y="1214"/>
                      <a:pt x="3448" y="1214"/>
                    </a:cubicBezTo>
                    <a:cubicBezTo>
                      <a:pt x="3448" y="1214"/>
                      <a:pt x="3448" y="1210"/>
                      <a:pt x="3448" y="1210"/>
                    </a:cubicBezTo>
                    <a:cubicBezTo>
                      <a:pt x="3448" y="1210"/>
                      <a:pt x="3448" y="1210"/>
                      <a:pt x="3448" y="1210"/>
                    </a:cubicBezTo>
                    <a:cubicBezTo>
                      <a:pt x="3448" y="1210"/>
                      <a:pt x="3448" y="1210"/>
                      <a:pt x="3448" y="1210"/>
                    </a:cubicBezTo>
                    <a:cubicBezTo>
                      <a:pt x="3444" y="1210"/>
                      <a:pt x="3444" y="1210"/>
                      <a:pt x="3444" y="1210"/>
                    </a:cubicBezTo>
                    <a:cubicBezTo>
                      <a:pt x="3444" y="1210"/>
                      <a:pt x="3444" y="1210"/>
                      <a:pt x="3444" y="1210"/>
                    </a:cubicBezTo>
                    <a:cubicBezTo>
                      <a:pt x="3444" y="1210"/>
                      <a:pt x="3444" y="1210"/>
                      <a:pt x="3444" y="1210"/>
                    </a:cubicBezTo>
                    <a:cubicBezTo>
                      <a:pt x="3444" y="1210"/>
                      <a:pt x="3444" y="1210"/>
                      <a:pt x="3444" y="1210"/>
                    </a:cubicBezTo>
                    <a:cubicBezTo>
                      <a:pt x="3444" y="1205"/>
                      <a:pt x="3444" y="1205"/>
                      <a:pt x="3444" y="1205"/>
                    </a:cubicBezTo>
                    <a:cubicBezTo>
                      <a:pt x="3444" y="1205"/>
                      <a:pt x="3444" y="1205"/>
                      <a:pt x="3444" y="1205"/>
                    </a:cubicBezTo>
                    <a:cubicBezTo>
                      <a:pt x="3444" y="1205"/>
                      <a:pt x="3444" y="1205"/>
                      <a:pt x="3444" y="1205"/>
                    </a:cubicBezTo>
                    <a:cubicBezTo>
                      <a:pt x="3444" y="1205"/>
                      <a:pt x="3444" y="1205"/>
                      <a:pt x="3444" y="1205"/>
                    </a:cubicBezTo>
                    <a:cubicBezTo>
                      <a:pt x="3444" y="1205"/>
                      <a:pt x="3444" y="1205"/>
                      <a:pt x="3444" y="1201"/>
                    </a:cubicBezTo>
                    <a:cubicBezTo>
                      <a:pt x="3444" y="1201"/>
                      <a:pt x="3444" y="1201"/>
                      <a:pt x="3444" y="1201"/>
                    </a:cubicBezTo>
                    <a:cubicBezTo>
                      <a:pt x="3444" y="1201"/>
                      <a:pt x="3444" y="1201"/>
                      <a:pt x="3444" y="1201"/>
                    </a:cubicBezTo>
                    <a:cubicBezTo>
                      <a:pt x="3444" y="1201"/>
                      <a:pt x="3444" y="1201"/>
                      <a:pt x="3444" y="1201"/>
                    </a:cubicBezTo>
                    <a:cubicBezTo>
                      <a:pt x="3444" y="1201"/>
                      <a:pt x="3444" y="1201"/>
                      <a:pt x="3444" y="1201"/>
                    </a:cubicBezTo>
                    <a:cubicBezTo>
                      <a:pt x="3444" y="1201"/>
                      <a:pt x="3444" y="1201"/>
                      <a:pt x="3444" y="1201"/>
                    </a:cubicBezTo>
                    <a:cubicBezTo>
                      <a:pt x="3444" y="1201"/>
                      <a:pt x="3444" y="1197"/>
                      <a:pt x="3444" y="1197"/>
                    </a:cubicBezTo>
                    <a:cubicBezTo>
                      <a:pt x="3444" y="1197"/>
                      <a:pt x="3444" y="1197"/>
                      <a:pt x="3444" y="1197"/>
                    </a:cubicBezTo>
                    <a:cubicBezTo>
                      <a:pt x="3444" y="1197"/>
                      <a:pt x="3444" y="1197"/>
                      <a:pt x="3444" y="1197"/>
                    </a:cubicBezTo>
                    <a:lnTo>
                      <a:pt x="3439" y="1197"/>
                    </a:lnTo>
                    <a:cubicBezTo>
                      <a:pt x="3439" y="1197"/>
                      <a:pt x="3439" y="1197"/>
                      <a:pt x="3439" y="1197"/>
                    </a:cubicBezTo>
                    <a:cubicBezTo>
                      <a:pt x="3439" y="1197"/>
                      <a:pt x="3439" y="1197"/>
                      <a:pt x="3439" y="1197"/>
                    </a:cubicBezTo>
                    <a:cubicBezTo>
                      <a:pt x="3439" y="1197"/>
                      <a:pt x="3439" y="1197"/>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92"/>
                    </a:cubicBezTo>
                    <a:cubicBezTo>
                      <a:pt x="3439" y="1192"/>
                      <a:pt x="3439" y="1192"/>
                      <a:pt x="3439" y="1188"/>
                    </a:cubicBezTo>
                    <a:cubicBezTo>
                      <a:pt x="3439" y="1188"/>
                      <a:pt x="3439" y="1188"/>
                      <a:pt x="3439" y="1188"/>
                    </a:cubicBezTo>
                    <a:cubicBezTo>
                      <a:pt x="3439" y="1188"/>
                      <a:pt x="3439" y="1188"/>
                      <a:pt x="3439" y="1188"/>
                    </a:cubicBezTo>
                    <a:cubicBezTo>
                      <a:pt x="3439" y="1188"/>
                      <a:pt x="3439" y="1188"/>
                      <a:pt x="3439" y="1188"/>
                    </a:cubicBezTo>
                    <a:cubicBezTo>
                      <a:pt x="3439" y="1188"/>
                      <a:pt x="3439" y="1188"/>
                      <a:pt x="3439" y="1188"/>
                    </a:cubicBezTo>
                    <a:cubicBezTo>
                      <a:pt x="3439" y="1188"/>
                      <a:pt x="3439" y="1188"/>
                      <a:pt x="3439" y="1188"/>
                    </a:cubicBezTo>
                    <a:cubicBezTo>
                      <a:pt x="3439" y="1184"/>
                      <a:pt x="3439" y="1184"/>
                      <a:pt x="3439" y="1184"/>
                    </a:cubicBezTo>
                    <a:cubicBezTo>
                      <a:pt x="3439" y="1184"/>
                      <a:pt x="3439" y="1184"/>
                      <a:pt x="3439" y="1184"/>
                    </a:cubicBezTo>
                    <a:cubicBezTo>
                      <a:pt x="3439" y="1184"/>
                      <a:pt x="3439" y="1184"/>
                      <a:pt x="3435" y="1184"/>
                    </a:cubicBezTo>
                    <a:lnTo>
                      <a:pt x="3435" y="1184"/>
                    </a:lnTo>
                    <a:cubicBezTo>
                      <a:pt x="3435" y="1184"/>
                      <a:pt x="3435" y="1184"/>
                      <a:pt x="3435" y="1184"/>
                    </a:cubicBezTo>
                    <a:cubicBezTo>
                      <a:pt x="3435" y="1184"/>
                      <a:pt x="3435" y="1184"/>
                      <a:pt x="3435" y="1184"/>
                    </a:cubicBezTo>
                    <a:cubicBezTo>
                      <a:pt x="3435" y="1179"/>
                      <a:pt x="3435" y="1179"/>
                      <a:pt x="3435" y="1179"/>
                    </a:cubicBezTo>
                    <a:lnTo>
                      <a:pt x="3435" y="1179"/>
                    </a:lnTo>
                    <a:cubicBezTo>
                      <a:pt x="3435" y="1179"/>
                      <a:pt x="3435" y="1179"/>
                      <a:pt x="3435" y="1179"/>
                    </a:cubicBezTo>
                    <a:cubicBezTo>
                      <a:pt x="3435" y="1179"/>
                      <a:pt x="3435" y="1179"/>
                      <a:pt x="3435" y="1179"/>
                    </a:cubicBezTo>
                    <a:cubicBezTo>
                      <a:pt x="3435" y="1179"/>
                      <a:pt x="3435" y="1179"/>
                      <a:pt x="3435" y="1179"/>
                    </a:cubicBezTo>
                    <a:cubicBezTo>
                      <a:pt x="3435" y="1179"/>
                      <a:pt x="3435" y="1179"/>
                      <a:pt x="3435" y="1179"/>
                    </a:cubicBezTo>
                    <a:cubicBezTo>
                      <a:pt x="3435" y="1179"/>
                      <a:pt x="3435" y="1175"/>
                      <a:pt x="3435" y="1175"/>
                    </a:cubicBezTo>
                    <a:cubicBezTo>
                      <a:pt x="3435" y="1175"/>
                      <a:pt x="3435" y="1175"/>
                      <a:pt x="3435" y="1175"/>
                    </a:cubicBezTo>
                    <a:cubicBezTo>
                      <a:pt x="3435" y="1175"/>
                      <a:pt x="3435" y="1175"/>
                      <a:pt x="3435" y="1175"/>
                    </a:cubicBezTo>
                    <a:cubicBezTo>
                      <a:pt x="3435" y="1175"/>
                      <a:pt x="3435" y="1175"/>
                      <a:pt x="3435" y="1175"/>
                    </a:cubicBezTo>
                    <a:cubicBezTo>
                      <a:pt x="3435" y="1175"/>
                      <a:pt x="3435" y="1175"/>
                      <a:pt x="3435" y="1175"/>
                    </a:cubicBezTo>
                    <a:lnTo>
                      <a:pt x="3435" y="1175"/>
                    </a:lnTo>
                    <a:cubicBezTo>
                      <a:pt x="3435" y="1175"/>
                      <a:pt x="3435" y="1175"/>
                      <a:pt x="3435" y="1171"/>
                    </a:cubicBezTo>
                    <a:cubicBezTo>
                      <a:pt x="3435" y="1171"/>
                      <a:pt x="3435" y="1171"/>
                      <a:pt x="3435" y="1171"/>
                    </a:cubicBezTo>
                    <a:cubicBezTo>
                      <a:pt x="3435" y="1171"/>
                      <a:pt x="3435" y="1171"/>
                      <a:pt x="3430" y="1171"/>
                    </a:cubicBezTo>
                    <a:cubicBezTo>
                      <a:pt x="3430" y="1171"/>
                      <a:pt x="3430" y="1171"/>
                      <a:pt x="3430" y="1171"/>
                    </a:cubicBezTo>
                    <a:cubicBezTo>
                      <a:pt x="3430" y="1171"/>
                      <a:pt x="3430" y="1166"/>
                      <a:pt x="3430" y="1166"/>
                    </a:cubicBezTo>
                    <a:cubicBezTo>
                      <a:pt x="3430" y="1166"/>
                      <a:pt x="3430" y="1166"/>
                      <a:pt x="3430" y="1166"/>
                    </a:cubicBezTo>
                    <a:cubicBezTo>
                      <a:pt x="3430" y="1166"/>
                      <a:pt x="3430" y="1166"/>
                      <a:pt x="3430" y="1166"/>
                    </a:cubicBezTo>
                    <a:lnTo>
                      <a:pt x="3430" y="1166"/>
                    </a:lnTo>
                    <a:cubicBezTo>
                      <a:pt x="3422" y="1145"/>
                      <a:pt x="3417" y="1127"/>
                      <a:pt x="3409" y="1110"/>
                    </a:cubicBezTo>
                    <a:lnTo>
                      <a:pt x="3409" y="1110"/>
                    </a:lnTo>
                    <a:cubicBezTo>
                      <a:pt x="3409" y="1110"/>
                      <a:pt x="3409" y="1106"/>
                      <a:pt x="3409" y="1106"/>
                    </a:cubicBezTo>
                    <a:cubicBezTo>
                      <a:pt x="3409" y="1106"/>
                      <a:pt x="3409" y="1106"/>
                      <a:pt x="3409" y="1106"/>
                    </a:cubicBezTo>
                    <a:lnTo>
                      <a:pt x="3409" y="1106"/>
                    </a:lnTo>
                    <a:cubicBezTo>
                      <a:pt x="3409" y="1106"/>
                      <a:pt x="3409" y="1106"/>
                      <a:pt x="3409" y="1106"/>
                    </a:cubicBezTo>
                    <a:lnTo>
                      <a:pt x="3409" y="1106"/>
                    </a:lnTo>
                    <a:cubicBezTo>
                      <a:pt x="3409" y="1106"/>
                      <a:pt x="3409" y="1106"/>
                      <a:pt x="3409" y="1101"/>
                    </a:cubicBezTo>
                    <a:cubicBezTo>
                      <a:pt x="3409" y="1101"/>
                      <a:pt x="3409" y="1101"/>
                      <a:pt x="3409" y="1101"/>
                    </a:cubicBezTo>
                    <a:cubicBezTo>
                      <a:pt x="3409" y="1101"/>
                      <a:pt x="3409" y="1101"/>
                      <a:pt x="3409" y="1101"/>
                    </a:cubicBezTo>
                    <a:cubicBezTo>
                      <a:pt x="3409" y="1101"/>
                      <a:pt x="3409" y="1101"/>
                      <a:pt x="3409" y="1101"/>
                    </a:cubicBezTo>
                    <a:cubicBezTo>
                      <a:pt x="3409" y="1101"/>
                      <a:pt x="3409" y="1101"/>
                      <a:pt x="3409" y="1101"/>
                    </a:cubicBezTo>
                    <a:cubicBezTo>
                      <a:pt x="3409" y="1101"/>
                      <a:pt x="3409" y="1101"/>
                      <a:pt x="3409" y="1101"/>
                    </a:cubicBezTo>
                    <a:cubicBezTo>
                      <a:pt x="3409" y="1101"/>
                      <a:pt x="3409" y="1101"/>
                      <a:pt x="3404" y="1101"/>
                    </a:cubicBezTo>
                    <a:cubicBezTo>
                      <a:pt x="3404" y="1101"/>
                      <a:pt x="3404" y="1101"/>
                      <a:pt x="3404" y="1097"/>
                    </a:cubicBezTo>
                    <a:cubicBezTo>
                      <a:pt x="3404" y="1097"/>
                      <a:pt x="3404" y="1097"/>
                      <a:pt x="3404" y="1097"/>
                    </a:cubicBezTo>
                    <a:cubicBezTo>
                      <a:pt x="3404" y="1097"/>
                      <a:pt x="3404" y="1097"/>
                      <a:pt x="3404" y="1097"/>
                    </a:cubicBezTo>
                    <a:lnTo>
                      <a:pt x="3404" y="1097"/>
                    </a:lnTo>
                    <a:cubicBezTo>
                      <a:pt x="3404" y="1097"/>
                      <a:pt x="3404" y="1097"/>
                      <a:pt x="3404" y="1097"/>
                    </a:cubicBezTo>
                    <a:cubicBezTo>
                      <a:pt x="3404" y="1097"/>
                      <a:pt x="3404" y="1097"/>
                      <a:pt x="3404" y="1097"/>
                    </a:cubicBezTo>
                    <a:cubicBezTo>
                      <a:pt x="3404" y="1097"/>
                      <a:pt x="3404" y="1093"/>
                      <a:pt x="3404" y="1093"/>
                    </a:cubicBezTo>
                    <a:lnTo>
                      <a:pt x="3404" y="1093"/>
                    </a:lnTo>
                    <a:cubicBezTo>
                      <a:pt x="3400" y="1088"/>
                      <a:pt x="3400" y="1080"/>
                      <a:pt x="3396" y="1075"/>
                    </a:cubicBezTo>
                    <a:close/>
                    <a:moveTo>
                      <a:pt x="3088" y="1908"/>
                    </a:moveTo>
                    <a:cubicBezTo>
                      <a:pt x="3079" y="1981"/>
                      <a:pt x="3066" y="2051"/>
                      <a:pt x="3045" y="2120"/>
                    </a:cubicBezTo>
                    <a:lnTo>
                      <a:pt x="3457" y="2242"/>
                    </a:lnTo>
                    <a:cubicBezTo>
                      <a:pt x="3461" y="2233"/>
                      <a:pt x="3461" y="2229"/>
                      <a:pt x="3465" y="2220"/>
                    </a:cubicBezTo>
                    <a:lnTo>
                      <a:pt x="3465" y="2220"/>
                    </a:lnTo>
                    <a:cubicBezTo>
                      <a:pt x="3465" y="2220"/>
                      <a:pt x="3465" y="2220"/>
                      <a:pt x="3465" y="2220"/>
                    </a:cubicBezTo>
                    <a:lnTo>
                      <a:pt x="3465" y="2220"/>
                    </a:lnTo>
                    <a:cubicBezTo>
                      <a:pt x="3465" y="2216"/>
                      <a:pt x="3465" y="2216"/>
                      <a:pt x="3465" y="2211"/>
                    </a:cubicBezTo>
                    <a:lnTo>
                      <a:pt x="3465" y="2211"/>
                    </a:lnTo>
                    <a:cubicBezTo>
                      <a:pt x="3465" y="2211"/>
                      <a:pt x="3465" y="2211"/>
                      <a:pt x="3465" y="2211"/>
                    </a:cubicBezTo>
                    <a:lnTo>
                      <a:pt x="3465" y="2211"/>
                    </a:lnTo>
                    <a:lnTo>
                      <a:pt x="3465" y="2211"/>
                    </a:lnTo>
                    <a:lnTo>
                      <a:pt x="3465" y="2211"/>
                    </a:lnTo>
                    <a:cubicBezTo>
                      <a:pt x="3465" y="2211"/>
                      <a:pt x="3465" y="2207"/>
                      <a:pt x="3465" y="2207"/>
                    </a:cubicBezTo>
                    <a:cubicBezTo>
                      <a:pt x="3465" y="2207"/>
                      <a:pt x="3465" y="2207"/>
                      <a:pt x="3465" y="2207"/>
                    </a:cubicBezTo>
                    <a:cubicBezTo>
                      <a:pt x="3465" y="2207"/>
                      <a:pt x="3465" y="2207"/>
                      <a:pt x="3465" y="2207"/>
                    </a:cubicBezTo>
                    <a:cubicBezTo>
                      <a:pt x="3465" y="2207"/>
                      <a:pt x="3465" y="2207"/>
                      <a:pt x="3465" y="2207"/>
                    </a:cubicBezTo>
                    <a:cubicBezTo>
                      <a:pt x="3465" y="2207"/>
                      <a:pt x="3470" y="2203"/>
                      <a:pt x="3470" y="2203"/>
                    </a:cubicBezTo>
                    <a:cubicBezTo>
                      <a:pt x="3470" y="2203"/>
                      <a:pt x="3470" y="2203"/>
                      <a:pt x="3470" y="2203"/>
                    </a:cubicBezTo>
                    <a:cubicBezTo>
                      <a:pt x="3470" y="2203"/>
                      <a:pt x="3470" y="2203"/>
                      <a:pt x="3470" y="2203"/>
                    </a:cubicBezTo>
                    <a:cubicBezTo>
                      <a:pt x="3470" y="2203"/>
                      <a:pt x="3470" y="2203"/>
                      <a:pt x="3470" y="2203"/>
                    </a:cubicBezTo>
                    <a:cubicBezTo>
                      <a:pt x="3470" y="2203"/>
                      <a:pt x="3470" y="2203"/>
                      <a:pt x="3470" y="2203"/>
                    </a:cubicBezTo>
                    <a:cubicBezTo>
                      <a:pt x="3470" y="2203"/>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8"/>
                      <a:pt x="3470" y="2198"/>
                    </a:cubicBezTo>
                    <a:cubicBezTo>
                      <a:pt x="3470" y="2198"/>
                      <a:pt x="3470" y="2194"/>
                      <a:pt x="3470" y="2194"/>
                    </a:cubicBezTo>
                    <a:cubicBezTo>
                      <a:pt x="3470" y="2194"/>
                      <a:pt x="3470" y="2194"/>
                      <a:pt x="3470" y="2194"/>
                    </a:cubicBezTo>
                    <a:cubicBezTo>
                      <a:pt x="3470" y="2194"/>
                      <a:pt x="3470" y="2194"/>
                      <a:pt x="3470" y="2194"/>
                    </a:cubicBezTo>
                    <a:cubicBezTo>
                      <a:pt x="3470" y="2194"/>
                      <a:pt x="3470" y="2194"/>
                      <a:pt x="3470" y="2194"/>
                    </a:cubicBezTo>
                    <a:cubicBezTo>
                      <a:pt x="3470" y="2194"/>
                      <a:pt x="3470" y="2194"/>
                      <a:pt x="3470" y="2194"/>
                    </a:cubicBezTo>
                    <a:cubicBezTo>
                      <a:pt x="3470" y="2194"/>
                      <a:pt x="3470" y="2194"/>
                      <a:pt x="3470" y="2194"/>
                    </a:cubicBezTo>
                    <a:cubicBezTo>
                      <a:pt x="3470" y="2194"/>
                      <a:pt x="3470" y="2194"/>
                      <a:pt x="3470" y="2190"/>
                    </a:cubicBezTo>
                    <a:lnTo>
                      <a:pt x="3470" y="2190"/>
                    </a:lnTo>
                    <a:lnTo>
                      <a:pt x="3470" y="2190"/>
                    </a:lnTo>
                    <a:cubicBezTo>
                      <a:pt x="3470" y="2190"/>
                      <a:pt x="3470" y="2190"/>
                      <a:pt x="3470" y="2190"/>
                    </a:cubicBezTo>
                    <a:cubicBezTo>
                      <a:pt x="3470" y="2190"/>
                      <a:pt x="3470" y="2190"/>
                      <a:pt x="3470" y="2190"/>
                    </a:cubicBezTo>
                    <a:cubicBezTo>
                      <a:pt x="3470" y="2190"/>
                      <a:pt x="3470" y="2190"/>
                      <a:pt x="3474" y="2190"/>
                    </a:cubicBezTo>
                    <a:cubicBezTo>
                      <a:pt x="3474" y="2190"/>
                      <a:pt x="3474" y="2190"/>
                      <a:pt x="3474" y="2190"/>
                    </a:cubicBezTo>
                    <a:cubicBezTo>
                      <a:pt x="3474" y="2190"/>
                      <a:pt x="3474" y="2185"/>
                      <a:pt x="3474" y="2185"/>
                    </a:cubicBezTo>
                    <a:cubicBezTo>
                      <a:pt x="3474" y="2185"/>
                      <a:pt x="3474" y="2185"/>
                      <a:pt x="3474" y="2185"/>
                    </a:cubicBezTo>
                    <a:cubicBezTo>
                      <a:pt x="3474" y="2185"/>
                      <a:pt x="3474" y="2185"/>
                      <a:pt x="3474" y="2185"/>
                    </a:cubicBezTo>
                    <a:cubicBezTo>
                      <a:pt x="3474" y="2185"/>
                      <a:pt x="3474" y="2185"/>
                      <a:pt x="3474" y="2185"/>
                    </a:cubicBezTo>
                    <a:cubicBezTo>
                      <a:pt x="3474" y="2185"/>
                      <a:pt x="3474" y="2185"/>
                      <a:pt x="3474" y="2185"/>
                    </a:cubicBezTo>
                    <a:lnTo>
                      <a:pt x="3474" y="2185"/>
                    </a:lnTo>
                    <a:cubicBezTo>
                      <a:pt x="3474" y="2185"/>
                      <a:pt x="3474" y="2185"/>
                      <a:pt x="3474" y="2185"/>
                    </a:cubicBezTo>
                    <a:cubicBezTo>
                      <a:pt x="3474" y="2185"/>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81"/>
                      <a:pt x="3474" y="2181"/>
                      <a:pt x="3474" y="2181"/>
                    </a:cubicBezTo>
                    <a:cubicBezTo>
                      <a:pt x="3474" y="2177"/>
                      <a:pt x="3474" y="2177"/>
                      <a:pt x="3474" y="2177"/>
                    </a:cubicBezTo>
                    <a:cubicBezTo>
                      <a:pt x="3474" y="2177"/>
                      <a:pt x="3474" y="2177"/>
                      <a:pt x="3474" y="2177"/>
                    </a:cubicBezTo>
                    <a:lnTo>
                      <a:pt x="3474" y="2177"/>
                    </a:lnTo>
                    <a:cubicBezTo>
                      <a:pt x="3474" y="2177"/>
                      <a:pt x="3474" y="2177"/>
                      <a:pt x="3474" y="2177"/>
                    </a:cubicBezTo>
                    <a:cubicBezTo>
                      <a:pt x="3474" y="2177"/>
                      <a:pt x="3474" y="2177"/>
                      <a:pt x="3474" y="2177"/>
                    </a:cubicBezTo>
                    <a:cubicBezTo>
                      <a:pt x="3474" y="2177"/>
                      <a:pt x="3474" y="2177"/>
                      <a:pt x="3474" y="2177"/>
                    </a:cubicBezTo>
                    <a:lnTo>
                      <a:pt x="3474" y="2172"/>
                    </a:lnTo>
                    <a:cubicBezTo>
                      <a:pt x="3474" y="2172"/>
                      <a:pt x="3474" y="2172"/>
                      <a:pt x="3474" y="2172"/>
                    </a:cubicBezTo>
                    <a:cubicBezTo>
                      <a:pt x="3474" y="2172"/>
                      <a:pt x="3474" y="2172"/>
                      <a:pt x="3474" y="2172"/>
                    </a:cubicBezTo>
                    <a:cubicBezTo>
                      <a:pt x="3474" y="2172"/>
                      <a:pt x="3474" y="2172"/>
                      <a:pt x="3474" y="2172"/>
                    </a:cubicBezTo>
                    <a:cubicBezTo>
                      <a:pt x="3474" y="2172"/>
                      <a:pt x="3474" y="2172"/>
                      <a:pt x="3474" y="2172"/>
                    </a:cubicBezTo>
                    <a:cubicBezTo>
                      <a:pt x="3478" y="2172"/>
                      <a:pt x="3478" y="2172"/>
                      <a:pt x="3478" y="2172"/>
                    </a:cubicBezTo>
                    <a:cubicBezTo>
                      <a:pt x="3478" y="2172"/>
                      <a:pt x="3478" y="2172"/>
                      <a:pt x="3478" y="2172"/>
                    </a:cubicBezTo>
                    <a:cubicBezTo>
                      <a:pt x="3478" y="2172"/>
                      <a:pt x="3478" y="2172"/>
                      <a:pt x="3478" y="2172"/>
                    </a:cubicBezTo>
                    <a:cubicBezTo>
                      <a:pt x="3478" y="2168"/>
                      <a:pt x="3478" y="2168"/>
                      <a:pt x="3478" y="2168"/>
                    </a:cubicBezTo>
                    <a:cubicBezTo>
                      <a:pt x="3478" y="2168"/>
                      <a:pt x="3478" y="2168"/>
                      <a:pt x="3478" y="2168"/>
                    </a:cubicBezTo>
                    <a:cubicBezTo>
                      <a:pt x="3478" y="2168"/>
                      <a:pt x="3478" y="2168"/>
                      <a:pt x="3478" y="2168"/>
                    </a:cubicBezTo>
                    <a:cubicBezTo>
                      <a:pt x="3478" y="2168"/>
                      <a:pt x="3478" y="2168"/>
                      <a:pt x="3478" y="2168"/>
                    </a:cubicBezTo>
                    <a:cubicBezTo>
                      <a:pt x="3478" y="2168"/>
                      <a:pt x="3478" y="2164"/>
                      <a:pt x="3478" y="2164"/>
                    </a:cubicBezTo>
                    <a:cubicBezTo>
                      <a:pt x="3478" y="2164"/>
                      <a:pt x="3478" y="2164"/>
                      <a:pt x="3478" y="2164"/>
                    </a:cubicBezTo>
                    <a:cubicBezTo>
                      <a:pt x="3478" y="2164"/>
                      <a:pt x="3478" y="2164"/>
                      <a:pt x="3478" y="2164"/>
                    </a:cubicBezTo>
                    <a:cubicBezTo>
                      <a:pt x="3478" y="2164"/>
                      <a:pt x="3478" y="2164"/>
                      <a:pt x="3478" y="2164"/>
                    </a:cubicBezTo>
                    <a:cubicBezTo>
                      <a:pt x="3478" y="2164"/>
                      <a:pt x="3478" y="2164"/>
                      <a:pt x="3478" y="2159"/>
                    </a:cubicBezTo>
                    <a:lnTo>
                      <a:pt x="3478" y="2159"/>
                    </a:lnTo>
                    <a:cubicBezTo>
                      <a:pt x="3478" y="2159"/>
                      <a:pt x="3478" y="2159"/>
                      <a:pt x="3478" y="2159"/>
                    </a:cubicBezTo>
                    <a:cubicBezTo>
                      <a:pt x="3478" y="2159"/>
                      <a:pt x="3478" y="2159"/>
                      <a:pt x="3478" y="2159"/>
                    </a:cubicBezTo>
                    <a:cubicBezTo>
                      <a:pt x="3478" y="2159"/>
                      <a:pt x="3478" y="2159"/>
                      <a:pt x="3478" y="2159"/>
                    </a:cubicBezTo>
                    <a:cubicBezTo>
                      <a:pt x="3478" y="2159"/>
                      <a:pt x="3478" y="2159"/>
                      <a:pt x="3478" y="2159"/>
                    </a:cubicBezTo>
                    <a:cubicBezTo>
                      <a:pt x="3478" y="2159"/>
                      <a:pt x="3478" y="2159"/>
                      <a:pt x="3478" y="2159"/>
                    </a:cubicBezTo>
                    <a:cubicBezTo>
                      <a:pt x="3478" y="2159"/>
                      <a:pt x="3478" y="2159"/>
                      <a:pt x="3478" y="2159"/>
                    </a:cubicBezTo>
                    <a:cubicBezTo>
                      <a:pt x="3478" y="2155"/>
                      <a:pt x="3478" y="2155"/>
                      <a:pt x="3483" y="2155"/>
                    </a:cubicBezTo>
                    <a:lnTo>
                      <a:pt x="3483" y="2155"/>
                    </a:lnTo>
                    <a:cubicBezTo>
                      <a:pt x="3483" y="2155"/>
                      <a:pt x="3483" y="2151"/>
                      <a:pt x="3483" y="2151"/>
                    </a:cubicBezTo>
                    <a:lnTo>
                      <a:pt x="3483" y="2151"/>
                    </a:lnTo>
                    <a:cubicBezTo>
                      <a:pt x="3483" y="2151"/>
                      <a:pt x="3483" y="2151"/>
                      <a:pt x="3483" y="2146"/>
                    </a:cubicBezTo>
                    <a:lnTo>
                      <a:pt x="3483" y="2146"/>
                    </a:lnTo>
                    <a:lnTo>
                      <a:pt x="3483" y="2146"/>
                    </a:lnTo>
                    <a:cubicBezTo>
                      <a:pt x="3483" y="2142"/>
                      <a:pt x="3483" y="2142"/>
                      <a:pt x="3483" y="2138"/>
                    </a:cubicBezTo>
                    <a:lnTo>
                      <a:pt x="3483" y="2138"/>
                    </a:lnTo>
                    <a:cubicBezTo>
                      <a:pt x="3487" y="2120"/>
                      <a:pt x="3491" y="2103"/>
                      <a:pt x="3496" y="2085"/>
                    </a:cubicBezTo>
                    <a:cubicBezTo>
                      <a:pt x="3496" y="2081"/>
                      <a:pt x="3496" y="2081"/>
                      <a:pt x="3496" y="2077"/>
                    </a:cubicBezTo>
                    <a:lnTo>
                      <a:pt x="3496" y="2077"/>
                    </a:lnTo>
                    <a:cubicBezTo>
                      <a:pt x="3496" y="2077"/>
                      <a:pt x="3496" y="2072"/>
                      <a:pt x="3500" y="2072"/>
                    </a:cubicBezTo>
                    <a:lnTo>
                      <a:pt x="3500" y="2072"/>
                    </a:lnTo>
                    <a:cubicBezTo>
                      <a:pt x="3500" y="2072"/>
                      <a:pt x="3500" y="2072"/>
                      <a:pt x="3500" y="2072"/>
                    </a:cubicBezTo>
                    <a:lnTo>
                      <a:pt x="3500" y="2068"/>
                    </a:lnTo>
                    <a:cubicBezTo>
                      <a:pt x="3500" y="2068"/>
                      <a:pt x="3500" y="2068"/>
                      <a:pt x="3500" y="2068"/>
                    </a:cubicBezTo>
                    <a:lnTo>
                      <a:pt x="3500" y="2064"/>
                    </a:lnTo>
                    <a:cubicBezTo>
                      <a:pt x="3500" y="2064"/>
                      <a:pt x="3500" y="2064"/>
                      <a:pt x="3500" y="2064"/>
                    </a:cubicBezTo>
                    <a:lnTo>
                      <a:pt x="3500" y="2064"/>
                    </a:lnTo>
                    <a:cubicBezTo>
                      <a:pt x="3500" y="2064"/>
                      <a:pt x="3500" y="2064"/>
                      <a:pt x="3500" y="2064"/>
                    </a:cubicBezTo>
                    <a:lnTo>
                      <a:pt x="3500" y="2064"/>
                    </a:lnTo>
                    <a:cubicBezTo>
                      <a:pt x="3500" y="2064"/>
                      <a:pt x="3500" y="2064"/>
                      <a:pt x="3500" y="2064"/>
                    </a:cubicBezTo>
                    <a:lnTo>
                      <a:pt x="3500" y="2064"/>
                    </a:lnTo>
                    <a:cubicBezTo>
                      <a:pt x="3500" y="2059"/>
                      <a:pt x="3500" y="2059"/>
                      <a:pt x="3500" y="2059"/>
                    </a:cubicBezTo>
                    <a:cubicBezTo>
                      <a:pt x="3500" y="2059"/>
                      <a:pt x="3500" y="2059"/>
                      <a:pt x="3500" y="2059"/>
                    </a:cubicBezTo>
                    <a:cubicBezTo>
                      <a:pt x="3500" y="2059"/>
                      <a:pt x="3500" y="2059"/>
                      <a:pt x="3500" y="2059"/>
                    </a:cubicBezTo>
                    <a:lnTo>
                      <a:pt x="3500" y="2059"/>
                    </a:lnTo>
                    <a:cubicBezTo>
                      <a:pt x="3500" y="2059"/>
                      <a:pt x="3500" y="2059"/>
                      <a:pt x="3500" y="2055"/>
                    </a:cubicBezTo>
                    <a:cubicBezTo>
                      <a:pt x="3500" y="2055"/>
                      <a:pt x="3500" y="2055"/>
                      <a:pt x="3500" y="2055"/>
                    </a:cubicBezTo>
                    <a:cubicBezTo>
                      <a:pt x="3500" y="2055"/>
                      <a:pt x="3500" y="2055"/>
                      <a:pt x="3500" y="2055"/>
                    </a:cubicBezTo>
                    <a:cubicBezTo>
                      <a:pt x="3500" y="2055"/>
                      <a:pt x="3500" y="2055"/>
                      <a:pt x="3500" y="2055"/>
                    </a:cubicBezTo>
                    <a:cubicBezTo>
                      <a:pt x="3500" y="2055"/>
                      <a:pt x="3500" y="2055"/>
                      <a:pt x="3500" y="2055"/>
                    </a:cubicBezTo>
                    <a:cubicBezTo>
                      <a:pt x="3500" y="2051"/>
                      <a:pt x="3500" y="2051"/>
                      <a:pt x="3500" y="2051"/>
                    </a:cubicBezTo>
                    <a:cubicBezTo>
                      <a:pt x="3500" y="2051"/>
                      <a:pt x="3500" y="2051"/>
                      <a:pt x="3500" y="2051"/>
                    </a:cubicBezTo>
                    <a:cubicBezTo>
                      <a:pt x="3500" y="2051"/>
                      <a:pt x="3500" y="2051"/>
                      <a:pt x="3500" y="2051"/>
                    </a:cubicBezTo>
                    <a:cubicBezTo>
                      <a:pt x="3500" y="2051"/>
                      <a:pt x="3500" y="2051"/>
                      <a:pt x="3500" y="2051"/>
                    </a:cubicBezTo>
                    <a:cubicBezTo>
                      <a:pt x="3500" y="2051"/>
                      <a:pt x="3500" y="2051"/>
                      <a:pt x="3500" y="2051"/>
                    </a:cubicBezTo>
                    <a:cubicBezTo>
                      <a:pt x="3504" y="2051"/>
                      <a:pt x="3504" y="2051"/>
                      <a:pt x="3504" y="2051"/>
                    </a:cubicBezTo>
                    <a:cubicBezTo>
                      <a:pt x="3504" y="2051"/>
                      <a:pt x="3504" y="2051"/>
                      <a:pt x="3504" y="2051"/>
                    </a:cubicBezTo>
                    <a:cubicBezTo>
                      <a:pt x="3504" y="2051"/>
                      <a:pt x="3504" y="2046"/>
                      <a:pt x="3504" y="2046"/>
                    </a:cubicBezTo>
                    <a:cubicBezTo>
                      <a:pt x="3504" y="2046"/>
                      <a:pt x="3504" y="2046"/>
                      <a:pt x="3504" y="2046"/>
                    </a:cubicBezTo>
                    <a:cubicBezTo>
                      <a:pt x="3504" y="2046"/>
                      <a:pt x="3504" y="2046"/>
                      <a:pt x="3504" y="2046"/>
                    </a:cubicBezTo>
                    <a:cubicBezTo>
                      <a:pt x="3504" y="2046"/>
                      <a:pt x="3504" y="2046"/>
                      <a:pt x="3504" y="2046"/>
                    </a:cubicBezTo>
                    <a:cubicBezTo>
                      <a:pt x="3504" y="2046"/>
                      <a:pt x="3504" y="2046"/>
                      <a:pt x="3504" y="2046"/>
                    </a:cubicBezTo>
                    <a:cubicBezTo>
                      <a:pt x="3504" y="2046"/>
                      <a:pt x="3504" y="2046"/>
                      <a:pt x="3504" y="2046"/>
                    </a:cubicBezTo>
                    <a:cubicBezTo>
                      <a:pt x="3504" y="2046"/>
                      <a:pt x="3504" y="2046"/>
                      <a:pt x="3504" y="2042"/>
                    </a:cubicBezTo>
                    <a:cubicBezTo>
                      <a:pt x="3504" y="2042"/>
                      <a:pt x="3504" y="2042"/>
                      <a:pt x="3504" y="2042"/>
                    </a:cubicBezTo>
                    <a:cubicBezTo>
                      <a:pt x="3504" y="2042"/>
                      <a:pt x="3504" y="2042"/>
                      <a:pt x="3504" y="2042"/>
                    </a:cubicBezTo>
                    <a:cubicBezTo>
                      <a:pt x="3504" y="2042"/>
                      <a:pt x="3504" y="2042"/>
                      <a:pt x="3504" y="2042"/>
                    </a:cubicBezTo>
                    <a:cubicBezTo>
                      <a:pt x="3504" y="2042"/>
                      <a:pt x="3504" y="2042"/>
                      <a:pt x="3504" y="2042"/>
                    </a:cubicBezTo>
                    <a:cubicBezTo>
                      <a:pt x="3504" y="2042"/>
                      <a:pt x="3504" y="2042"/>
                      <a:pt x="3504" y="2042"/>
                    </a:cubicBezTo>
                    <a:lnTo>
                      <a:pt x="3504" y="2042"/>
                    </a:lnTo>
                    <a:cubicBezTo>
                      <a:pt x="3504" y="2042"/>
                      <a:pt x="3504" y="2038"/>
                      <a:pt x="3504" y="2038"/>
                    </a:cubicBezTo>
                    <a:cubicBezTo>
                      <a:pt x="3504" y="2038"/>
                      <a:pt x="3504" y="2038"/>
                      <a:pt x="3504" y="2038"/>
                    </a:cubicBezTo>
                    <a:cubicBezTo>
                      <a:pt x="3504" y="2038"/>
                      <a:pt x="3504" y="2038"/>
                      <a:pt x="3504" y="2038"/>
                    </a:cubicBezTo>
                    <a:cubicBezTo>
                      <a:pt x="3504" y="2038"/>
                      <a:pt x="3504" y="2038"/>
                      <a:pt x="3504" y="2038"/>
                    </a:cubicBezTo>
                    <a:cubicBezTo>
                      <a:pt x="3504" y="2038"/>
                      <a:pt x="3504" y="2038"/>
                      <a:pt x="3504" y="2038"/>
                    </a:cubicBezTo>
                    <a:cubicBezTo>
                      <a:pt x="3504" y="2038"/>
                      <a:pt x="3504" y="2038"/>
                      <a:pt x="3504" y="2038"/>
                    </a:cubicBezTo>
                    <a:cubicBezTo>
                      <a:pt x="3504" y="2038"/>
                      <a:pt x="3504" y="2038"/>
                      <a:pt x="3504" y="2033"/>
                    </a:cubicBezTo>
                    <a:cubicBezTo>
                      <a:pt x="3504" y="2033"/>
                      <a:pt x="3504" y="2033"/>
                      <a:pt x="3504" y="2033"/>
                    </a:cubicBezTo>
                    <a:cubicBezTo>
                      <a:pt x="3504" y="2033"/>
                      <a:pt x="3504" y="2033"/>
                      <a:pt x="3504" y="2033"/>
                    </a:cubicBezTo>
                    <a:cubicBezTo>
                      <a:pt x="3504" y="2033"/>
                      <a:pt x="3504" y="2033"/>
                      <a:pt x="3504" y="2033"/>
                    </a:cubicBezTo>
                    <a:cubicBezTo>
                      <a:pt x="3504" y="2029"/>
                      <a:pt x="3504" y="2029"/>
                      <a:pt x="3504" y="2029"/>
                    </a:cubicBezTo>
                    <a:cubicBezTo>
                      <a:pt x="3504" y="2029"/>
                      <a:pt x="3504" y="2029"/>
                      <a:pt x="3504" y="2029"/>
                    </a:cubicBezTo>
                    <a:cubicBezTo>
                      <a:pt x="3504" y="2029"/>
                      <a:pt x="3504" y="2029"/>
                      <a:pt x="3504" y="2029"/>
                    </a:cubicBezTo>
                    <a:lnTo>
                      <a:pt x="3504" y="2029"/>
                    </a:lnTo>
                    <a:cubicBezTo>
                      <a:pt x="3509" y="2007"/>
                      <a:pt x="3513" y="1986"/>
                      <a:pt x="3517" y="1964"/>
                    </a:cubicBezTo>
                    <a:close/>
                    <a:moveTo>
                      <a:pt x="2837" y="2541"/>
                    </a:moveTo>
                    <a:cubicBezTo>
                      <a:pt x="2793" y="2597"/>
                      <a:pt x="2745" y="2653"/>
                      <a:pt x="2693" y="2701"/>
                    </a:cubicBezTo>
                    <a:lnTo>
                      <a:pt x="2993" y="3009"/>
                    </a:lnTo>
                    <a:cubicBezTo>
                      <a:pt x="3019" y="2987"/>
                      <a:pt x="3040" y="2961"/>
                      <a:pt x="3062" y="2940"/>
                    </a:cubicBezTo>
                    <a:cubicBezTo>
                      <a:pt x="3062" y="2940"/>
                      <a:pt x="3066" y="2935"/>
                      <a:pt x="3066" y="2935"/>
                    </a:cubicBezTo>
                    <a:lnTo>
                      <a:pt x="3066" y="2935"/>
                    </a:lnTo>
                    <a:cubicBezTo>
                      <a:pt x="3066" y="2935"/>
                      <a:pt x="3066" y="2935"/>
                      <a:pt x="3066" y="2935"/>
                    </a:cubicBezTo>
                    <a:cubicBezTo>
                      <a:pt x="3066" y="2935"/>
                      <a:pt x="3066" y="2935"/>
                      <a:pt x="3066" y="2935"/>
                    </a:cubicBezTo>
                    <a:cubicBezTo>
                      <a:pt x="3066" y="2935"/>
                      <a:pt x="3066" y="2935"/>
                      <a:pt x="3066" y="2931"/>
                    </a:cubicBezTo>
                    <a:cubicBezTo>
                      <a:pt x="3066" y="2931"/>
                      <a:pt x="3066" y="2931"/>
                      <a:pt x="3066" y="2931"/>
                    </a:cubicBezTo>
                    <a:cubicBezTo>
                      <a:pt x="3071" y="2931"/>
                      <a:pt x="3071" y="2931"/>
                      <a:pt x="3071" y="2931"/>
                    </a:cubicBezTo>
                    <a:lnTo>
                      <a:pt x="3071" y="2931"/>
                    </a:lnTo>
                    <a:cubicBezTo>
                      <a:pt x="3071" y="2931"/>
                      <a:pt x="3071" y="2931"/>
                      <a:pt x="3071" y="2931"/>
                    </a:cubicBezTo>
                    <a:cubicBezTo>
                      <a:pt x="3071" y="2931"/>
                      <a:pt x="3071" y="2931"/>
                      <a:pt x="3071" y="2931"/>
                    </a:cubicBezTo>
                    <a:cubicBezTo>
                      <a:pt x="3071" y="2927"/>
                      <a:pt x="3071" y="2927"/>
                      <a:pt x="3071" y="2927"/>
                    </a:cubicBezTo>
                    <a:lnTo>
                      <a:pt x="3071" y="2927"/>
                    </a:lnTo>
                    <a:cubicBezTo>
                      <a:pt x="3071" y="2927"/>
                      <a:pt x="3075" y="2927"/>
                      <a:pt x="3075" y="2927"/>
                    </a:cubicBezTo>
                    <a:cubicBezTo>
                      <a:pt x="3075" y="2927"/>
                      <a:pt x="3075" y="2927"/>
                      <a:pt x="3075" y="2927"/>
                    </a:cubicBezTo>
                    <a:cubicBezTo>
                      <a:pt x="3075" y="2927"/>
                      <a:pt x="3075" y="2927"/>
                      <a:pt x="3075" y="2927"/>
                    </a:cubicBezTo>
                    <a:cubicBezTo>
                      <a:pt x="3075" y="2927"/>
                      <a:pt x="3075" y="2927"/>
                      <a:pt x="3075" y="2927"/>
                    </a:cubicBezTo>
                    <a:cubicBezTo>
                      <a:pt x="3075" y="2927"/>
                      <a:pt x="3075" y="2927"/>
                      <a:pt x="3075" y="2927"/>
                    </a:cubicBezTo>
                    <a:lnTo>
                      <a:pt x="3075" y="2927"/>
                    </a:lnTo>
                    <a:cubicBezTo>
                      <a:pt x="3075" y="2927"/>
                      <a:pt x="3075" y="2927"/>
                      <a:pt x="3075" y="2922"/>
                    </a:cubicBezTo>
                    <a:cubicBezTo>
                      <a:pt x="3075" y="2922"/>
                      <a:pt x="3075" y="2922"/>
                      <a:pt x="3075" y="2922"/>
                    </a:cubicBezTo>
                    <a:cubicBezTo>
                      <a:pt x="3075" y="2922"/>
                      <a:pt x="3075" y="2922"/>
                      <a:pt x="3075" y="2922"/>
                    </a:cubicBezTo>
                    <a:cubicBezTo>
                      <a:pt x="3075" y="2922"/>
                      <a:pt x="3075" y="2922"/>
                      <a:pt x="3075" y="2922"/>
                    </a:cubicBezTo>
                    <a:cubicBezTo>
                      <a:pt x="3079" y="2922"/>
                      <a:pt x="3079" y="2922"/>
                      <a:pt x="3079" y="2922"/>
                    </a:cubicBezTo>
                    <a:cubicBezTo>
                      <a:pt x="3079" y="2922"/>
                      <a:pt x="3079" y="2922"/>
                      <a:pt x="3079" y="2922"/>
                    </a:cubicBezTo>
                    <a:cubicBezTo>
                      <a:pt x="3079" y="2922"/>
                      <a:pt x="3079" y="2922"/>
                      <a:pt x="3079" y="2922"/>
                    </a:cubicBezTo>
                    <a:cubicBezTo>
                      <a:pt x="3079" y="2922"/>
                      <a:pt x="3079" y="2922"/>
                      <a:pt x="3079" y="2922"/>
                    </a:cubicBezTo>
                    <a:cubicBezTo>
                      <a:pt x="3079" y="2922"/>
                      <a:pt x="3079" y="2922"/>
                      <a:pt x="3079" y="2922"/>
                    </a:cubicBezTo>
                    <a:cubicBezTo>
                      <a:pt x="3079" y="2918"/>
                      <a:pt x="3079" y="2918"/>
                      <a:pt x="3079" y="2918"/>
                    </a:cubicBezTo>
                    <a:cubicBezTo>
                      <a:pt x="3079" y="2918"/>
                      <a:pt x="3079" y="2918"/>
                      <a:pt x="3079" y="2918"/>
                    </a:cubicBezTo>
                    <a:cubicBezTo>
                      <a:pt x="3079" y="2918"/>
                      <a:pt x="3079" y="2918"/>
                      <a:pt x="3079" y="2918"/>
                    </a:cubicBezTo>
                    <a:cubicBezTo>
                      <a:pt x="3079" y="2918"/>
                      <a:pt x="3079" y="2918"/>
                      <a:pt x="3079" y="2918"/>
                    </a:cubicBezTo>
                    <a:cubicBezTo>
                      <a:pt x="3079" y="2918"/>
                      <a:pt x="3079" y="2918"/>
                      <a:pt x="3084" y="2918"/>
                    </a:cubicBezTo>
                    <a:cubicBezTo>
                      <a:pt x="3084" y="2918"/>
                      <a:pt x="3084" y="2918"/>
                      <a:pt x="3084" y="2918"/>
                    </a:cubicBezTo>
                    <a:cubicBezTo>
                      <a:pt x="3084" y="2918"/>
                      <a:pt x="3084" y="2918"/>
                      <a:pt x="3084" y="2918"/>
                    </a:cubicBezTo>
                    <a:lnTo>
                      <a:pt x="3084" y="2918"/>
                    </a:lnTo>
                    <a:cubicBezTo>
                      <a:pt x="3084" y="2918"/>
                      <a:pt x="3084" y="2918"/>
                      <a:pt x="3084" y="2914"/>
                    </a:cubicBezTo>
                    <a:cubicBezTo>
                      <a:pt x="3084" y="2914"/>
                      <a:pt x="3084" y="2914"/>
                      <a:pt x="3084" y="2914"/>
                    </a:cubicBezTo>
                    <a:cubicBezTo>
                      <a:pt x="3084" y="2914"/>
                      <a:pt x="3084" y="2914"/>
                      <a:pt x="3084" y="2914"/>
                    </a:cubicBezTo>
                    <a:lnTo>
                      <a:pt x="3084" y="2914"/>
                    </a:lnTo>
                    <a:cubicBezTo>
                      <a:pt x="3084" y="2914"/>
                      <a:pt x="3084" y="2914"/>
                      <a:pt x="3084" y="2914"/>
                    </a:cubicBezTo>
                    <a:cubicBezTo>
                      <a:pt x="3084" y="2914"/>
                      <a:pt x="3084" y="2914"/>
                      <a:pt x="3084" y="2914"/>
                    </a:cubicBezTo>
                    <a:cubicBezTo>
                      <a:pt x="3084" y="2914"/>
                      <a:pt x="3088" y="2914"/>
                      <a:pt x="3088" y="2914"/>
                    </a:cubicBezTo>
                    <a:cubicBezTo>
                      <a:pt x="3088" y="2914"/>
                      <a:pt x="3088" y="2914"/>
                      <a:pt x="3088" y="2914"/>
                    </a:cubicBezTo>
                    <a:cubicBezTo>
                      <a:pt x="3088" y="2914"/>
                      <a:pt x="3088" y="2914"/>
                      <a:pt x="3088" y="2914"/>
                    </a:cubicBezTo>
                    <a:lnTo>
                      <a:pt x="3088" y="2914"/>
                    </a:lnTo>
                    <a:cubicBezTo>
                      <a:pt x="3088" y="2909"/>
                      <a:pt x="3088" y="2909"/>
                      <a:pt x="3088" y="2909"/>
                    </a:cubicBezTo>
                    <a:cubicBezTo>
                      <a:pt x="3088" y="2909"/>
                      <a:pt x="3088" y="2909"/>
                      <a:pt x="3088" y="2909"/>
                    </a:cubicBezTo>
                    <a:cubicBezTo>
                      <a:pt x="3088" y="2909"/>
                      <a:pt x="3088" y="2909"/>
                      <a:pt x="3088" y="2909"/>
                    </a:cubicBezTo>
                    <a:cubicBezTo>
                      <a:pt x="3088" y="2909"/>
                      <a:pt x="3088" y="2909"/>
                      <a:pt x="3088" y="2909"/>
                    </a:cubicBezTo>
                    <a:cubicBezTo>
                      <a:pt x="3088" y="2909"/>
                      <a:pt x="3092" y="2909"/>
                      <a:pt x="3092" y="2909"/>
                    </a:cubicBezTo>
                    <a:lnTo>
                      <a:pt x="3092" y="2909"/>
                    </a:lnTo>
                    <a:cubicBezTo>
                      <a:pt x="3092" y="2909"/>
                      <a:pt x="3092" y="2909"/>
                      <a:pt x="3092" y="2905"/>
                    </a:cubicBezTo>
                    <a:lnTo>
                      <a:pt x="3092" y="2905"/>
                    </a:lnTo>
                    <a:lnTo>
                      <a:pt x="3092" y="2905"/>
                    </a:lnTo>
                    <a:lnTo>
                      <a:pt x="3092" y="2905"/>
                    </a:lnTo>
                    <a:cubicBezTo>
                      <a:pt x="3127" y="2870"/>
                      <a:pt x="3153" y="2831"/>
                      <a:pt x="3183" y="2792"/>
                    </a:cubicBezTo>
                    <a:close/>
                    <a:moveTo>
                      <a:pt x="2312" y="2961"/>
                    </a:moveTo>
                    <a:cubicBezTo>
                      <a:pt x="2269" y="2983"/>
                      <a:pt x="2229" y="2996"/>
                      <a:pt x="2186" y="3009"/>
                    </a:cubicBezTo>
                    <a:cubicBezTo>
                      <a:pt x="2160" y="3018"/>
                      <a:pt x="2134" y="3026"/>
                      <a:pt x="2104" y="3035"/>
                    </a:cubicBezTo>
                    <a:lnTo>
                      <a:pt x="2216" y="3451"/>
                    </a:lnTo>
                    <a:cubicBezTo>
                      <a:pt x="2221" y="3447"/>
                      <a:pt x="2225" y="3447"/>
                      <a:pt x="2234" y="3443"/>
                    </a:cubicBezTo>
                    <a:cubicBezTo>
                      <a:pt x="2234" y="3443"/>
                      <a:pt x="2234" y="3443"/>
                      <a:pt x="2234" y="3443"/>
                    </a:cubicBezTo>
                    <a:lnTo>
                      <a:pt x="2234" y="3443"/>
                    </a:lnTo>
                    <a:cubicBezTo>
                      <a:pt x="2238" y="3443"/>
                      <a:pt x="2238" y="3443"/>
                      <a:pt x="2238" y="3443"/>
                    </a:cubicBezTo>
                    <a:cubicBezTo>
                      <a:pt x="2238" y="3443"/>
                      <a:pt x="2238" y="3443"/>
                      <a:pt x="2238" y="3443"/>
                    </a:cubicBezTo>
                    <a:cubicBezTo>
                      <a:pt x="2238" y="3443"/>
                      <a:pt x="2238" y="3443"/>
                      <a:pt x="2238" y="3443"/>
                    </a:cubicBezTo>
                    <a:cubicBezTo>
                      <a:pt x="2238" y="3443"/>
                      <a:pt x="2238" y="3443"/>
                      <a:pt x="2243" y="3443"/>
                    </a:cubicBezTo>
                    <a:cubicBezTo>
                      <a:pt x="2243" y="3443"/>
                      <a:pt x="2243" y="3443"/>
                      <a:pt x="2243" y="3443"/>
                    </a:cubicBezTo>
                    <a:cubicBezTo>
                      <a:pt x="2243" y="3443"/>
                      <a:pt x="2243" y="3443"/>
                      <a:pt x="2243" y="3443"/>
                    </a:cubicBezTo>
                    <a:cubicBezTo>
                      <a:pt x="2243" y="3443"/>
                      <a:pt x="2243" y="3443"/>
                      <a:pt x="2243" y="3443"/>
                    </a:cubicBezTo>
                    <a:cubicBezTo>
                      <a:pt x="2243" y="3443"/>
                      <a:pt x="2243" y="3443"/>
                      <a:pt x="2243" y="3443"/>
                    </a:cubicBezTo>
                    <a:lnTo>
                      <a:pt x="2243" y="3443"/>
                    </a:lnTo>
                    <a:cubicBezTo>
                      <a:pt x="2243" y="3443"/>
                      <a:pt x="2243" y="3443"/>
                      <a:pt x="2243" y="3443"/>
                    </a:cubicBezTo>
                    <a:cubicBezTo>
                      <a:pt x="2247" y="3443"/>
                      <a:pt x="2247" y="3443"/>
                      <a:pt x="2247" y="3443"/>
                    </a:cubicBezTo>
                    <a:cubicBezTo>
                      <a:pt x="2247" y="3443"/>
                      <a:pt x="2247" y="3443"/>
                      <a:pt x="2247" y="3443"/>
                    </a:cubicBezTo>
                    <a:cubicBezTo>
                      <a:pt x="2247" y="3443"/>
                      <a:pt x="2247" y="3443"/>
                      <a:pt x="2247" y="3443"/>
                    </a:cubicBezTo>
                    <a:cubicBezTo>
                      <a:pt x="2247" y="3443"/>
                      <a:pt x="2247" y="3443"/>
                      <a:pt x="2247" y="3443"/>
                    </a:cubicBezTo>
                    <a:cubicBezTo>
                      <a:pt x="2247" y="3443"/>
                      <a:pt x="2247" y="3443"/>
                      <a:pt x="2247" y="3443"/>
                    </a:cubicBezTo>
                    <a:cubicBezTo>
                      <a:pt x="2247" y="3443"/>
                      <a:pt x="2247" y="3443"/>
                      <a:pt x="2247" y="3438"/>
                    </a:cubicBezTo>
                    <a:cubicBezTo>
                      <a:pt x="2247" y="3438"/>
                      <a:pt x="2251" y="3438"/>
                      <a:pt x="2251" y="3438"/>
                    </a:cubicBezTo>
                    <a:cubicBezTo>
                      <a:pt x="2251" y="3438"/>
                      <a:pt x="2251" y="3438"/>
                      <a:pt x="2251" y="3438"/>
                    </a:cubicBezTo>
                    <a:lnTo>
                      <a:pt x="2251" y="3438"/>
                    </a:lnTo>
                    <a:cubicBezTo>
                      <a:pt x="2251" y="3438"/>
                      <a:pt x="2251" y="3438"/>
                      <a:pt x="2251" y="3438"/>
                    </a:cubicBezTo>
                    <a:cubicBezTo>
                      <a:pt x="2251" y="3438"/>
                      <a:pt x="2251" y="3438"/>
                      <a:pt x="2251" y="3438"/>
                    </a:cubicBezTo>
                    <a:cubicBezTo>
                      <a:pt x="2251" y="3438"/>
                      <a:pt x="2251" y="3438"/>
                      <a:pt x="2251" y="3438"/>
                    </a:cubicBezTo>
                    <a:lnTo>
                      <a:pt x="2251" y="3438"/>
                    </a:lnTo>
                    <a:cubicBezTo>
                      <a:pt x="2256" y="3438"/>
                      <a:pt x="2256" y="3438"/>
                      <a:pt x="2256" y="3438"/>
                    </a:cubicBezTo>
                    <a:cubicBezTo>
                      <a:pt x="2256" y="3438"/>
                      <a:pt x="2256" y="3438"/>
                      <a:pt x="2256" y="3438"/>
                    </a:cubicBezTo>
                    <a:cubicBezTo>
                      <a:pt x="2256" y="3438"/>
                      <a:pt x="2256" y="3438"/>
                      <a:pt x="2256" y="3438"/>
                    </a:cubicBezTo>
                    <a:cubicBezTo>
                      <a:pt x="2256" y="3438"/>
                      <a:pt x="2256" y="3438"/>
                      <a:pt x="2256" y="3438"/>
                    </a:cubicBezTo>
                    <a:cubicBezTo>
                      <a:pt x="2256" y="3438"/>
                      <a:pt x="2256" y="3438"/>
                      <a:pt x="2256" y="3438"/>
                    </a:cubicBezTo>
                    <a:cubicBezTo>
                      <a:pt x="2256" y="3438"/>
                      <a:pt x="2256" y="3438"/>
                      <a:pt x="2256" y="3438"/>
                    </a:cubicBezTo>
                    <a:cubicBezTo>
                      <a:pt x="2260" y="3438"/>
                      <a:pt x="2260" y="3438"/>
                      <a:pt x="2260" y="3438"/>
                    </a:cubicBezTo>
                    <a:lnTo>
                      <a:pt x="2260" y="3438"/>
                    </a:lnTo>
                    <a:cubicBezTo>
                      <a:pt x="2260" y="3438"/>
                      <a:pt x="2260" y="3438"/>
                      <a:pt x="2260" y="3438"/>
                    </a:cubicBezTo>
                    <a:cubicBezTo>
                      <a:pt x="2260" y="3438"/>
                      <a:pt x="2260" y="3438"/>
                      <a:pt x="2260" y="3438"/>
                    </a:cubicBezTo>
                    <a:cubicBezTo>
                      <a:pt x="2260" y="3438"/>
                      <a:pt x="2260" y="3438"/>
                      <a:pt x="2260" y="3438"/>
                    </a:cubicBezTo>
                    <a:cubicBezTo>
                      <a:pt x="2260" y="3438"/>
                      <a:pt x="2260" y="3438"/>
                      <a:pt x="2260" y="3438"/>
                    </a:cubicBezTo>
                    <a:cubicBezTo>
                      <a:pt x="2260" y="3438"/>
                      <a:pt x="2264" y="3438"/>
                      <a:pt x="2264" y="3438"/>
                    </a:cubicBezTo>
                    <a:cubicBezTo>
                      <a:pt x="2264" y="3438"/>
                      <a:pt x="2264" y="3438"/>
                      <a:pt x="2264" y="3438"/>
                    </a:cubicBezTo>
                    <a:cubicBezTo>
                      <a:pt x="2264" y="3438"/>
                      <a:pt x="2264" y="3438"/>
                      <a:pt x="2264" y="3434"/>
                    </a:cubicBezTo>
                    <a:cubicBezTo>
                      <a:pt x="2264" y="3434"/>
                      <a:pt x="2264" y="3434"/>
                      <a:pt x="2264" y="3434"/>
                    </a:cubicBezTo>
                    <a:cubicBezTo>
                      <a:pt x="2264" y="3434"/>
                      <a:pt x="2264" y="3434"/>
                      <a:pt x="2269" y="3434"/>
                    </a:cubicBezTo>
                    <a:cubicBezTo>
                      <a:pt x="2269" y="3434"/>
                      <a:pt x="2269" y="3434"/>
                      <a:pt x="2269" y="3434"/>
                    </a:cubicBezTo>
                    <a:cubicBezTo>
                      <a:pt x="2269" y="3434"/>
                      <a:pt x="2269" y="3434"/>
                      <a:pt x="2269" y="3434"/>
                    </a:cubicBezTo>
                    <a:lnTo>
                      <a:pt x="2269" y="3434"/>
                    </a:lnTo>
                    <a:cubicBezTo>
                      <a:pt x="2269" y="3434"/>
                      <a:pt x="2269" y="3434"/>
                      <a:pt x="2269" y="3434"/>
                    </a:cubicBezTo>
                    <a:lnTo>
                      <a:pt x="2269" y="3434"/>
                    </a:lnTo>
                    <a:cubicBezTo>
                      <a:pt x="2269" y="3434"/>
                      <a:pt x="2269" y="3434"/>
                      <a:pt x="2269" y="3434"/>
                    </a:cubicBezTo>
                    <a:cubicBezTo>
                      <a:pt x="2273" y="3434"/>
                      <a:pt x="2273" y="3434"/>
                      <a:pt x="2273" y="3434"/>
                    </a:cubicBezTo>
                    <a:cubicBezTo>
                      <a:pt x="2273" y="3434"/>
                      <a:pt x="2273" y="3434"/>
                      <a:pt x="2273" y="3434"/>
                    </a:cubicBezTo>
                    <a:cubicBezTo>
                      <a:pt x="2273" y="3434"/>
                      <a:pt x="2273" y="3434"/>
                      <a:pt x="2273" y="3434"/>
                    </a:cubicBezTo>
                    <a:cubicBezTo>
                      <a:pt x="2273" y="3434"/>
                      <a:pt x="2273" y="3434"/>
                      <a:pt x="2273" y="3434"/>
                    </a:cubicBezTo>
                    <a:cubicBezTo>
                      <a:pt x="2273" y="3434"/>
                      <a:pt x="2273" y="3434"/>
                      <a:pt x="2273" y="3434"/>
                    </a:cubicBezTo>
                    <a:cubicBezTo>
                      <a:pt x="2273" y="3434"/>
                      <a:pt x="2273" y="3434"/>
                      <a:pt x="2273" y="3434"/>
                    </a:cubicBezTo>
                    <a:cubicBezTo>
                      <a:pt x="2277" y="3434"/>
                      <a:pt x="2277" y="3434"/>
                      <a:pt x="2277" y="3434"/>
                    </a:cubicBezTo>
                    <a:cubicBezTo>
                      <a:pt x="2277" y="3434"/>
                      <a:pt x="2277" y="3434"/>
                      <a:pt x="2277" y="3434"/>
                    </a:cubicBezTo>
                    <a:cubicBezTo>
                      <a:pt x="2277" y="3430"/>
                      <a:pt x="2277" y="3430"/>
                      <a:pt x="2277" y="3430"/>
                    </a:cubicBezTo>
                    <a:cubicBezTo>
                      <a:pt x="2277" y="3430"/>
                      <a:pt x="2277" y="3430"/>
                      <a:pt x="2277" y="3430"/>
                    </a:cubicBezTo>
                    <a:cubicBezTo>
                      <a:pt x="2282" y="3430"/>
                      <a:pt x="2282" y="3430"/>
                      <a:pt x="2282" y="3430"/>
                    </a:cubicBezTo>
                    <a:lnTo>
                      <a:pt x="2282" y="3430"/>
                    </a:lnTo>
                    <a:cubicBezTo>
                      <a:pt x="2282" y="3430"/>
                      <a:pt x="2282" y="3430"/>
                      <a:pt x="2282" y="3430"/>
                    </a:cubicBezTo>
                    <a:cubicBezTo>
                      <a:pt x="2282" y="3430"/>
                      <a:pt x="2282" y="3430"/>
                      <a:pt x="2282" y="3430"/>
                    </a:cubicBezTo>
                    <a:cubicBezTo>
                      <a:pt x="2282" y="3430"/>
                      <a:pt x="2282" y="3430"/>
                      <a:pt x="2286" y="3430"/>
                    </a:cubicBezTo>
                    <a:cubicBezTo>
                      <a:pt x="2286" y="3430"/>
                      <a:pt x="2286" y="3430"/>
                      <a:pt x="2286" y="3430"/>
                    </a:cubicBezTo>
                    <a:cubicBezTo>
                      <a:pt x="2286" y="3430"/>
                      <a:pt x="2286" y="3430"/>
                      <a:pt x="2286" y="3430"/>
                    </a:cubicBezTo>
                    <a:lnTo>
                      <a:pt x="2286" y="3430"/>
                    </a:lnTo>
                    <a:cubicBezTo>
                      <a:pt x="2286" y="3430"/>
                      <a:pt x="2286" y="3430"/>
                      <a:pt x="2290" y="3430"/>
                    </a:cubicBezTo>
                    <a:lnTo>
                      <a:pt x="2290" y="3430"/>
                    </a:lnTo>
                    <a:cubicBezTo>
                      <a:pt x="2290" y="3430"/>
                      <a:pt x="2290" y="3430"/>
                      <a:pt x="2290" y="3430"/>
                    </a:cubicBezTo>
                    <a:lnTo>
                      <a:pt x="2290" y="3430"/>
                    </a:lnTo>
                    <a:cubicBezTo>
                      <a:pt x="2290" y="3430"/>
                      <a:pt x="2290" y="3430"/>
                      <a:pt x="2290" y="3430"/>
                    </a:cubicBezTo>
                    <a:lnTo>
                      <a:pt x="2290" y="3430"/>
                    </a:lnTo>
                    <a:cubicBezTo>
                      <a:pt x="2290" y="3430"/>
                      <a:pt x="2290" y="3430"/>
                      <a:pt x="2295" y="3425"/>
                    </a:cubicBezTo>
                    <a:cubicBezTo>
                      <a:pt x="2295" y="3425"/>
                      <a:pt x="2295" y="3425"/>
                      <a:pt x="2295" y="3425"/>
                    </a:cubicBezTo>
                    <a:cubicBezTo>
                      <a:pt x="2295" y="3425"/>
                      <a:pt x="2295" y="3425"/>
                      <a:pt x="2295" y="3425"/>
                    </a:cubicBezTo>
                    <a:cubicBezTo>
                      <a:pt x="2295" y="3425"/>
                      <a:pt x="2295" y="3425"/>
                      <a:pt x="2295" y="3425"/>
                    </a:cubicBezTo>
                    <a:cubicBezTo>
                      <a:pt x="2295" y="3425"/>
                      <a:pt x="2295" y="3425"/>
                      <a:pt x="2295" y="3425"/>
                    </a:cubicBezTo>
                    <a:lnTo>
                      <a:pt x="2295" y="3425"/>
                    </a:lnTo>
                    <a:cubicBezTo>
                      <a:pt x="2299" y="3425"/>
                      <a:pt x="2299" y="3425"/>
                      <a:pt x="2299" y="3425"/>
                    </a:cubicBezTo>
                    <a:lnTo>
                      <a:pt x="2299" y="3425"/>
                    </a:lnTo>
                    <a:cubicBezTo>
                      <a:pt x="2299" y="3425"/>
                      <a:pt x="2299" y="3425"/>
                      <a:pt x="2299" y="3425"/>
                    </a:cubicBezTo>
                    <a:lnTo>
                      <a:pt x="2299" y="3425"/>
                    </a:lnTo>
                    <a:cubicBezTo>
                      <a:pt x="2299" y="3425"/>
                      <a:pt x="2299" y="3425"/>
                      <a:pt x="2299" y="3425"/>
                    </a:cubicBezTo>
                    <a:lnTo>
                      <a:pt x="2299" y="3425"/>
                    </a:lnTo>
                    <a:cubicBezTo>
                      <a:pt x="2303" y="3425"/>
                      <a:pt x="2303" y="3425"/>
                      <a:pt x="2303" y="3425"/>
                    </a:cubicBezTo>
                    <a:lnTo>
                      <a:pt x="2303" y="3425"/>
                    </a:lnTo>
                    <a:cubicBezTo>
                      <a:pt x="2303" y="3425"/>
                      <a:pt x="2303" y="3425"/>
                      <a:pt x="2303" y="3425"/>
                    </a:cubicBezTo>
                    <a:cubicBezTo>
                      <a:pt x="2303" y="3425"/>
                      <a:pt x="2303" y="3425"/>
                      <a:pt x="2303" y="3425"/>
                    </a:cubicBezTo>
                    <a:cubicBezTo>
                      <a:pt x="2303" y="3425"/>
                      <a:pt x="2303" y="3425"/>
                      <a:pt x="2308" y="3421"/>
                    </a:cubicBezTo>
                    <a:cubicBezTo>
                      <a:pt x="2308" y="3421"/>
                      <a:pt x="2308" y="3421"/>
                      <a:pt x="2308" y="3421"/>
                    </a:cubicBezTo>
                    <a:cubicBezTo>
                      <a:pt x="2308" y="3421"/>
                      <a:pt x="2308" y="3421"/>
                      <a:pt x="2308" y="3421"/>
                    </a:cubicBezTo>
                    <a:cubicBezTo>
                      <a:pt x="2308" y="3421"/>
                      <a:pt x="2308" y="3421"/>
                      <a:pt x="2308" y="3421"/>
                    </a:cubicBezTo>
                    <a:cubicBezTo>
                      <a:pt x="2308" y="3421"/>
                      <a:pt x="2308" y="3421"/>
                      <a:pt x="2308" y="3421"/>
                    </a:cubicBezTo>
                    <a:cubicBezTo>
                      <a:pt x="2308" y="3421"/>
                      <a:pt x="2308" y="3421"/>
                      <a:pt x="2308" y="3421"/>
                    </a:cubicBezTo>
                    <a:cubicBezTo>
                      <a:pt x="2308" y="3421"/>
                      <a:pt x="2308" y="3421"/>
                      <a:pt x="2312" y="3421"/>
                    </a:cubicBezTo>
                    <a:cubicBezTo>
                      <a:pt x="2312" y="3421"/>
                      <a:pt x="2312" y="3421"/>
                      <a:pt x="2312" y="3421"/>
                    </a:cubicBezTo>
                    <a:cubicBezTo>
                      <a:pt x="2312" y="3421"/>
                      <a:pt x="2312" y="3421"/>
                      <a:pt x="2312" y="3421"/>
                    </a:cubicBezTo>
                    <a:lnTo>
                      <a:pt x="2312" y="3421"/>
                    </a:lnTo>
                    <a:cubicBezTo>
                      <a:pt x="2312" y="3421"/>
                      <a:pt x="2312" y="3421"/>
                      <a:pt x="2312" y="3421"/>
                    </a:cubicBezTo>
                    <a:cubicBezTo>
                      <a:pt x="2312" y="3421"/>
                      <a:pt x="2312" y="3421"/>
                      <a:pt x="2312" y="3421"/>
                    </a:cubicBezTo>
                    <a:cubicBezTo>
                      <a:pt x="2312" y="3421"/>
                      <a:pt x="2312" y="3421"/>
                      <a:pt x="2316" y="3421"/>
                    </a:cubicBezTo>
                    <a:cubicBezTo>
                      <a:pt x="2316" y="3421"/>
                      <a:pt x="2316" y="3421"/>
                      <a:pt x="2316" y="3421"/>
                    </a:cubicBezTo>
                    <a:cubicBezTo>
                      <a:pt x="2316" y="3421"/>
                      <a:pt x="2316" y="3421"/>
                      <a:pt x="2316" y="3421"/>
                    </a:cubicBezTo>
                    <a:lnTo>
                      <a:pt x="2316" y="3421"/>
                    </a:lnTo>
                    <a:cubicBezTo>
                      <a:pt x="2316" y="3421"/>
                      <a:pt x="2316" y="3421"/>
                      <a:pt x="2316" y="3421"/>
                    </a:cubicBezTo>
                    <a:cubicBezTo>
                      <a:pt x="2316" y="3421"/>
                      <a:pt x="2316" y="3421"/>
                      <a:pt x="2316" y="3421"/>
                    </a:cubicBezTo>
                    <a:cubicBezTo>
                      <a:pt x="2316" y="3421"/>
                      <a:pt x="2316" y="3421"/>
                      <a:pt x="2316" y="3421"/>
                    </a:cubicBezTo>
                    <a:cubicBezTo>
                      <a:pt x="2316" y="3421"/>
                      <a:pt x="2316" y="3421"/>
                      <a:pt x="2316" y="3421"/>
                    </a:cubicBezTo>
                    <a:cubicBezTo>
                      <a:pt x="2321" y="3421"/>
                      <a:pt x="2321" y="3417"/>
                      <a:pt x="2321" y="3417"/>
                    </a:cubicBezTo>
                    <a:cubicBezTo>
                      <a:pt x="2321" y="3417"/>
                      <a:pt x="2321" y="3417"/>
                      <a:pt x="2321" y="3417"/>
                    </a:cubicBezTo>
                    <a:cubicBezTo>
                      <a:pt x="2321" y="3417"/>
                      <a:pt x="2321" y="3417"/>
                      <a:pt x="2321" y="3417"/>
                    </a:cubicBezTo>
                    <a:cubicBezTo>
                      <a:pt x="2321" y="3417"/>
                      <a:pt x="2321" y="3417"/>
                      <a:pt x="2321" y="3417"/>
                    </a:cubicBezTo>
                    <a:cubicBezTo>
                      <a:pt x="2321" y="3417"/>
                      <a:pt x="2321" y="3417"/>
                      <a:pt x="2321" y="3417"/>
                    </a:cubicBezTo>
                    <a:cubicBezTo>
                      <a:pt x="2321" y="3417"/>
                      <a:pt x="2325" y="3417"/>
                      <a:pt x="2325" y="3417"/>
                    </a:cubicBezTo>
                    <a:cubicBezTo>
                      <a:pt x="2325" y="3417"/>
                      <a:pt x="2325" y="3417"/>
                      <a:pt x="2325" y="3417"/>
                    </a:cubicBezTo>
                    <a:cubicBezTo>
                      <a:pt x="2325" y="3417"/>
                      <a:pt x="2325" y="3417"/>
                      <a:pt x="2325" y="3417"/>
                    </a:cubicBezTo>
                    <a:cubicBezTo>
                      <a:pt x="2325" y="3417"/>
                      <a:pt x="2325" y="3417"/>
                      <a:pt x="2325" y="3417"/>
                    </a:cubicBezTo>
                    <a:cubicBezTo>
                      <a:pt x="2325" y="3417"/>
                      <a:pt x="2325" y="3417"/>
                      <a:pt x="2325" y="3417"/>
                    </a:cubicBezTo>
                    <a:cubicBezTo>
                      <a:pt x="2325" y="3417"/>
                      <a:pt x="2325" y="3417"/>
                      <a:pt x="2325" y="3417"/>
                    </a:cubicBezTo>
                    <a:cubicBezTo>
                      <a:pt x="2325" y="3417"/>
                      <a:pt x="2329" y="3417"/>
                      <a:pt x="2329" y="3417"/>
                    </a:cubicBezTo>
                    <a:cubicBezTo>
                      <a:pt x="2329" y="3417"/>
                      <a:pt x="2329" y="3417"/>
                      <a:pt x="2329" y="3417"/>
                    </a:cubicBezTo>
                    <a:cubicBezTo>
                      <a:pt x="2329" y="3417"/>
                      <a:pt x="2329" y="3417"/>
                      <a:pt x="2329" y="3417"/>
                    </a:cubicBezTo>
                    <a:lnTo>
                      <a:pt x="2329" y="3417"/>
                    </a:lnTo>
                    <a:cubicBezTo>
                      <a:pt x="2329" y="3417"/>
                      <a:pt x="2329" y="3417"/>
                      <a:pt x="2329" y="3417"/>
                    </a:cubicBezTo>
                    <a:lnTo>
                      <a:pt x="2329" y="3417"/>
                    </a:lnTo>
                    <a:cubicBezTo>
                      <a:pt x="2329" y="3417"/>
                      <a:pt x="2329" y="3417"/>
                      <a:pt x="2334" y="3417"/>
                    </a:cubicBezTo>
                    <a:cubicBezTo>
                      <a:pt x="2334" y="3412"/>
                      <a:pt x="2334" y="3412"/>
                      <a:pt x="2334" y="3412"/>
                    </a:cubicBezTo>
                    <a:cubicBezTo>
                      <a:pt x="2334" y="3412"/>
                      <a:pt x="2334" y="3412"/>
                      <a:pt x="2334" y="3412"/>
                    </a:cubicBezTo>
                    <a:lnTo>
                      <a:pt x="2334" y="3412"/>
                    </a:lnTo>
                    <a:cubicBezTo>
                      <a:pt x="2334" y="3412"/>
                      <a:pt x="2334" y="3412"/>
                      <a:pt x="2334" y="3412"/>
                    </a:cubicBezTo>
                    <a:lnTo>
                      <a:pt x="2334" y="3412"/>
                    </a:lnTo>
                    <a:cubicBezTo>
                      <a:pt x="2334" y="3412"/>
                      <a:pt x="2334" y="3412"/>
                      <a:pt x="2334" y="3412"/>
                    </a:cubicBezTo>
                    <a:lnTo>
                      <a:pt x="2338" y="3412"/>
                    </a:lnTo>
                    <a:cubicBezTo>
                      <a:pt x="2338" y="3412"/>
                      <a:pt x="2338" y="3412"/>
                      <a:pt x="2338" y="3412"/>
                    </a:cubicBezTo>
                    <a:cubicBezTo>
                      <a:pt x="2338" y="3412"/>
                      <a:pt x="2338" y="3412"/>
                      <a:pt x="2338" y="3412"/>
                    </a:cubicBezTo>
                    <a:cubicBezTo>
                      <a:pt x="2338" y="3412"/>
                      <a:pt x="2338" y="3412"/>
                      <a:pt x="2338" y="3412"/>
                    </a:cubicBezTo>
                    <a:cubicBezTo>
                      <a:pt x="2338" y="3412"/>
                      <a:pt x="2338" y="3412"/>
                      <a:pt x="2338" y="3412"/>
                    </a:cubicBezTo>
                    <a:cubicBezTo>
                      <a:pt x="2338" y="3412"/>
                      <a:pt x="2338" y="3412"/>
                      <a:pt x="2338" y="3412"/>
                    </a:cubicBezTo>
                    <a:cubicBezTo>
                      <a:pt x="2338" y="3412"/>
                      <a:pt x="2338" y="3412"/>
                      <a:pt x="2342" y="3412"/>
                    </a:cubicBezTo>
                    <a:cubicBezTo>
                      <a:pt x="2342" y="3412"/>
                      <a:pt x="2342" y="3412"/>
                      <a:pt x="2342" y="3412"/>
                    </a:cubicBezTo>
                    <a:cubicBezTo>
                      <a:pt x="2342" y="3412"/>
                      <a:pt x="2342" y="3412"/>
                      <a:pt x="2342" y="3412"/>
                    </a:cubicBezTo>
                    <a:cubicBezTo>
                      <a:pt x="2342" y="3412"/>
                      <a:pt x="2342" y="3412"/>
                      <a:pt x="2342" y="3412"/>
                    </a:cubicBezTo>
                    <a:lnTo>
                      <a:pt x="2342" y="3412"/>
                    </a:lnTo>
                    <a:cubicBezTo>
                      <a:pt x="2342" y="3412"/>
                      <a:pt x="2342" y="3412"/>
                      <a:pt x="2342" y="3412"/>
                    </a:cubicBezTo>
                    <a:lnTo>
                      <a:pt x="2342" y="3412"/>
                    </a:lnTo>
                    <a:cubicBezTo>
                      <a:pt x="2342" y="3408"/>
                      <a:pt x="2347" y="3408"/>
                      <a:pt x="2347" y="3408"/>
                    </a:cubicBezTo>
                    <a:cubicBezTo>
                      <a:pt x="2347" y="3408"/>
                      <a:pt x="2347" y="3408"/>
                      <a:pt x="2347" y="3408"/>
                    </a:cubicBezTo>
                    <a:cubicBezTo>
                      <a:pt x="2347" y="3408"/>
                      <a:pt x="2347" y="3408"/>
                      <a:pt x="2347" y="3408"/>
                    </a:cubicBezTo>
                    <a:lnTo>
                      <a:pt x="2347" y="3408"/>
                    </a:lnTo>
                    <a:lnTo>
                      <a:pt x="2347" y="3408"/>
                    </a:lnTo>
                    <a:lnTo>
                      <a:pt x="2347" y="3408"/>
                    </a:lnTo>
                    <a:cubicBezTo>
                      <a:pt x="2347" y="3408"/>
                      <a:pt x="2347" y="3408"/>
                      <a:pt x="2351" y="3408"/>
                    </a:cubicBezTo>
                    <a:cubicBezTo>
                      <a:pt x="2351" y="3408"/>
                      <a:pt x="2351" y="3408"/>
                      <a:pt x="2351" y="3408"/>
                    </a:cubicBezTo>
                    <a:cubicBezTo>
                      <a:pt x="2351" y="3408"/>
                      <a:pt x="2351" y="3408"/>
                      <a:pt x="2351" y="3408"/>
                    </a:cubicBezTo>
                    <a:cubicBezTo>
                      <a:pt x="2351" y="3408"/>
                      <a:pt x="2351" y="3408"/>
                      <a:pt x="2351" y="3408"/>
                    </a:cubicBezTo>
                    <a:cubicBezTo>
                      <a:pt x="2351" y="3408"/>
                      <a:pt x="2351" y="3408"/>
                      <a:pt x="2351" y="3408"/>
                    </a:cubicBezTo>
                    <a:cubicBezTo>
                      <a:pt x="2351" y="3408"/>
                      <a:pt x="2351" y="3408"/>
                      <a:pt x="2351" y="3408"/>
                    </a:cubicBezTo>
                    <a:cubicBezTo>
                      <a:pt x="2351" y="3408"/>
                      <a:pt x="2351" y="3408"/>
                      <a:pt x="2351" y="3408"/>
                    </a:cubicBezTo>
                    <a:lnTo>
                      <a:pt x="2355" y="3408"/>
                    </a:lnTo>
                    <a:lnTo>
                      <a:pt x="2355" y="3408"/>
                    </a:lnTo>
                    <a:cubicBezTo>
                      <a:pt x="2355" y="3408"/>
                      <a:pt x="2355" y="3408"/>
                      <a:pt x="2355" y="3408"/>
                    </a:cubicBezTo>
                    <a:cubicBezTo>
                      <a:pt x="2355" y="3408"/>
                      <a:pt x="2355" y="3408"/>
                      <a:pt x="2355" y="3408"/>
                    </a:cubicBezTo>
                    <a:cubicBezTo>
                      <a:pt x="2355" y="3408"/>
                      <a:pt x="2355" y="3408"/>
                      <a:pt x="2355" y="3408"/>
                    </a:cubicBezTo>
                    <a:cubicBezTo>
                      <a:pt x="2355" y="3408"/>
                      <a:pt x="2355" y="3404"/>
                      <a:pt x="2355"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0" y="3404"/>
                    </a:cubicBezTo>
                    <a:cubicBezTo>
                      <a:pt x="2360" y="3404"/>
                      <a:pt x="2360"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4" y="3404"/>
                      <a:pt x="2364" y="3404"/>
                    </a:cubicBezTo>
                    <a:cubicBezTo>
                      <a:pt x="2364" y="3404"/>
                      <a:pt x="2368" y="3404"/>
                      <a:pt x="2368" y="3404"/>
                    </a:cubicBezTo>
                    <a:cubicBezTo>
                      <a:pt x="2368" y="3404"/>
                      <a:pt x="2368" y="3404"/>
                      <a:pt x="2368" y="3404"/>
                    </a:cubicBezTo>
                    <a:cubicBezTo>
                      <a:pt x="2368" y="3404"/>
                      <a:pt x="2368" y="3404"/>
                      <a:pt x="2368" y="3404"/>
                    </a:cubicBezTo>
                    <a:cubicBezTo>
                      <a:pt x="2368" y="3404"/>
                      <a:pt x="2368" y="3404"/>
                      <a:pt x="2368" y="3404"/>
                    </a:cubicBezTo>
                    <a:lnTo>
                      <a:pt x="2368" y="3399"/>
                    </a:lnTo>
                    <a:cubicBezTo>
                      <a:pt x="2368" y="3399"/>
                      <a:pt x="2368" y="3399"/>
                      <a:pt x="2368" y="3399"/>
                    </a:cubicBezTo>
                    <a:cubicBezTo>
                      <a:pt x="2368" y="3399"/>
                      <a:pt x="2368" y="3399"/>
                      <a:pt x="2368" y="3399"/>
                    </a:cubicBezTo>
                    <a:cubicBezTo>
                      <a:pt x="2373" y="3399"/>
                      <a:pt x="2373" y="3399"/>
                      <a:pt x="2373" y="3399"/>
                    </a:cubicBezTo>
                    <a:lnTo>
                      <a:pt x="2373" y="3399"/>
                    </a:lnTo>
                    <a:cubicBezTo>
                      <a:pt x="2373" y="3399"/>
                      <a:pt x="2373" y="3399"/>
                      <a:pt x="2373" y="3399"/>
                    </a:cubicBezTo>
                    <a:cubicBezTo>
                      <a:pt x="2373" y="3399"/>
                      <a:pt x="2373" y="3399"/>
                      <a:pt x="2373" y="3399"/>
                    </a:cubicBezTo>
                    <a:cubicBezTo>
                      <a:pt x="2373" y="3399"/>
                      <a:pt x="2373" y="3399"/>
                      <a:pt x="2373" y="3399"/>
                    </a:cubicBezTo>
                    <a:cubicBezTo>
                      <a:pt x="2373" y="3399"/>
                      <a:pt x="2373" y="3399"/>
                      <a:pt x="2373" y="3399"/>
                    </a:cubicBezTo>
                    <a:cubicBezTo>
                      <a:pt x="2373" y="3399"/>
                      <a:pt x="2373" y="3399"/>
                      <a:pt x="2377" y="3399"/>
                    </a:cubicBezTo>
                    <a:cubicBezTo>
                      <a:pt x="2377" y="3399"/>
                      <a:pt x="2377" y="3399"/>
                      <a:pt x="2377" y="3399"/>
                    </a:cubicBezTo>
                    <a:cubicBezTo>
                      <a:pt x="2377" y="3399"/>
                      <a:pt x="2377" y="3399"/>
                      <a:pt x="2377" y="3399"/>
                    </a:cubicBezTo>
                    <a:cubicBezTo>
                      <a:pt x="2377" y="3399"/>
                      <a:pt x="2377" y="3399"/>
                      <a:pt x="2377" y="3399"/>
                    </a:cubicBezTo>
                    <a:lnTo>
                      <a:pt x="2377" y="3399"/>
                    </a:lnTo>
                    <a:cubicBezTo>
                      <a:pt x="2377" y="3399"/>
                      <a:pt x="2377" y="3399"/>
                      <a:pt x="2377" y="3399"/>
                    </a:cubicBezTo>
                    <a:lnTo>
                      <a:pt x="2377" y="3399"/>
                    </a:lnTo>
                    <a:cubicBezTo>
                      <a:pt x="2377" y="3399"/>
                      <a:pt x="2381" y="3399"/>
                      <a:pt x="2381" y="3399"/>
                    </a:cubicBezTo>
                    <a:cubicBezTo>
                      <a:pt x="2381" y="3399"/>
                      <a:pt x="2381" y="3399"/>
                      <a:pt x="2381" y="3399"/>
                    </a:cubicBezTo>
                    <a:cubicBezTo>
                      <a:pt x="2381" y="3399"/>
                      <a:pt x="2381" y="3399"/>
                      <a:pt x="2381" y="3395"/>
                    </a:cubicBezTo>
                    <a:cubicBezTo>
                      <a:pt x="2381" y="3395"/>
                      <a:pt x="2381" y="3395"/>
                      <a:pt x="2381" y="3395"/>
                    </a:cubicBezTo>
                    <a:cubicBezTo>
                      <a:pt x="2381" y="3395"/>
                      <a:pt x="2381" y="3395"/>
                      <a:pt x="2381" y="3395"/>
                    </a:cubicBezTo>
                    <a:cubicBezTo>
                      <a:pt x="2381" y="3395"/>
                      <a:pt x="2381" y="3395"/>
                      <a:pt x="2381" y="3395"/>
                    </a:cubicBezTo>
                    <a:cubicBezTo>
                      <a:pt x="2381" y="3395"/>
                      <a:pt x="2381" y="3395"/>
                      <a:pt x="2381" y="3395"/>
                    </a:cubicBezTo>
                    <a:cubicBezTo>
                      <a:pt x="2381" y="3395"/>
                      <a:pt x="2386" y="3395"/>
                      <a:pt x="2386" y="3395"/>
                    </a:cubicBezTo>
                    <a:cubicBezTo>
                      <a:pt x="2386" y="3395"/>
                      <a:pt x="2386" y="3395"/>
                      <a:pt x="2386" y="3395"/>
                    </a:cubicBezTo>
                    <a:cubicBezTo>
                      <a:pt x="2390" y="3395"/>
                      <a:pt x="2394" y="3391"/>
                      <a:pt x="2399" y="3391"/>
                    </a:cubicBezTo>
                    <a:lnTo>
                      <a:pt x="2399" y="3391"/>
                    </a:lnTo>
                    <a:cubicBezTo>
                      <a:pt x="2399" y="3391"/>
                      <a:pt x="2399" y="3391"/>
                      <a:pt x="2399" y="3391"/>
                    </a:cubicBezTo>
                    <a:cubicBezTo>
                      <a:pt x="2399" y="3391"/>
                      <a:pt x="2399" y="3391"/>
                      <a:pt x="2399" y="3391"/>
                    </a:cubicBezTo>
                    <a:cubicBezTo>
                      <a:pt x="2399" y="3391"/>
                      <a:pt x="2399" y="3391"/>
                      <a:pt x="2399" y="3391"/>
                    </a:cubicBezTo>
                    <a:lnTo>
                      <a:pt x="2399" y="3391"/>
                    </a:lnTo>
                    <a:cubicBezTo>
                      <a:pt x="2403" y="3391"/>
                      <a:pt x="2403" y="3391"/>
                      <a:pt x="2403" y="3391"/>
                    </a:cubicBezTo>
                    <a:lnTo>
                      <a:pt x="2403" y="3391"/>
                    </a:lnTo>
                    <a:cubicBezTo>
                      <a:pt x="2403" y="3391"/>
                      <a:pt x="2403" y="3391"/>
                      <a:pt x="2403" y="3391"/>
                    </a:cubicBezTo>
                    <a:lnTo>
                      <a:pt x="2403" y="3391"/>
                    </a:lnTo>
                    <a:cubicBezTo>
                      <a:pt x="2403" y="3386"/>
                      <a:pt x="2403" y="3386"/>
                      <a:pt x="2403" y="3386"/>
                    </a:cubicBezTo>
                    <a:lnTo>
                      <a:pt x="2403" y="3386"/>
                    </a:lnTo>
                    <a:cubicBezTo>
                      <a:pt x="2403" y="3386"/>
                      <a:pt x="2407" y="3386"/>
                      <a:pt x="2407" y="3386"/>
                    </a:cubicBezTo>
                    <a:cubicBezTo>
                      <a:pt x="2433" y="3378"/>
                      <a:pt x="2459" y="3365"/>
                      <a:pt x="2485" y="3356"/>
                    </a:cubicBezTo>
                    <a:close/>
                    <a:moveTo>
                      <a:pt x="1427" y="3035"/>
                    </a:moveTo>
                    <a:lnTo>
                      <a:pt x="1319" y="3451"/>
                    </a:lnTo>
                    <a:cubicBezTo>
                      <a:pt x="1410" y="3477"/>
                      <a:pt x="1505" y="3490"/>
                      <a:pt x="1601" y="3499"/>
                    </a:cubicBezTo>
                    <a:cubicBezTo>
                      <a:pt x="1601" y="3499"/>
                      <a:pt x="1601" y="3499"/>
                      <a:pt x="1601" y="3499"/>
                    </a:cubicBezTo>
                    <a:lnTo>
                      <a:pt x="1601" y="3499"/>
                    </a:lnTo>
                    <a:lnTo>
                      <a:pt x="1640" y="3074"/>
                    </a:lnTo>
                    <a:cubicBezTo>
                      <a:pt x="1570" y="3065"/>
                      <a:pt x="1497" y="3057"/>
                      <a:pt x="1427" y="3035"/>
                    </a:cubicBezTo>
                    <a:close/>
                    <a:moveTo>
                      <a:pt x="838" y="2706"/>
                    </a:moveTo>
                    <a:lnTo>
                      <a:pt x="539" y="3013"/>
                    </a:lnTo>
                    <a:cubicBezTo>
                      <a:pt x="552" y="3026"/>
                      <a:pt x="565" y="3035"/>
                      <a:pt x="573" y="3048"/>
                    </a:cubicBezTo>
                    <a:cubicBezTo>
                      <a:pt x="573" y="3048"/>
                      <a:pt x="573" y="3048"/>
                      <a:pt x="573" y="3048"/>
                    </a:cubicBezTo>
                    <a:cubicBezTo>
                      <a:pt x="578" y="3048"/>
                      <a:pt x="578" y="3048"/>
                      <a:pt x="578" y="3052"/>
                    </a:cubicBezTo>
                    <a:cubicBezTo>
                      <a:pt x="578" y="3052"/>
                      <a:pt x="578" y="3052"/>
                      <a:pt x="578" y="3052"/>
                    </a:cubicBezTo>
                    <a:lnTo>
                      <a:pt x="578" y="3052"/>
                    </a:lnTo>
                    <a:cubicBezTo>
                      <a:pt x="578" y="3052"/>
                      <a:pt x="578" y="3052"/>
                      <a:pt x="578" y="3052"/>
                    </a:cubicBezTo>
                    <a:cubicBezTo>
                      <a:pt x="578" y="3052"/>
                      <a:pt x="578" y="3052"/>
                      <a:pt x="578" y="3052"/>
                    </a:cubicBezTo>
                    <a:lnTo>
                      <a:pt x="582" y="3052"/>
                    </a:lnTo>
                    <a:lnTo>
                      <a:pt x="582" y="3052"/>
                    </a:lnTo>
                    <a:cubicBezTo>
                      <a:pt x="582" y="3052"/>
                      <a:pt x="582" y="3052"/>
                      <a:pt x="582" y="3052"/>
                    </a:cubicBezTo>
                    <a:cubicBezTo>
                      <a:pt x="582" y="3052"/>
                      <a:pt x="582" y="3052"/>
                      <a:pt x="582" y="3052"/>
                    </a:cubicBezTo>
                    <a:cubicBezTo>
                      <a:pt x="582" y="3052"/>
                      <a:pt x="582" y="3052"/>
                      <a:pt x="582" y="3052"/>
                    </a:cubicBezTo>
                    <a:cubicBezTo>
                      <a:pt x="582" y="3052"/>
                      <a:pt x="582" y="3052"/>
                      <a:pt x="582" y="3057"/>
                    </a:cubicBezTo>
                    <a:cubicBezTo>
                      <a:pt x="582" y="3057"/>
                      <a:pt x="582" y="3057"/>
                      <a:pt x="582" y="3057"/>
                    </a:cubicBezTo>
                    <a:cubicBezTo>
                      <a:pt x="582" y="3057"/>
                      <a:pt x="582" y="3057"/>
                      <a:pt x="582" y="3057"/>
                    </a:cubicBezTo>
                    <a:cubicBezTo>
                      <a:pt x="582" y="3057"/>
                      <a:pt x="582" y="3057"/>
                      <a:pt x="582" y="3057"/>
                    </a:cubicBezTo>
                    <a:lnTo>
                      <a:pt x="586" y="3057"/>
                    </a:lnTo>
                    <a:lnTo>
                      <a:pt x="586" y="3057"/>
                    </a:lnTo>
                    <a:cubicBezTo>
                      <a:pt x="586" y="3057"/>
                      <a:pt x="586" y="3057"/>
                      <a:pt x="586" y="3057"/>
                    </a:cubicBezTo>
                    <a:cubicBezTo>
                      <a:pt x="586" y="3057"/>
                      <a:pt x="586" y="3057"/>
                      <a:pt x="586" y="3057"/>
                    </a:cubicBezTo>
                    <a:lnTo>
                      <a:pt x="586" y="3057"/>
                    </a:lnTo>
                    <a:cubicBezTo>
                      <a:pt x="586" y="3057"/>
                      <a:pt x="586" y="3057"/>
                      <a:pt x="586" y="3057"/>
                    </a:cubicBezTo>
                    <a:cubicBezTo>
                      <a:pt x="586" y="3057"/>
                      <a:pt x="586" y="3057"/>
                      <a:pt x="586" y="3057"/>
                    </a:cubicBezTo>
                    <a:cubicBezTo>
                      <a:pt x="586" y="3057"/>
                      <a:pt x="586" y="3061"/>
                      <a:pt x="586" y="3061"/>
                    </a:cubicBezTo>
                    <a:cubicBezTo>
                      <a:pt x="586" y="3061"/>
                      <a:pt x="586" y="3061"/>
                      <a:pt x="591" y="3061"/>
                    </a:cubicBezTo>
                    <a:cubicBezTo>
                      <a:pt x="591" y="3061"/>
                      <a:pt x="591" y="3061"/>
                      <a:pt x="591" y="3061"/>
                    </a:cubicBezTo>
                    <a:cubicBezTo>
                      <a:pt x="591" y="3061"/>
                      <a:pt x="591" y="3061"/>
                      <a:pt x="591" y="3061"/>
                    </a:cubicBezTo>
                    <a:cubicBezTo>
                      <a:pt x="591" y="3061"/>
                      <a:pt x="591" y="3061"/>
                      <a:pt x="591" y="3061"/>
                    </a:cubicBezTo>
                    <a:cubicBezTo>
                      <a:pt x="591" y="3061"/>
                      <a:pt x="591" y="3061"/>
                      <a:pt x="591" y="3061"/>
                    </a:cubicBezTo>
                    <a:cubicBezTo>
                      <a:pt x="591" y="3061"/>
                      <a:pt x="591" y="3061"/>
                      <a:pt x="591" y="3061"/>
                    </a:cubicBezTo>
                    <a:lnTo>
                      <a:pt x="591" y="3061"/>
                    </a:lnTo>
                    <a:cubicBezTo>
                      <a:pt x="591" y="3061"/>
                      <a:pt x="591" y="3061"/>
                      <a:pt x="591" y="3061"/>
                    </a:cubicBezTo>
                    <a:lnTo>
                      <a:pt x="591" y="3061"/>
                    </a:lnTo>
                    <a:cubicBezTo>
                      <a:pt x="591" y="3061"/>
                      <a:pt x="595" y="3065"/>
                      <a:pt x="595" y="3065"/>
                    </a:cubicBezTo>
                    <a:cubicBezTo>
                      <a:pt x="595" y="3065"/>
                      <a:pt x="595" y="3065"/>
                      <a:pt x="595" y="3065"/>
                    </a:cubicBezTo>
                    <a:cubicBezTo>
                      <a:pt x="595" y="3065"/>
                      <a:pt x="595" y="3065"/>
                      <a:pt x="595" y="3065"/>
                    </a:cubicBezTo>
                    <a:cubicBezTo>
                      <a:pt x="595" y="3065"/>
                      <a:pt x="595" y="3065"/>
                      <a:pt x="595" y="3065"/>
                    </a:cubicBezTo>
                    <a:cubicBezTo>
                      <a:pt x="595" y="3065"/>
                      <a:pt x="595" y="3065"/>
                      <a:pt x="595" y="3065"/>
                    </a:cubicBezTo>
                    <a:lnTo>
                      <a:pt x="595" y="3065"/>
                    </a:lnTo>
                    <a:cubicBezTo>
                      <a:pt x="595" y="3065"/>
                      <a:pt x="595" y="3065"/>
                      <a:pt x="595" y="3065"/>
                    </a:cubicBezTo>
                    <a:lnTo>
                      <a:pt x="595" y="3065"/>
                    </a:lnTo>
                    <a:cubicBezTo>
                      <a:pt x="595" y="3065"/>
                      <a:pt x="595" y="3065"/>
                      <a:pt x="595" y="3065"/>
                    </a:cubicBezTo>
                    <a:cubicBezTo>
                      <a:pt x="595" y="3065"/>
                      <a:pt x="599" y="3065"/>
                      <a:pt x="599" y="3065"/>
                    </a:cubicBezTo>
                    <a:cubicBezTo>
                      <a:pt x="599" y="3070"/>
                      <a:pt x="599" y="3070"/>
                      <a:pt x="599" y="3070"/>
                    </a:cubicBezTo>
                    <a:cubicBezTo>
                      <a:pt x="599" y="3070"/>
                      <a:pt x="599" y="3070"/>
                      <a:pt x="599" y="3070"/>
                    </a:cubicBezTo>
                    <a:lnTo>
                      <a:pt x="599" y="3070"/>
                    </a:lnTo>
                    <a:cubicBezTo>
                      <a:pt x="599" y="3070"/>
                      <a:pt x="599" y="3070"/>
                      <a:pt x="599" y="3070"/>
                    </a:cubicBezTo>
                    <a:cubicBezTo>
                      <a:pt x="599" y="3070"/>
                      <a:pt x="599" y="3070"/>
                      <a:pt x="599" y="3070"/>
                    </a:cubicBezTo>
                    <a:cubicBezTo>
                      <a:pt x="599" y="3070"/>
                      <a:pt x="599" y="3070"/>
                      <a:pt x="599" y="3070"/>
                    </a:cubicBezTo>
                    <a:cubicBezTo>
                      <a:pt x="604" y="3070"/>
                      <a:pt x="604" y="3070"/>
                      <a:pt x="604" y="3070"/>
                    </a:cubicBezTo>
                    <a:lnTo>
                      <a:pt x="604" y="3070"/>
                    </a:lnTo>
                    <a:lnTo>
                      <a:pt x="604" y="3074"/>
                    </a:lnTo>
                    <a:lnTo>
                      <a:pt x="604" y="3074"/>
                    </a:lnTo>
                    <a:cubicBezTo>
                      <a:pt x="604" y="3074"/>
                      <a:pt x="604" y="3074"/>
                      <a:pt x="604" y="3074"/>
                    </a:cubicBezTo>
                    <a:lnTo>
                      <a:pt x="604" y="3074"/>
                    </a:lnTo>
                    <a:cubicBezTo>
                      <a:pt x="604" y="3074"/>
                      <a:pt x="608" y="3074"/>
                      <a:pt x="608" y="3074"/>
                    </a:cubicBezTo>
                    <a:cubicBezTo>
                      <a:pt x="608" y="3074"/>
                      <a:pt x="608" y="3074"/>
                      <a:pt x="608" y="3074"/>
                    </a:cubicBezTo>
                    <a:lnTo>
                      <a:pt x="608" y="3074"/>
                    </a:lnTo>
                    <a:cubicBezTo>
                      <a:pt x="608" y="3074"/>
                      <a:pt x="608" y="3074"/>
                      <a:pt x="608" y="3074"/>
                    </a:cubicBezTo>
                    <a:cubicBezTo>
                      <a:pt x="608" y="3078"/>
                      <a:pt x="608" y="3078"/>
                      <a:pt x="612" y="3078"/>
                    </a:cubicBezTo>
                    <a:cubicBezTo>
                      <a:pt x="612" y="3078"/>
                      <a:pt x="612" y="3078"/>
                      <a:pt x="612" y="3078"/>
                    </a:cubicBezTo>
                    <a:cubicBezTo>
                      <a:pt x="612" y="3078"/>
                      <a:pt x="612" y="3078"/>
                      <a:pt x="612" y="3078"/>
                    </a:cubicBezTo>
                    <a:lnTo>
                      <a:pt x="612" y="3078"/>
                    </a:lnTo>
                    <a:cubicBezTo>
                      <a:pt x="612" y="3078"/>
                      <a:pt x="612" y="3078"/>
                      <a:pt x="612" y="3078"/>
                    </a:cubicBezTo>
                    <a:lnTo>
                      <a:pt x="612" y="3078"/>
                    </a:lnTo>
                    <a:cubicBezTo>
                      <a:pt x="612" y="3083"/>
                      <a:pt x="617" y="3083"/>
                      <a:pt x="617" y="3083"/>
                    </a:cubicBezTo>
                    <a:lnTo>
                      <a:pt x="617" y="3083"/>
                    </a:lnTo>
                    <a:cubicBezTo>
                      <a:pt x="617" y="3087"/>
                      <a:pt x="621" y="3087"/>
                      <a:pt x="621" y="3087"/>
                    </a:cubicBezTo>
                    <a:cubicBezTo>
                      <a:pt x="621" y="3087"/>
                      <a:pt x="621" y="3087"/>
                      <a:pt x="621" y="3087"/>
                    </a:cubicBezTo>
                    <a:cubicBezTo>
                      <a:pt x="638" y="3104"/>
                      <a:pt x="656" y="3117"/>
                      <a:pt x="669" y="3130"/>
                    </a:cubicBezTo>
                    <a:lnTo>
                      <a:pt x="669" y="3130"/>
                    </a:lnTo>
                    <a:cubicBezTo>
                      <a:pt x="673" y="3130"/>
                      <a:pt x="673" y="3130"/>
                      <a:pt x="673" y="3130"/>
                    </a:cubicBezTo>
                    <a:lnTo>
                      <a:pt x="673" y="3130"/>
                    </a:lnTo>
                    <a:cubicBezTo>
                      <a:pt x="673" y="3130"/>
                      <a:pt x="673" y="3130"/>
                      <a:pt x="673" y="3130"/>
                    </a:cubicBezTo>
                    <a:lnTo>
                      <a:pt x="673" y="3130"/>
                    </a:lnTo>
                    <a:cubicBezTo>
                      <a:pt x="677" y="3130"/>
                      <a:pt x="677" y="3130"/>
                      <a:pt x="677" y="3135"/>
                    </a:cubicBezTo>
                    <a:cubicBezTo>
                      <a:pt x="677" y="3135"/>
                      <a:pt x="677" y="3135"/>
                      <a:pt x="677" y="3135"/>
                    </a:cubicBezTo>
                    <a:cubicBezTo>
                      <a:pt x="677" y="3135"/>
                      <a:pt x="677" y="3135"/>
                      <a:pt x="677" y="3135"/>
                    </a:cubicBezTo>
                    <a:lnTo>
                      <a:pt x="677" y="3135"/>
                    </a:lnTo>
                    <a:lnTo>
                      <a:pt x="682" y="3135"/>
                    </a:lnTo>
                    <a:cubicBezTo>
                      <a:pt x="682" y="3135"/>
                      <a:pt x="682" y="3135"/>
                      <a:pt x="682" y="3135"/>
                    </a:cubicBezTo>
                    <a:cubicBezTo>
                      <a:pt x="682" y="3135"/>
                      <a:pt x="682" y="3135"/>
                      <a:pt x="682" y="3135"/>
                    </a:cubicBezTo>
                    <a:cubicBezTo>
                      <a:pt x="682" y="3135"/>
                      <a:pt x="682" y="3135"/>
                      <a:pt x="682" y="3135"/>
                    </a:cubicBezTo>
                    <a:cubicBezTo>
                      <a:pt x="682" y="3139"/>
                      <a:pt x="682" y="3139"/>
                      <a:pt x="682" y="3139"/>
                    </a:cubicBezTo>
                    <a:lnTo>
                      <a:pt x="682" y="3139"/>
                    </a:lnTo>
                    <a:cubicBezTo>
                      <a:pt x="682" y="3139"/>
                      <a:pt x="682" y="3139"/>
                      <a:pt x="682" y="3139"/>
                    </a:cubicBezTo>
                    <a:cubicBezTo>
                      <a:pt x="682" y="3139"/>
                      <a:pt x="682" y="3139"/>
                      <a:pt x="682" y="3139"/>
                    </a:cubicBezTo>
                    <a:cubicBezTo>
                      <a:pt x="686" y="3139"/>
                      <a:pt x="686" y="3139"/>
                      <a:pt x="686" y="3139"/>
                    </a:cubicBezTo>
                    <a:cubicBezTo>
                      <a:pt x="686" y="3139"/>
                      <a:pt x="686" y="3139"/>
                      <a:pt x="686" y="3139"/>
                    </a:cubicBezTo>
                    <a:cubicBezTo>
                      <a:pt x="686" y="3139"/>
                      <a:pt x="686" y="3139"/>
                      <a:pt x="686" y="3139"/>
                    </a:cubicBezTo>
                    <a:cubicBezTo>
                      <a:pt x="686" y="3139"/>
                      <a:pt x="686" y="3139"/>
                      <a:pt x="686" y="3139"/>
                    </a:cubicBezTo>
                    <a:cubicBezTo>
                      <a:pt x="686" y="3139"/>
                      <a:pt x="686" y="3143"/>
                      <a:pt x="686" y="3143"/>
                    </a:cubicBezTo>
                    <a:cubicBezTo>
                      <a:pt x="686" y="3143"/>
                      <a:pt x="686" y="3143"/>
                      <a:pt x="686" y="3143"/>
                    </a:cubicBezTo>
                    <a:cubicBezTo>
                      <a:pt x="686" y="3143"/>
                      <a:pt x="686" y="3143"/>
                      <a:pt x="690" y="3143"/>
                    </a:cubicBezTo>
                    <a:lnTo>
                      <a:pt x="690" y="3143"/>
                    </a:lnTo>
                    <a:cubicBezTo>
                      <a:pt x="690" y="3143"/>
                      <a:pt x="690" y="3143"/>
                      <a:pt x="690" y="3143"/>
                    </a:cubicBezTo>
                    <a:cubicBezTo>
                      <a:pt x="690" y="3143"/>
                      <a:pt x="690" y="3143"/>
                      <a:pt x="690" y="3143"/>
                    </a:cubicBezTo>
                    <a:lnTo>
                      <a:pt x="690" y="3143"/>
                    </a:lnTo>
                    <a:cubicBezTo>
                      <a:pt x="690" y="3143"/>
                      <a:pt x="690" y="3143"/>
                      <a:pt x="690" y="3143"/>
                    </a:cubicBezTo>
                    <a:cubicBezTo>
                      <a:pt x="690" y="3143"/>
                      <a:pt x="690" y="3143"/>
                      <a:pt x="695" y="3143"/>
                    </a:cubicBezTo>
                    <a:lnTo>
                      <a:pt x="695" y="3148"/>
                    </a:lnTo>
                    <a:cubicBezTo>
                      <a:pt x="695" y="3148"/>
                      <a:pt x="695" y="3148"/>
                      <a:pt x="695" y="3148"/>
                    </a:cubicBezTo>
                    <a:cubicBezTo>
                      <a:pt x="695" y="3148"/>
                      <a:pt x="695" y="3148"/>
                      <a:pt x="695" y="3148"/>
                    </a:cubicBezTo>
                    <a:cubicBezTo>
                      <a:pt x="695" y="3148"/>
                      <a:pt x="695" y="3148"/>
                      <a:pt x="695" y="3148"/>
                    </a:cubicBezTo>
                    <a:lnTo>
                      <a:pt x="695" y="3148"/>
                    </a:lnTo>
                    <a:lnTo>
                      <a:pt x="695" y="3148"/>
                    </a:lnTo>
                    <a:cubicBezTo>
                      <a:pt x="695" y="3148"/>
                      <a:pt x="695" y="3148"/>
                      <a:pt x="695" y="3148"/>
                    </a:cubicBezTo>
                    <a:cubicBezTo>
                      <a:pt x="695" y="3148"/>
                      <a:pt x="695" y="3148"/>
                      <a:pt x="695" y="3148"/>
                    </a:cubicBezTo>
                    <a:cubicBezTo>
                      <a:pt x="699" y="3148"/>
                      <a:pt x="699" y="3148"/>
                      <a:pt x="699" y="3148"/>
                    </a:cubicBezTo>
                    <a:cubicBezTo>
                      <a:pt x="699" y="3148"/>
                      <a:pt x="699" y="3148"/>
                      <a:pt x="699" y="3148"/>
                    </a:cubicBezTo>
                    <a:cubicBezTo>
                      <a:pt x="699" y="3148"/>
                      <a:pt x="699" y="3148"/>
                      <a:pt x="699" y="3148"/>
                    </a:cubicBezTo>
                    <a:cubicBezTo>
                      <a:pt x="699" y="3152"/>
                      <a:pt x="699" y="3152"/>
                      <a:pt x="699" y="3152"/>
                    </a:cubicBezTo>
                    <a:cubicBezTo>
                      <a:pt x="699" y="3152"/>
                      <a:pt x="699" y="3152"/>
                      <a:pt x="699" y="3152"/>
                    </a:cubicBezTo>
                    <a:cubicBezTo>
                      <a:pt x="699" y="3152"/>
                      <a:pt x="699" y="3152"/>
                      <a:pt x="699" y="3152"/>
                    </a:cubicBezTo>
                    <a:cubicBezTo>
                      <a:pt x="699" y="3152"/>
                      <a:pt x="699" y="3152"/>
                      <a:pt x="699" y="3152"/>
                    </a:cubicBezTo>
                    <a:cubicBezTo>
                      <a:pt x="699" y="3152"/>
                      <a:pt x="699" y="3152"/>
                      <a:pt x="699" y="3152"/>
                    </a:cubicBezTo>
                    <a:lnTo>
                      <a:pt x="703" y="3152"/>
                    </a:lnTo>
                    <a:cubicBezTo>
                      <a:pt x="703" y="3152"/>
                      <a:pt x="703" y="3152"/>
                      <a:pt x="703" y="3152"/>
                    </a:cubicBezTo>
                    <a:cubicBezTo>
                      <a:pt x="703" y="3152"/>
                      <a:pt x="703" y="3152"/>
                      <a:pt x="703" y="3152"/>
                    </a:cubicBezTo>
                    <a:cubicBezTo>
                      <a:pt x="703" y="3152"/>
                      <a:pt x="703" y="3152"/>
                      <a:pt x="703" y="3152"/>
                    </a:cubicBezTo>
                    <a:cubicBezTo>
                      <a:pt x="703" y="3152"/>
                      <a:pt x="703" y="3152"/>
                      <a:pt x="703" y="3152"/>
                    </a:cubicBezTo>
                    <a:cubicBezTo>
                      <a:pt x="703" y="3152"/>
                      <a:pt x="703" y="3152"/>
                      <a:pt x="703" y="3152"/>
                    </a:cubicBezTo>
                    <a:cubicBezTo>
                      <a:pt x="703" y="3156"/>
                      <a:pt x="703" y="3156"/>
                      <a:pt x="703" y="3156"/>
                    </a:cubicBezTo>
                    <a:lnTo>
                      <a:pt x="703" y="3156"/>
                    </a:lnTo>
                    <a:cubicBezTo>
                      <a:pt x="708" y="3156"/>
                      <a:pt x="708" y="3156"/>
                      <a:pt x="708" y="3156"/>
                    </a:cubicBezTo>
                    <a:cubicBezTo>
                      <a:pt x="708" y="3156"/>
                      <a:pt x="708" y="3156"/>
                      <a:pt x="708" y="3156"/>
                    </a:cubicBezTo>
                    <a:cubicBezTo>
                      <a:pt x="708" y="3156"/>
                      <a:pt x="708" y="3156"/>
                      <a:pt x="708" y="3156"/>
                    </a:cubicBezTo>
                    <a:cubicBezTo>
                      <a:pt x="708" y="3156"/>
                      <a:pt x="708" y="3156"/>
                      <a:pt x="708" y="3156"/>
                    </a:cubicBezTo>
                    <a:cubicBezTo>
                      <a:pt x="708" y="3156"/>
                      <a:pt x="708" y="3156"/>
                      <a:pt x="708" y="3156"/>
                    </a:cubicBezTo>
                    <a:cubicBezTo>
                      <a:pt x="708" y="3156"/>
                      <a:pt x="708" y="3156"/>
                      <a:pt x="708" y="3156"/>
                    </a:cubicBezTo>
                    <a:cubicBezTo>
                      <a:pt x="708" y="3156"/>
                      <a:pt x="708" y="3156"/>
                      <a:pt x="712" y="3161"/>
                    </a:cubicBezTo>
                    <a:cubicBezTo>
                      <a:pt x="712" y="3161"/>
                      <a:pt x="712" y="3161"/>
                      <a:pt x="712" y="3161"/>
                    </a:cubicBezTo>
                    <a:cubicBezTo>
                      <a:pt x="712" y="3161"/>
                      <a:pt x="712" y="3161"/>
                      <a:pt x="716" y="3161"/>
                    </a:cubicBezTo>
                    <a:lnTo>
                      <a:pt x="716" y="3161"/>
                    </a:lnTo>
                    <a:cubicBezTo>
                      <a:pt x="729" y="3174"/>
                      <a:pt x="747" y="3182"/>
                      <a:pt x="760" y="3195"/>
                    </a:cubicBezTo>
                    <a:lnTo>
                      <a:pt x="1002" y="2840"/>
                    </a:lnTo>
                    <a:cubicBezTo>
                      <a:pt x="946" y="2801"/>
                      <a:pt x="890" y="2753"/>
                      <a:pt x="838" y="2706"/>
                    </a:cubicBezTo>
                    <a:close/>
                    <a:moveTo>
                      <a:pt x="75" y="2250"/>
                    </a:moveTo>
                    <a:cubicBezTo>
                      <a:pt x="75" y="2250"/>
                      <a:pt x="75" y="2255"/>
                      <a:pt x="79" y="2259"/>
                    </a:cubicBezTo>
                    <a:cubicBezTo>
                      <a:pt x="79" y="2259"/>
                      <a:pt x="79" y="2259"/>
                      <a:pt x="79" y="2259"/>
                    </a:cubicBezTo>
                    <a:cubicBezTo>
                      <a:pt x="79" y="2259"/>
                      <a:pt x="79" y="2259"/>
                      <a:pt x="79" y="2259"/>
                    </a:cubicBezTo>
                    <a:cubicBezTo>
                      <a:pt x="79" y="2259"/>
                      <a:pt x="79" y="2259"/>
                      <a:pt x="79" y="2263"/>
                    </a:cubicBezTo>
                    <a:cubicBezTo>
                      <a:pt x="79" y="2263"/>
                      <a:pt x="79" y="2263"/>
                      <a:pt x="79" y="2263"/>
                    </a:cubicBezTo>
                    <a:cubicBezTo>
                      <a:pt x="83" y="2272"/>
                      <a:pt x="83" y="2285"/>
                      <a:pt x="88" y="2298"/>
                    </a:cubicBezTo>
                    <a:cubicBezTo>
                      <a:pt x="88" y="2298"/>
                      <a:pt x="88" y="2298"/>
                      <a:pt x="88" y="2298"/>
                    </a:cubicBezTo>
                    <a:cubicBezTo>
                      <a:pt x="88" y="2298"/>
                      <a:pt x="88" y="2298"/>
                      <a:pt x="88" y="2298"/>
                    </a:cubicBezTo>
                    <a:lnTo>
                      <a:pt x="88" y="2298"/>
                    </a:lnTo>
                    <a:cubicBezTo>
                      <a:pt x="88" y="2298"/>
                      <a:pt x="88" y="2298"/>
                      <a:pt x="88" y="2298"/>
                    </a:cubicBezTo>
                    <a:cubicBezTo>
                      <a:pt x="88" y="2298"/>
                      <a:pt x="88" y="2298"/>
                      <a:pt x="92" y="2298"/>
                    </a:cubicBezTo>
                    <a:cubicBezTo>
                      <a:pt x="92" y="2298"/>
                      <a:pt x="92" y="2302"/>
                      <a:pt x="92" y="2302"/>
                    </a:cubicBezTo>
                    <a:cubicBezTo>
                      <a:pt x="92" y="2302"/>
                      <a:pt x="92" y="2302"/>
                      <a:pt x="92" y="2302"/>
                    </a:cubicBezTo>
                    <a:cubicBezTo>
                      <a:pt x="92" y="2302"/>
                      <a:pt x="92" y="2302"/>
                      <a:pt x="92" y="2302"/>
                    </a:cubicBezTo>
                    <a:cubicBezTo>
                      <a:pt x="92" y="2302"/>
                      <a:pt x="92" y="2302"/>
                      <a:pt x="92" y="2302"/>
                    </a:cubicBezTo>
                    <a:cubicBezTo>
                      <a:pt x="92" y="2302"/>
                      <a:pt x="92" y="2302"/>
                      <a:pt x="92" y="2302"/>
                    </a:cubicBezTo>
                    <a:cubicBezTo>
                      <a:pt x="92" y="2302"/>
                      <a:pt x="92" y="2302"/>
                      <a:pt x="92" y="2307"/>
                    </a:cubicBezTo>
                    <a:cubicBezTo>
                      <a:pt x="92" y="2307"/>
                      <a:pt x="92" y="2307"/>
                      <a:pt x="92" y="2307"/>
                    </a:cubicBezTo>
                    <a:cubicBezTo>
                      <a:pt x="92" y="2307"/>
                      <a:pt x="92" y="2307"/>
                      <a:pt x="92" y="2307"/>
                    </a:cubicBezTo>
                    <a:cubicBezTo>
                      <a:pt x="92" y="2307"/>
                      <a:pt x="92" y="2307"/>
                      <a:pt x="92" y="2307"/>
                    </a:cubicBezTo>
                    <a:cubicBezTo>
                      <a:pt x="92" y="2307"/>
                      <a:pt x="92" y="2307"/>
                      <a:pt x="92" y="2307"/>
                    </a:cubicBezTo>
                    <a:cubicBezTo>
                      <a:pt x="92" y="2307"/>
                      <a:pt x="92" y="2307"/>
                      <a:pt x="92" y="2307"/>
                    </a:cubicBezTo>
                    <a:cubicBezTo>
                      <a:pt x="92" y="2307"/>
                      <a:pt x="92" y="2307"/>
                      <a:pt x="92" y="2307"/>
                    </a:cubicBezTo>
                    <a:lnTo>
                      <a:pt x="92" y="2311"/>
                    </a:lnTo>
                    <a:cubicBezTo>
                      <a:pt x="92" y="2311"/>
                      <a:pt x="92" y="2311"/>
                      <a:pt x="92" y="2311"/>
                    </a:cubicBezTo>
                    <a:cubicBezTo>
                      <a:pt x="92" y="2311"/>
                      <a:pt x="92" y="2311"/>
                      <a:pt x="92" y="2311"/>
                    </a:cubicBezTo>
                    <a:lnTo>
                      <a:pt x="92" y="2311"/>
                    </a:lnTo>
                    <a:lnTo>
                      <a:pt x="92" y="2311"/>
                    </a:lnTo>
                    <a:cubicBezTo>
                      <a:pt x="92" y="2311"/>
                      <a:pt x="96" y="2311"/>
                      <a:pt x="96" y="2311"/>
                    </a:cubicBezTo>
                    <a:cubicBezTo>
                      <a:pt x="96" y="2311"/>
                      <a:pt x="96" y="2311"/>
                      <a:pt x="96" y="2311"/>
                    </a:cubicBezTo>
                    <a:cubicBezTo>
                      <a:pt x="96" y="2315"/>
                      <a:pt x="96" y="2315"/>
                      <a:pt x="96" y="2315"/>
                    </a:cubicBezTo>
                    <a:lnTo>
                      <a:pt x="96" y="2315"/>
                    </a:lnTo>
                    <a:cubicBezTo>
                      <a:pt x="96" y="2315"/>
                      <a:pt x="96" y="2315"/>
                      <a:pt x="96" y="2315"/>
                    </a:cubicBezTo>
                    <a:cubicBezTo>
                      <a:pt x="96" y="2315"/>
                      <a:pt x="96" y="2315"/>
                      <a:pt x="96" y="2315"/>
                    </a:cubicBezTo>
                    <a:cubicBezTo>
                      <a:pt x="96" y="2315"/>
                      <a:pt x="96" y="2315"/>
                      <a:pt x="96" y="2315"/>
                    </a:cubicBezTo>
                    <a:cubicBezTo>
                      <a:pt x="96" y="2315"/>
                      <a:pt x="96" y="2315"/>
                      <a:pt x="96" y="2315"/>
                    </a:cubicBezTo>
                    <a:cubicBezTo>
                      <a:pt x="96" y="2315"/>
                      <a:pt x="96" y="2320"/>
                      <a:pt x="96" y="2320"/>
                    </a:cubicBezTo>
                    <a:cubicBezTo>
                      <a:pt x="96" y="2320"/>
                      <a:pt x="96" y="2320"/>
                      <a:pt x="96" y="2320"/>
                    </a:cubicBezTo>
                    <a:cubicBezTo>
                      <a:pt x="96" y="2320"/>
                      <a:pt x="96" y="2320"/>
                      <a:pt x="96" y="2320"/>
                    </a:cubicBezTo>
                    <a:cubicBezTo>
                      <a:pt x="96" y="2320"/>
                      <a:pt x="96" y="2320"/>
                      <a:pt x="96" y="2320"/>
                    </a:cubicBezTo>
                    <a:cubicBezTo>
                      <a:pt x="96" y="2320"/>
                      <a:pt x="96" y="2320"/>
                      <a:pt x="96" y="2320"/>
                    </a:cubicBezTo>
                    <a:cubicBezTo>
                      <a:pt x="96" y="2320"/>
                      <a:pt x="96" y="2320"/>
                      <a:pt x="96" y="2320"/>
                    </a:cubicBezTo>
                    <a:cubicBezTo>
                      <a:pt x="96" y="2320"/>
                      <a:pt x="96" y="2320"/>
                      <a:pt x="96" y="2324"/>
                    </a:cubicBezTo>
                    <a:cubicBezTo>
                      <a:pt x="96" y="2324"/>
                      <a:pt x="96" y="2324"/>
                      <a:pt x="96" y="2324"/>
                    </a:cubicBezTo>
                    <a:lnTo>
                      <a:pt x="96" y="2324"/>
                    </a:lnTo>
                    <a:cubicBezTo>
                      <a:pt x="96" y="2324"/>
                      <a:pt x="96" y="2324"/>
                      <a:pt x="96" y="2324"/>
                    </a:cubicBezTo>
                    <a:cubicBezTo>
                      <a:pt x="96" y="2324"/>
                      <a:pt x="96" y="2324"/>
                      <a:pt x="96" y="2324"/>
                    </a:cubicBezTo>
                    <a:cubicBezTo>
                      <a:pt x="101" y="2324"/>
                      <a:pt x="101" y="2324"/>
                      <a:pt x="101" y="2324"/>
                    </a:cubicBezTo>
                    <a:cubicBezTo>
                      <a:pt x="101" y="2324"/>
                      <a:pt x="101" y="2324"/>
                      <a:pt x="101" y="2328"/>
                    </a:cubicBezTo>
                    <a:cubicBezTo>
                      <a:pt x="101" y="2328"/>
                      <a:pt x="101" y="2328"/>
                      <a:pt x="101" y="2328"/>
                    </a:cubicBezTo>
                    <a:cubicBezTo>
                      <a:pt x="101" y="2328"/>
                      <a:pt x="101" y="2328"/>
                      <a:pt x="101" y="2328"/>
                    </a:cubicBezTo>
                    <a:cubicBezTo>
                      <a:pt x="101" y="2328"/>
                      <a:pt x="101" y="2328"/>
                      <a:pt x="101" y="2328"/>
                    </a:cubicBezTo>
                    <a:cubicBezTo>
                      <a:pt x="101" y="2328"/>
                      <a:pt x="101" y="2328"/>
                      <a:pt x="101" y="2328"/>
                    </a:cubicBezTo>
                    <a:cubicBezTo>
                      <a:pt x="101" y="2328"/>
                      <a:pt x="101" y="2328"/>
                      <a:pt x="101" y="2328"/>
                    </a:cubicBezTo>
                    <a:cubicBezTo>
                      <a:pt x="101" y="2328"/>
                      <a:pt x="101" y="2328"/>
                      <a:pt x="101" y="2328"/>
                    </a:cubicBezTo>
                    <a:lnTo>
                      <a:pt x="101" y="2328"/>
                    </a:lnTo>
                    <a:lnTo>
                      <a:pt x="101" y="2333"/>
                    </a:lnTo>
                    <a:cubicBezTo>
                      <a:pt x="101" y="2333"/>
                      <a:pt x="101" y="2333"/>
                      <a:pt x="101" y="2333"/>
                    </a:cubicBezTo>
                    <a:lnTo>
                      <a:pt x="101" y="2333"/>
                    </a:lnTo>
                    <a:lnTo>
                      <a:pt x="101" y="2333"/>
                    </a:lnTo>
                    <a:lnTo>
                      <a:pt x="101" y="2333"/>
                    </a:lnTo>
                    <a:lnTo>
                      <a:pt x="101" y="2333"/>
                    </a:lnTo>
                    <a:lnTo>
                      <a:pt x="101" y="2337"/>
                    </a:lnTo>
                    <a:cubicBezTo>
                      <a:pt x="101" y="2337"/>
                      <a:pt x="101" y="2337"/>
                      <a:pt x="101" y="2337"/>
                    </a:cubicBezTo>
                    <a:cubicBezTo>
                      <a:pt x="101" y="2337"/>
                      <a:pt x="101" y="2337"/>
                      <a:pt x="101" y="2337"/>
                    </a:cubicBezTo>
                    <a:lnTo>
                      <a:pt x="101" y="2337"/>
                    </a:lnTo>
                    <a:cubicBezTo>
                      <a:pt x="105" y="2337"/>
                      <a:pt x="105" y="2337"/>
                      <a:pt x="105" y="2337"/>
                    </a:cubicBezTo>
                    <a:cubicBezTo>
                      <a:pt x="105" y="2337"/>
                      <a:pt x="105" y="2337"/>
                      <a:pt x="105" y="2337"/>
                    </a:cubicBezTo>
                    <a:lnTo>
                      <a:pt x="105" y="2341"/>
                    </a:lnTo>
                    <a:lnTo>
                      <a:pt x="105" y="2341"/>
                    </a:lnTo>
                    <a:cubicBezTo>
                      <a:pt x="105" y="2341"/>
                      <a:pt x="105" y="2341"/>
                      <a:pt x="105" y="2341"/>
                    </a:cubicBezTo>
                    <a:lnTo>
                      <a:pt x="105" y="2341"/>
                    </a:lnTo>
                    <a:lnTo>
                      <a:pt x="105" y="2341"/>
                    </a:lnTo>
                    <a:cubicBezTo>
                      <a:pt x="105" y="2341"/>
                      <a:pt x="105" y="2341"/>
                      <a:pt x="105" y="2341"/>
                    </a:cubicBezTo>
                    <a:cubicBezTo>
                      <a:pt x="105" y="2341"/>
                      <a:pt x="105" y="2341"/>
                      <a:pt x="105" y="2346"/>
                    </a:cubicBezTo>
                    <a:cubicBezTo>
                      <a:pt x="105" y="2346"/>
                      <a:pt x="105" y="2346"/>
                      <a:pt x="105" y="2346"/>
                    </a:cubicBezTo>
                    <a:cubicBezTo>
                      <a:pt x="105" y="2346"/>
                      <a:pt x="105" y="2346"/>
                      <a:pt x="105" y="2346"/>
                    </a:cubicBezTo>
                    <a:cubicBezTo>
                      <a:pt x="105" y="2346"/>
                      <a:pt x="105" y="2346"/>
                      <a:pt x="105" y="2346"/>
                    </a:cubicBezTo>
                    <a:cubicBezTo>
                      <a:pt x="105" y="2346"/>
                      <a:pt x="105" y="2346"/>
                      <a:pt x="105" y="2346"/>
                    </a:cubicBezTo>
                    <a:lnTo>
                      <a:pt x="105" y="2346"/>
                    </a:lnTo>
                    <a:cubicBezTo>
                      <a:pt x="105" y="2346"/>
                      <a:pt x="105" y="2346"/>
                      <a:pt x="105" y="2346"/>
                    </a:cubicBezTo>
                    <a:cubicBezTo>
                      <a:pt x="105" y="2346"/>
                      <a:pt x="105" y="2346"/>
                      <a:pt x="105" y="2350"/>
                    </a:cubicBezTo>
                    <a:cubicBezTo>
                      <a:pt x="105" y="2350"/>
                      <a:pt x="105" y="2350"/>
                      <a:pt x="105" y="2350"/>
                    </a:cubicBezTo>
                    <a:cubicBezTo>
                      <a:pt x="105" y="2350"/>
                      <a:pt x="105" y="2350"/>
                      <a:pt x="105" y="2350"/>
                    </a:cubicBezTo>
                    <a:lnTo>
                      <a:pt x="109" y="2350"/>
                    </a:lnTo>
                    <a:lnTo>
                      <a:pt x="109" y="2350"/>
                    </a:lnTo>
                    <a:cubicBezTo>
                      <a:pt x="109" y="2350"/>
                      <a:pt x="109" y="2350"/>
                      <a:pt x="109" y="2350"/>
                    </a:cubicBezTo>
                    <a:cubicBezTo>
                      <a:pt x="109" y="2350"/>
                      <a:pt x="109" y="2350"/>
                      <a:pt x="109" y="2350"/>
                    </a:cubicBezTo>
                    <a:cubicBezTo>
                      <a:pt x="109" y="2350"/>
                      <a:pt x="109" y="2354"/>
                      <a:pt x="109" y="2354"/>
                    </a:cubicBezTo>
                    <a:lnTo>
                      <a:pt x="109" y="2354"/>
                    </a:lnTo>
                    <a:cubicBezTo>
                      <a:pt x="109" y="2354"/>
                      <a:pt x="109" y="2354"/>
                      <a:pt x="109" y="2354"/>
                    </a:cubicBezTo>
                    <a:lnTo>
                      <a:pt x="109" y="2354"/>
                    </a:lnTo>
                    <a:cubicBezTo>
                      <a:pt x="109" y="2354"/>
                      <a:pt x="109" y="2354"/>
                      <a:pt x="109" y="2354"/>
                    </a:cubicBezTo>
                    <a:cubicBezTo>
                      <a:pt x="109" y="2354"/>
                      <a:pt x="109" y="2354"/>
                      <a:pt x="109" y="2354"/>
                    </a:cubicBezTo>
                    <a:cubicBezTo>
                      <a:pt x="109" y="2354"/>
                      <a:pt x="109" y="2359"/>
                      <a:pt x="109" y="2359"/>
                    </a:cubicBezTo>
                    <a:cubicBezTo>
                      <a:pt x="109" y="2359"/>
                      <a:pt x="109" y="2359"/>
                      <a:pt x="109" y="2359"/>
                    </a:cubicBezTo>
                    <a:cubicBezTo>
                      <a:pt x="109" y="2359"/>
                      <a:pt x="109" y="2359"/>
                      <a:pt x="109" y="2359"/>
                    </a:cubicBezTo>
                    <a:cubicBezTo>
                      <a:pt x="109" y="2359"/>
                      <a:pt x="109" y="2359"/>
                      <a:pt x="109" y="2359"/>
                    </a:cubicBezTo>
                    <a:lnTo>
                      <a:pt x="109" y="2359"/>
                    </a:lnTo>
                    <a:lnTo>
                      <a:pt x="109" y="2359"/>
                    </a:lnTo>
                    <a:cubicBezTo>
                      <a:pt x="109" y="2359"/>
                      <a:pt x="109" y="2359"/>
                      <a:pt x="109"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3"/>
                      <a:pt x="114" y="2363"/>
                      <a:pt x="114" y="2363"/>
                    </a:cubicBezTo>
                    <a:cubicBezTo>
                      <a:pt x="114" y="2367"/>
                      <a:pt x="114" y="2367"/>
                      <a:pt x="114" y="2367"/>
                    </a:cubicBezTo>
                    <a:cubicBezTo>
                      <a:pt x="114" y="2367"/>
                      <a:pt x="114" y="2367"/>
                      <a:pt x="114" y="2367"/>
                    </a:cubicBezTo>
                    <a:cubicBezTo>
                      <a:pt x="114" y="2367"/>
                      <a:pt x="114" y="2367"/>
                      <a:pt x="114" y="2367"/>
                    </a:cubicBezTo>
                    <a:lnTo>
                      <a:pt x="114" y="2367"/>
                    </a:lnTo>
                    <a:cubicBezTo>
                      <a:pt x="114" y="2367"/>
                      <a:pt x="114" y="2367"/>
                      <a:pt x="114" y="2367"/>
                    </a:cubicBezTo>
                    <a:cubicBezTo>
                      <a:pt x="114" y="2367"/>
                      <a:pt x="114" y="2367"/>
                      <a:pt x="114" y="2367"/>
                    </a:cubicBezTo>
                    <a:cubicBezTo>
                      <a:pt x="114" y="2367"/>
                      <a:pt x="114" y="2372"/>
                      <a:pt x="114" y="2372"/>
                    </a:cubicBezTo>
                    <a:cubicBezTo>
                      <a:pt x="114" y="2372"/>
                      <a:pt x="114" y="2372"/>
                      <a:pt x="114" y="2372"/>
                    </a:cubicBezTo>
                    <a:cubicBezTo>
                      <a:pt x="114" y="2372"/>
                      <a:pt x="114" y="2372"/>
                      <a:pt x="114" y="2372"/>
                    </a:cubicBezTo>
                    <a:cubicBezTo>
                      <a:pt x="114" y="2372"/>
                      <a:pt x="114" y="2372"/>
                      <a:pt x="114" y="2372"/>
                    </a:cubicBezTo>
                    <a:cubicBezTo>
                      <a:pt x="114" y="2372"/>
                      <a:pt x="118" y="2372"/>
                      <a:pt x="118" y="2372"/>
                    </a:cubicBezTo>
                    <a:lnTo>
                      <a:pt x="118" y="2372"/>
                    </a:lnTo>
                    <a:cubicBezTo>
                      <a:pt x="118" y="2372"/>
                      <a:pt x="118" y="2372"/>
                      <a:pt x="118" y="2376"/>
                    </a:cubicBezTo>
                    <a:cubicBezTo>
                      <a:pt x="118" y="2376"/>
                      <a:pt x="118" y="2376"/>
                      <a:pt x="118" y="2376"/>
                    </a:cubicBezTo>
                    <a:cubicBezTo>
                      <a:pt x="118" y="2376"/>
                      <a:pt x="118" y="2376"/>
                      <a:pt x="118" y="2376"/>
                    </a:cubicBezTo>
                    <a:cubicBezTo>
                      <a:pt x="118" y="2376"/>
                      <a:pt x="118" y="2376"/>
                      <a:pt x="118" y="2376"/>
                    </a:cubicBezTo>
                    <a:cubicBezTo>
                      <a:pt x="118" y="2376"/>
                      <a:pt x="118" y="2376"/>
                      <a:pt x="118" y="2376"/>
                    </a:cubicBezTo>
                    <a:cubicBezTo>
                      <a:pt x="118" y="2376"/>
                      <a:pt x="118" y="2376"/>
                      <a:pt x="118" y="2376"/>
                    </a:cubicBezTo>
                    <a:cubicBezTo>
                      <a:pt x="118" y="2376"/>
                      <a:pt x="118" y="2376"/>
                      <a:pt x="118" y="2376"/>
                    </a:cubicBezTo>
                    <a:cubicBezTo>
                      <a:pt x="118" y="2376"/>
                      <a:pt x="118" y="2380"/>
                      <a:pt x="118" y="2380"/>
                    </a:cubicBezTo>
                    <a:cubicBezTo>
                      <a:pt x="118" y="2380"/>
                      <a:pt x="118" y="2380"/>
                      <a:pt x="118" y="2380"/>
                    </a:cubicBezTo>
                    <a:cubicBezTo>
                      <a:pt x="118" y="2380"/>
                      <a:pt x="118" y="2380"/>
                      <a:pt x="118" y="2380"/>
                    </a:cubicBezTo>
                    <a:cubicBezTo>
                      <a:pt x="118" y="2380"/>
                      <a:pt x="118" y="2380"/>
                      <a:pt x="118" y="2380"/>
                    </a:cubicBezTo>
                    <a:cubicBezTo>
                      <a:pt x="118" y="2380"/>
                      <a:pt x="118" y="2380"/>
                      <a:pt x="118" y="2380"/>
                    </a:cubicBezTo>
                    <a:cubicBezTo>
                      <a:pt x="118" y="2380"/>
                      <a:pt x="118" y="2380"/>
                      <a:pt x="118" y="2380"/>
                    </a:cubicBezTo>
                    <a:cubicBezTo>
                      <a:pt x="118" y="2380"/>
                      <a:pt x="118" y="2380"/>
                      <a:pt x="118" y="2380"/>
                    </a:cubicBezTo>
                    <a:cubicBezTo>
                      <a:pt x="118" y="2385"/>
                      <a:pt x="118" y="2385"/>
                      <a:pt x="118" y="2385"/>
                    </a:cubicBezTo>
                    <a:cubicBezTo>
                      <a:pt x="118" y="2385"/>
                      <a:pt x="118" y="2385"/>
                      <a:pt x="118" y="2385"/>
                    </a:cubicBezTo>
                    <a:cubicBezTo>
                      <a:pt x="122" y="2385"/>
                      <a:pt x="122" y="2385"/>
                      <a:pt x="122" y="2385"/>
                    </a:cubicBezTo>
                    <a:cubicBezTo>
                      <a:pt x="122" y="2385"/>
                      <a:pt x="122" y="2385"/>
                      <a:pt x="122" y="2385"/>
                    </a:cubicBezTo>
                    <a:cubicBezTo>
                      <a:pt x="122" y="2385"/>
                      <a:pt x="122" y="2385"/>
                      <a:pt x="122" y="2385"/>
                    </a:cubicBezTo>
                    <a:lnTo>
                      <a:pt x="122" y="2385"/>
                    </a:lnTo>
                    <a:cubicBezTo>
                      <a:pt x="122" y="2385"/>
                      <a:pt x="122" y="2389"/>
                      <a:pt x="122" y="2389"/>
                    </a:cubicBezTo>
                    <a:cubicBezTo>
                      <a:pt x="122" y="2389"/>
                      <a:pt x="122" y="2389"/>
                      <a:pt x="122" y="2389"/>
                    </a:cubicBezTo>
                    <a:cubicBezTo>
                      <a:pt x="122" y="2389"/>
                      <a:pt x="122" y="2389"/>
                      <a:pt x="122" y="2389"/>
                    </a:cubicBezTo>
                    <a:lnTo>
                      <a:pt x="122" y="2389"/>
                    </a:lnTo>
                    <a:cubicBezTo>
                      <a:pt x="122" y="2389"/>
                      <a:pt x="122" y="2389"/>
                      <a:pt x="122" y="2389"/>
                    </a:cubicBezTo>
                    <a:cubicBezTo>
                      <a:pt x="122" y="2389"/>
                      <a:pt x="122" y="2389"/>
                      <a:pt x="122" y="2389"/>
                    </a:cubicBezTo>
                    <a:cubicBezTo>
                      <a:pt x="122" y="2389"/>
                      <a:pt x="122" y="2389"/>
                      <a:pt x="122" y="2389"/>
                    </a:cubicBezTo>
                    <a:cubicBezTo>
                      <a:pt x="122" y="2393"/>
                      <a:pt x="122" y="2393"/>
                      <a:pt x="122" y="2393"/>
                    </a:cubicBezTo>
                    <a:cubicBezTo>
                      <a:pt x="122" y="2393"/>
                      <a:pt x="122" y="2393"/>
                      <a:pt x="122" y="2393"/>
                    </a:cubicBezTo>
                    <a:cubicBezTo>
                      <a:pt x="122" y="2393"/>
                      <a:pt x="122" y="2393"/>
                      <a:pt x="122" y="2393"/>
                    </a:cubicBezTo>
                    <a:cubicBezTo>
                      <a:pt x="122" y="2393"/>
                      <a:pt x="122" y="2393"/>
                      <a:pt x="122" y="2393"/>
                    </a:cubicBezTo>
                    <a:lnTo>
                      <a:pt x="122" y="2393"/>
                    </a:lnTo>
                    <a:cubicBezTo>
                      <a:pt x="122" y="2393"/>
                      <a:pt x="122" y="2393"/>
                      <a:pt x="127" y="2393"/>
                    </a:cubicBezTo>
                    <a:cubicBezTo>
                      <a:pt x="127" y="2393"/>
                      <a:pt x="127" y="2393"/>
                      <a:pt x="127" y="2393"/>
                    </a:cubicBezTo>
                    <a:cubicBezTo>
                      <a:pt x="127" y="2398"/>
                      <a:pt x="127" y="2398"/>
                      <a:pt x="127" y="2398"/>
                    </a:cubicBezTo>
                    <a:cubicBezTo>
                      <a:pt x="127" y="2398"/>
                      <a:pt x="127" y="2398"/>
                      <a:pt x="127" y="2398"/>
                    </a:cubicBezTo>
                    <a:cubicBezTo>
                      <a:pt x="127" y="2398"/>
                      <a:pt x="127" y="2398"/>
                      <a:pt x="127" y="2398"/>
                    </a:cubicBezTo>
                    <a:cubicBezTo>
                      <a:pt x="127" y="2398"/>
                      <a:pt x="127" y="2398"/>
                      <a:pt x="127" y="2398"/>
                    </a:cubicBezTo>
                    <a:cubicBezTo>
                      <a:pt x="127" y="2398"/>
                      <a:pt x="127" y="2398"/>
                      <a:pt x="127" y="2398"/>
                    </a:cubicBezTo>
                    <a:cubicBezTo>
                      <a:pt x="127" y="2398"/>
                      <a:pt x="127" y="2398"/>
                      <a:pt x="127" y="2398"/>
                    </a:cubicBezTo>
                    <a:cubicBezTo>
                      <a:pt x="127" y="2398"/>
                      <a:pt x="127" y="2402"/>
                      <a:pt x="127" y="2402"/>
                    </a:cubicBezTo>
                    <a:cubicBezTo>
                      <a:pt x="127" y="2402"/>
                      <a:pt x="127" y="2402"/>
                      <a:pt x="127" y="2402"/>
                    </a:cubicBezTo>
                    <a:cubicBezTo>
                      <a:pt x="127" y="2402"/>
                      <a:pt x="127" y="2402"/>
                      <a:pt x="127" y="2402"/>
                    </a:cubicBezTo>
                    <a:cubicBezTo>
                      <a:pt x="127" y="2402"/>
                      <a:pt x="127" y="2402"/>
                      <a:pt x="127" y="2402"/>
                    </a:cubicBezTo>
                    <a:cubicBezTo>
                      <a:pt x="127" y="2402"/>
                      <a:pt x="127" y="2402"/>
                      <a:pt x="127" y="2402"/>
                    </a:cubicBezTo>
                    <a:lnTo>
                      <a:pt x="127" y="2402"/>
                    </a:lnTo>
                    <a:cubicBezTo>
                      <a:pt x="127" y="2402"/>
                      <a:pt x="127" y="2402"/>
                      <a:pt x="127" y="2402"/>
                    </a:cubicBezTo>
                    <a:cubicBezTo>
                      <a:pt x="127" y="2406"/>
                      <a:pt x="127" y="2406"/>
                      <a:pt x="127" y="2406"/>
                    </a:cubicBezTo>
                    <a:cubicBezTo>
                      <a:pt x="127" y="2406"/>
                      <a:pt x="127" y="2406"/>
                      <a:pt x="127" y="2406"/>
                    </a:cubicBezTo>
                    <a:cubicBezTo>
                      <a:pt x="131" y="2406"/>
                      <a:pt x="131" y="2406"/>
                      <a:pt x="131" y="2406"/>
                    </a:cubicBezTo>
                    <a:cubicBezTo>
                      <a:pt x="131" y="2406"/>
                      <a:pt x="131" y="2406"/>
                      <a:pt x="131" y="2406"/>
                    </a:cubicBezTo>
                    <a:cubicBezTo>
                      <a:pt x="131" y="2406"/>
                      <a:pt x="131" y="2406"/>
                      <a:pt x="131" y="2406"/>
                    </a:cubicBezTo>
                    <a:cubicBezTo>
                      <a:pt x="131" y="2406"/>
                      <a:pt x="131" y="2406"/>
                      <a:pt x="131" y="2406"/>
                    </a:cubicBezTo>
                    <a:cubicBezTo>
                      <a:pt x="131" y="2406"/>
                      <a:pt x="131" y="2406"/>
                      <a:pt x="131" y="2411"/>
                    </a:cubicBezTo>
                    <a:cubicBezTo>
                      <a:pt x="131" y="2411"/>
                      <a:pt x="131" y="2411"/>
                      <a:pt x="131" y="2411"/>
                    </a:cubicBezTo>
                    <a:cubicBezTo>
                      <a:pt x="131" y="2411"/>
                      <a:pt x="131" y="2411"/>
                      <a:pt x="131" y="2411"/>
                    </a:cubicBezTo>
                    <a:cubicBezTo>
                      <a:pt x="131" y="2411"/>
                      <a:pt x="131" y="2411"/>
                      <a:pt x="131" y="2411"/>
                    </a:cubicBezTo>
                    <a:cubicBezTo>
                      <a:pt x="131" y="2411"/>
                      <a:pt x="131" y="2411"/>
                      <a:pt x="131" y="2411"/>
                    </a:cubicBezTo>
                    <a:cubicBezTo>
                      <a:pt x="131" y="2411"/>
                      <a:pt x="131" y="2411"/>
                      <a:pt x="131" y="2411"/>
                    </a:cubicBezTo>
                    <a:cubicBezTo>
                      <a:pt x="131" y="2411"/>
                      <a:pt x="131" y="2411"/>
                      <a:pt x="131" y="2411"/>
                    </a:cubicBezTo>
                    <a:cubicBezTo>
                      <a:pt x="131" y="2411"/>
                      <a:pt x="131" y="2415"/>
                      <a:pt x="131" y="2415"/>
                    </a:cubicBezTo>
                    <a:cubicBezTo>
                      <a:pt x="131" y="2415"/>
                      <a:pt x="131" y="2415"/>
                      <a:pt x="131" y="2415"/>
                    </a:cubicBezTo>
                    <a:cubicBezTo>
                      <a:pt x="131" y="2415"/>
                      <a:pt x="131" y="2415"/>
                      <a:pt x="131" y="2415"/>
                    </a:cubicBezTo>
                    <a:cubicBezTo>
                      <a:pt x="131" y="2415"/>
                      <a:pt x="131" y="2415"/>
                      <a:pt x="131" y="2415"/>
                    </a:cubicBezTo>
                    <a:cubicBezTo>
                      <a:pt x="131" y="2415"/>
                      <a:pt x="131" y="2415"/>
                      <a:pt x="131" y="2415"/>
                    </a:cubicBezTo>
                    <a:cubicBezTo>
                      <a:pt x="131" y="2415"/>
                      <a:pt x="131" y="2415"/>
                      <a:pt x="135" y="2415"/>
                    </a:cubicBezTo>
                    <a:cubicBezTo>
                      <a:pt x="135" y="2415"/>
                      <a:pt x="135" y="2415"/>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19"/>
                    </a:cubicBezTo>
                    <a:cubicBezTo>
                      <a:pt x="135" y="2419"/>
                      <a:pt x="135" y="2419"/>
                      <a:pt x="135" y="2424"/>
                    </a:cubicBezTo>
                    <a:cubicBezTo>
                      <a:pt x="135" y="2424"/>
                      <a:pt x="135" y="2424"/>
                      <a:pt x="135" y="2424"/>
                    </a:cubicBezTo>
                    <a:cubicBezTo>
                      <a:pt x="135" y="2424"/>
                      <a:pt x="135" y="2424"/>
                      <a:pt x="135" y="2424"/>
                    </a:cubicBezTo>
                    <a:cubicBezTo>
                      <a:pt x="135" y="2424"/>
                      <a:pt x="135" y="2424"/>
                      <a:pt x="135" y="2424"/>
                    </a:cubicBezTo>
                    <a:cubicBezTo>
                      <a:pt x="135" y="2424"/>
                      <a:pt x="135" y="2424"/>
                      <a:pt x="135" y="2424"/>
                    </a:cubicBezTo>
                    <a:lnTo>
                      <a:pt x="135" y="2424"/>
                    </a:lnTo>
                    <a:lnTo>
                      <a:pt x="135" y="2428"/>
                    </a:lnTo>
                    <a:cubicBezTo>
                      <a:pt x="135" y="2428"/>
                      <a:pt x="135" y="2428"/>
                      <a:pt x="135" y="2428"/>
                    </a:cubicBezTo>
                    <a:cubicBezTo>
                      <a:pt x="135" y="2428"/>
                      <a:pt x="135" y="2428"/>
                      <a:pt x="140" y="2428"/>
                    </a:cubicBezTo>
                    <a:cubicBezTo>
                      <a:pt x="140" y="2428"/>
                      <a:pt x="140" y="2428"/>
                      <a:pt x="140" y="2428"/>
                    </a:cubicBezTo>
                    <a:cubicBezTo>
                      <a:pt x="140" y="2428"/>
                      <a:pt x="140" y="2428"/>
                      <a:pt x="140" y="2428"/>
                    </a:cubicBezTo>
                    <a:cubicBezTo>
                      <a:pt x="140" y="2428"/>
                      <a:pt x="140" y="2428"/>
                      <a:pt x="140" y="2428"/>
                    </a:cubicBezTo>
                    <a:cubicBezTo>
                      <a:pt x="140" y="2428"/>
                      <a:pt x="140" y="2428"/>
                      <a:pt x="140" y="2428"/>
                    </a:cubicBezTo>
                    <a:cubicBezTo>
                      <a:pt x="140" y="2428"/>
                      <a:pt x="140" y="2428"/>
                      <a:pt x="140" y="2428"/>
                    </a:cubicBezTo>
                    <a:cubicBezTo>
                      <a:pt x="140" y="2428"/>
                      <a:pt x="140" y="2432"/>
                      <a:pt x="140" y="2432"/>
                    </a:cubicBezTo>
                    <a:cubicBezTo>
                      <a:pt x="140" y="2432"/>
                      <a:pt x="140" y="2432"/>
                      <a:pt x="140" y="2432"/>
                    </a:cubicBezTo>
                    <a:cubicBezTo>
                      <a:pt x="140" y="2432"/>
                      <a:pt x="140" y="2432"/>
                      <a:pt x="140" y="2432"/>
                    </a:cubicBezTo>
                    <a:cubicBezTo>
                      <a:pt x="140" y="2432"/>
                      <a:pt x="140" y="2432"/>
                      <a:pt x="140" y="2432"/>
                    </a:cubicBezTo>
                    <a:cubicBezTo>
                      <a:pt x="140" y="2432"/>
                      <a:pt x="140" y="2432"/>
                      <a:pt x="140" y="2432"/>
                    </a:cubicBezTo>
                    <a:cubicBezTo>
                      <a:pt x="140" y="2432"/>
                      <a:pt x="140" y="2432"/>
                      <a:pt x="140" y="2432"/>
                    </a:cubicBezTo>
                    <a:cubicBezTo>
                      <a:pt x="140" y="2432"/>
                      <a:pt x="140" y="2437"/>
                      <a:pt x="140" y="2437"/>
                    </a:cubicBezTo>
                    <a:cubicBezTo>
                      <a:pt x="140" y="2437"/>
                      <a:pt x="140" y="2437"/>
                      <a:pt x="140" y="2437"/>
                    </a:cubicBezTo>
                    <a:cubicBezTo>
                      <a:pt x="140" y="2437"/>
                      <a:pt x="140" y="2437"/>
                      <a:pt x="140" y="2437"/>
                    </a:cubicBezTo>
                    <a:cubicBezTo>
                      <a:pt x="140" y="2437"/>
                      <a:pt x="140" y="2437"/>
                      <a:pt x="140" y="2437"/>
                    </a:cubicBezTo>
                    <a:cubicBezTo>
                      <a:pt x="140" y="2437"/>
                      <a:pt x="144" y="2437"/>
                      <a:pt x="144" y="2437"/>
                    </a:cubicBezTo>
                    <a:cubicBezTo>
                      <a:pt x="144" y="2437"/>
                      <a:pt x="144" y="2437"/>
                      <a:pt x="144" y="2437"/>
                    </a:cubicBezTo>
                    <a:cubicBezTo>
                      <a:pt x="144" y="2437"/>
                      <a:pt x="144" y="2437"/>
                      <a:pt x="144" y="2437"/>
                    </a:cubicBezTo>
                    <a:lnTo>
                      <a:pt x="144" y="2437"/>
                    </a:lnTo>
                    <a:cubicBezTo>
                      <a:pt x="144" y="2441"/>
                      <a:pt x="144" y="2441"/>
                      <a:pt x="144" y="2441"/>
                    </a:cubicBezTo>
                    <a:cubicBezTo>
                      <a:pt x="144" y="2441"/>
                      <a:pt x="144" y="2441"/>
                      <a:pt x="144" y="2441"/>
                    </a:cubicBezTo>
                    <a:cubicBezTo>
                      <a:pt x="144" y="2441"/>
                      <a:pt x="144" y="2441"/>
                      <a:pt x="144" y="2441"/>
                    </a:cubicBezTo>
                    <a:cubicBezTo>
                      <a:pt x="144" y="2441"/>
                      <a:pt x="144" y="2441"/>
                      <a:pt x="144" y="2441"/>
                    </a:cubicBezTo>
                    <a:cubicBezTo>
                      <a:pt x="144" y="2445"/>
                      <a:pt x="144" y="2445"/>
                      <a:pt x="144" y="2445"/>
                    </a:cubicBezTo>
                    <a:cubicBezTo>
                      <a:pt x="144" y="2445"/>
                      <a:pt x="144" y="2445"/>
                      <a:pt x="144" y="2445"/>
                    </a:cubicBezTo>
                    <a:cubicBezTo>
                      <a:pt x="144" y="2445"/>
                      <a:pt x="144" y="2445"/>
                      <a:pt x="144" y="2445"/>
                    </a:cubicBezTo>
                    <a:lnTo>
                      <a:pt x="144" y="2445"/>
                    </a:lnTo>
                    <a:cubicBezTo>
                      <a:pt x="148" y="2445"/>
                      <a:pt x="148" y="2445"/>
                      <a:pt x="148" y="2450"/>
                    </a:cubicBezTo>
                    <a:lnTo>
                      <a:pt x="148" y="2450"/>
                    </a:lnTo>
                    <a:cubicBezTo>
                      <a:pt x="148" y="2450"/>
                      <a:pt x="148" y="2450"/>
                      <a:pt x="148" y="2450"/>
                    </a:cubicBezTo>
                    <a:lnTo>
                      <a:pt x="148" y="2450"/>
                    </a:lnTo>
                    <a:cubicBezTo>
                      <a:pt x="148" y="2450"/>
                      <a:pt x="148" y="2450"/>
                      <a:pt x="148" y="2450"/>
                    </a:cubicBezTo>
                    <a:lnTo>
                      <a:pt x="148" y="2450"/>
                    </a:lnTo>
                    <a:lnTo>
                      <a:pt x="148" y="2454"/>
                    </a:lnTo>
                    <a:cubicBezTo>
                      <a:pt x="148" y="2454"/>
                      <a:pt x="148" y="2454"/>
                      <a:pt x="148" y="2454"/>
                    </a:cubicBezTo>
                    <a:cubicBezTo>
                      <a:pt x="153" y="2458"/>
                      <a:pt x="153" y="2458"/>
                      <a:pt x="153" y="2463"/>
                    </a:cubicBezTo>
                    <a:lnTo>
                      <a:pt x="153" y="2463"/>
                    </a:lnTo>
                    <a:cubicBezTo>
                      <a:pt x="161" y="2480"/>
                      <a:pt x="170" y="2497"/>
                      <a:pt x="179" y="2515"/>
                    </a:cubicBezTo>
                    <a:lnTo>
                      <a:pt x="565" y="2328"/>
                    </a:lnTo>
                    <a:cubicBezTo>
                      <a:pt x="539" y="2276"/>
                      <a:pt x="517" y="2220"/>
                      <a:pt x="500" y="2168"/>
                    </a:cubicBezTo>
                    <a:cubicBezTo>
                      <a:pt x="491" y="2155"/>
                      <a:pt x="487" y="2138"/>
                      <a:pt x="487" y="2125"/>
                    </a:cubicBezTo>
                    <a:close/>
                    <a:moveTo>
                      <a:pt x="44" y="1353"/>
                    </a:moveTo>
                    <a:cubicBezTo>
                      <a:pt x="36" y="1383"/>
                      <a:pt x="31" y="1409"/>
                      <a:pt x="27" y="1439"/>
                    </a:cubicBezTo>
                    <a:lnTo>
                      <a:pt x="27" y="1439"/>
                    </a:lnTo>
                    <a:cubicBezTo>
                      <a:pt x="27" y="1439"/>
                      <a:pt x="27" y="1439"/>
                      <a:pt x="27" y="1439"/>
                    </a:cubicBezTo>
                    <a:lnTo>
                      <a:pt x="27" y="1439"/>
                    </a:lnTo>
                    <a:cubicBezTo>
                      <a:pt x="27" y="1439"/>
                      <a:pt x="27" y="1439"/>
                      <a:pt x="27" y="1439"/>
                    </a:cubicBezTo>
                    <a:lnTo>
                      <a:pt x="27" y="1439"/>
                    </a:lnTo>
                    <a:cubicBezTo>
                      <a:pt x="27" y="1444"/>
                      <a:pt x="27" y="1444"/>
                      <a:pt x="27" y="1444"/>
                    </a:cubicBezTo>
                    <a:cubicBezTo>
                      <a:pt x="27" y="1444"/>
                      <a:pt x="27" y="1444"/>
                      <a:pt x="27" y="1444"/>
                    </a:cubicBezTo>
                    <a:cubicBezTo>
                      <a:pt x="27" y="1444"/>
                      <a:pt x="27" y="1444"/>
                      <a:pt x="27" y="1448"/>
                    </a:cubicBezTo>
                    <a:cubicBezTo>
                      <a:pt x="27" y="1448"/>
                      <a:pt x="27" y="1448"/>
                      <a:pt x="27" y="1448"/>
                    </a:cubicBezTo>
                    <a:cubicBezTo>
                      <a:pt x="27" y="1448"/>
                      <a:pt x="27" y="1448"/>
                      <a:pt x="27" y="1448"/>
                    </a:cubicBezTo>
                    <a:cubicBezTo>
                      <a:pt x="27" y="1448"/>
                      <a:pt x="27" y="1448"/>
                      <a:pt x="27" y="1448"/>
                    </a:cubicBezTo>
                    <a:cubicBezTo>
                      <a:pt x="27" y="1448"/>
                      <a:pt x="23" y="1448"/>
                      <a:pt x="23" y="1448"/>
                    </a:cubicBezTo>
                    <a:lnTo>
                      <a:pt x="23" y="1448"/>
                    </a:lnTo>
                    <a:lnTo>
                      <a:pt x="23" y="1448"/>
                    </a:lnTo>
                    <a:lnTo>
                      <a:pt x="23" y="1448"/>
                    </a:lnTo>
                    <a:lnTo>
                      <a:pt x="23" y="1452"/>
                    </a:lnTo>
                    <a:lnTo>
                      <a:pt x="23" y="1452"/>
                    </a:lnTo>
                    <a:cubicBezTo>
                      <a:pt x="23" y="1452"/>
                      <a:pt x="23" y="1452"/>
                      <a:pt x="23" y="1452"/>
                    </a:cubicBezTo>
                    <a:lnTo>
                      <a:pt x="23" y="1452"/>
                    </a:lnTo>
                    <a:cubicBezTo>
                      <a:pt x="23" y="1452"/>
                      <a:pt x="23" y="1452"/>
                      <a:pt x="23" y="1452"/>
                    </a:cubicBezTo>
                    <a:lnTo>
                      <a:pt x="23" y="1452"/>
                    </a:lnTo>
                    <a:cubicBezTo>
                      <a:pt x="23" y="1452"/>
                      <a:pt x="23" y="1457"/>
                      <a:pt x="23" y="1457"/>
                    </a:cubicBezTo>
                    <a:lnTo>
                      <a:pt x="23" y="1457"/>
                    </a:lnTo>
                    <a:cubicBezTo>
                      <a:pt x="23" y="1457"/>
                      <a:pt x="23" y="1457"/>
                      <a:pt x="23" y="1457"/>
                    </a:cubicBezTo>
                    <a:cubicBezTo>
                      <a:pt x="23" y="1457"/>
                      <a:pt x="23" y="1457"/>
                      <a:pt x="23" y="1457"/>
                    </a:cubicBezTo>
                    <a:cubicBezTo>
                      <a:pt x="23" y="1457"/>
                      <a:pt x="23" y="1457"/>
                      <a:pt x="23" y="1457"/>
                    </a:cubicBezTo>
                    <a:cubicBezTo>
                      <a:pt x="23" y="1457"/>
                      <a:pt x="23" y="1457"/>
                      <a:pt x="23" y="1457"/>
                    </a:cubicBezTo>
                    <a:cubicBezTo>
                      <a:pt x="23" y="1457"/>
                      <a:pt x="23" y="1457"/>
                      <a:pt x="23" y="1461"/>
                    </a:cubicBezTo>
                    <a:cubicBezTo>
                      <a:pt x="23" y="1461"/>
                      <a:pt x="23" y="1461"/>
                      <a:pt x="23" y="1461"/>
                    </a:cubicBezTo>
                    <a:cubicBezTo>
                      <a:pt x="23" y="1461"/>
                      <a:pt x="23" y="1461"/>
                      <a:pt x="23" y="1461"/>
                    </a:cubicBezTo>
                    <a:cubicBezTo>
                      <a:pt x="23" y="1461"/>
                      <a:pt x="23" y="1461"/>
                      <a:pt x="23" y="1461"/>
                    </a:cubicBezTo>
                    <a:cubicBezTo>
                      <a:pt x="23" y="1461"/>
                      <a:pt x="23" y="1461"/>
                      <a:pt x="23" y="1461"/>
                    </a:cubicBezTo>
                    <a:cubicBezTo>
                      <a:pt x="23" y="1461"/>
                      <a:pt x="23" y="1461"/>
                      <a:pt x="23" y="1461"/>
                    </a:cubicBezTo>
                    <a:cubicBezTo>
                      <a:pt x="23" y="1461"/>
                      <a:pt x="23" y="1461"/>
                      <a:pt x="23" y="1461"/>
                    </a:cubicBezTo>
                    <a:cubicBezTo>
                      <a:pt x="23" y="1461"/>
                      <a:pt x="23" y="1465"/>
                      <a:pt x="23" y="1465"/>
                    </a:cubicBezTo>
                    <a:cubicBezTo>
                      <a:pt x="23" y="1465"/>
                      <a:pt x="23" y="1465"/>
                      <a:pt x="23" y="1465"/>
                    </a:cubicBezTo>
                    <a:cubicBezTo>
                      <a:pt x="23" y="1465"/>
                      <a:pt x="23" y="1465"/>
                      <a:pt x="23" y="1465"/>
                    </a:cubicBezTo>
                    <a:lnTo>
                      <a:pt x="23" y="1465"/>
                    </a:lnTo>
                    <a:cubicBezTo>
                      <a:pt x="23" y="1465"/>
                      <a:pt x="23" y="1465"/>
                      <a:pt x="23" y="1465"/>
                    </a:cubicBezTo>
                    <a:cubicBezTo>
                      <a:pt x="23" y="1465"/>
                      <a:pt x="23" y="1465"/>
                      <a:pt x="23" y="1465"/>
                    </a:cubicBezTo>
                    <a:cubicBezTo>
                      <a:pt x="23" y="1465"/>
                      <a:pt x="23" y="1465"/>
                      <a:pt x="23" y="1465"/>
                    </a:cubicBezTo>
                    <a:cubicBezTo>
                      <a:pt x="23" y="1465"/>
                      <a:pt x="23" y="1470"/>
                      <a:pt x="23" y="1470"/>
                    </a:cubicBezTo>
                    <a:cubicBezTo>
                      <a:pt x="23" y="1470"/>
                      <a:pt x="23" y="1470"/>
                      <a:pt x="23" y="1470"/>
                    </a:cubicBezTo>
                    <a:lnTo>
                      <a:pt x="23" y="1470"/>
                    </a:lnTo>
                    <a:cubicBezTo>
                      <a:pt x="23" y="1470"/>
                      <a:pt x="23" y="1470"/>
                      <a:pt x="23" y="1470"/>
                    </a:cubicBezTo>
                    <a:cubicBezTo>
                      <a:pt x="23" y="1470"/>
                      <a:pt x="23" y="1470"/>
                      <a:pt x="23" y="1470"/>
                    </a:cubicBezTo>
                    <a:cubicBezTo>
                      <a:pt x="23" y="1470"/>
                      <a:pt x="23" y="1470"/>
                      <a:pt x="23" y="1470"/>
                    </a:cubicBezTo>
                    <a:cubicBezTo>
                      <a:pt x="23" y="1470"/>
                      <a:pt x="23" y="1470"/>
                      <a:pt x="23" y="1474"/>
                    </a:cubicBezTo>
                    <a:cubicBezTo>
                      <a:pt x="23" y="1474"/>
                      <a:pt x="23" y="1474"/>
                      <a:pt x="23" y="1474"/>
                    </a:cubicBezTo>
                    <a:cubicBezTo>
                      <a:pt x="23" y="1474"/>
                      <a:pt x="23" y="1474"/>
                      <a:pt x="23" y="1474"/>
                    </a:cubicBezTo>
                    <a:cubicBezTo>
                      <a:pt x="23" y="1474"/>
                      <a:pt x="23" y="1474"/>
                      <a:pt x="23" y="1474"/>
                    </a:cubicBezTo>
                    <a:cubicBezTo>
                      <a:pt x="23" y="1474"/>
                      <a:pt x="23" y="1474"/>
                      <a:pt x="23" y="1474"/>
                    </a:cubicBezTo>
                    <a:lnTo>
                      <a:pt x="18" y="1474"/>
                    </a:lnTo>
                    <a:lnTo>
                      <a:pt x="18" y="1474"/>
                    </a:lnTo>
                    <a:cubicBezTo>
                      <a:pt x="18" y="1474"/>
                      <a:pt x="18" y="1479"/>
                      <a:pt x="18" y="1479"/>
                    </a:cubicBezTo>
                    <a:cubicBezTo>
                      <a:pt x="18" y="1479"/>
                      <a:pt x="18" y="1479"/>
                      <a:pt x="18" y="1479"/>
                    </a:cubicBezTo>
                    <a:cubicBezTo>
                      <a:pt x="18" y="1479"/>
                      <a:pt x="18" y="1479"/>
                      <a:pt x="18" y="1479"/>
                    </a:cubicBezTo>
                    <a:cubicBezTo>
                      <a:pt x="18" y="1479"/>
                      <a:pt x="18" y="1479"/>
                      <a:pt x="18" y="1479"/>
                    </a:cubicBezTo>
                    <a:lnTo>
                      <a:pt x="18" y="1479"/>
                    </a:lnTo>
                    <a:cubicBezTo>
                      <a:pt x="18" y="1479"/>
                      <a:pt x="18" y="1479"/>
                      <a:pt x="18" y="1479"/>
                    </a:cubicBezTo>
                    <a:cubicBezTo>
                      <a:pt x="18" y="1479"/>
                      <a:pt x="18" y="1479"/>
                      <a:pt x="18" y="1483"/>
                    </a:cubicBezTo>
                    <a:cubicBezTo>
                      <a:pt x="18" y="1483"/>
                      <a:pt x="18" y="1483"/>
                      <a:pt x="18" y="1483"/>
                    </a:cubicBezTo>
                    <a:cubicBezTo>
                      <a:pt x="18" y="1483"/>
                      <a:pt x="18" y="1483"/>
                      <a:pt x="18" y="1483"/>
                    </a:cubicBezTo>
                    <a:cubicBezTo>
                      <a:pt x="18" y="1487"/>
                      <a:pt x="18" y="1487"/>
                      <a:pt x="18" y="1487"/>
                    </a:cubicBezTo>
                    <a:cubicBezTo>
                      <a:pt x="18" y="1487"/>
                      <a:pt x="18" y="1487"/>
                      <a:pt x="18" y="1487"/>
                    </a:cubicBezTo>
                    <a:lnTo>
                      <a:pt x="18" y="1487"/>
                    </a:lnTo>
                    <a:cubicBezTo>
                      <a:pt x="18" y="1487"/>
                      <a:pt x="18" y="1487"/>
                      <a:pt x="18" y="1487"/>
                    </a:cubicBezTo>
                    <a:lnTo>
                      <a:pt x="18" y="1487"/>
                    </a:lnTo>
                    <a:cubicBezTo>
                      <a:pt x="18" y="1487"/>
                      <a:pt x="18" y="1492"/>
                      <a:pt x="18" y="1492"/>
                    </a:cubicBezTo>
                    <a:lnTo>
                      <a:pt x="18" y="1492"/>
                    </a:lnTo>
                    <a:lnTo>
                      <a:pt x="18" y="1492"/>
                    </a:lnTo>
                    <a:lnTo>
                      <a:pt x="18" y="1492"/>
                    </a:lnTo>
                    <a:cubicBezTo>
                      <a:pt x="18" y="1492"/>
                      <a:pt x="18" y="1492"/>
                      <a:pt x="18" y="1496"/>
                    </a:cubicBezTo>
                    <a:cubicBezTo>
                      <a:pt x="18" y="1496"/>
                      <a:pt x="18" y="1496"/>
                      <a:pt x="18" y="1496"/>
                    </a:cubicBezTo>
                    <a:cubicBezTo>
                      <a:pt x="18" y="1496"/>
                      <a:pt x="18" y="1496"/>
                      <a:pt x="18" y="1500"/>
                    </a:cubicBezTo>
                    <a:lnTo>
                      <a:pt x="18" y="1500"/>
                    </a:lnTo>
                    <a:cubicBezTo>
                      <a:pt x="18" y="1500"/>
                      <a:pt x="18" y="1500"/>
                      <a:pt x="18" y="1500"/>
                    </a:cubicBezTo>
                    <a:lnTo>
                      <a:pt x="18" y="1500"/>
                    </a:lnTo>
                    <a:cubicBezTo>
                      <a:pt x="10" y="1544"/>
                      <a:pt x="5" y="1591"/>
                      <a:pt x="1" y="1635"/>
                    </a:cubicBezTo>
                    <a:lnTo>
                      <a:pt x="430" y="1665"/>
                    </a:lnTo>
                    <a:cubicBezTo>
                      <a:pt x="435" y="1591"/>
                      <a:pt x="448" y="1518"/>
                      <a:pt x="461" y="1448"/>
                    </a:cubicBezTo>
                    <a:close/>
                    <a:moveTo>
                      <a:pt x="456" y="559"/>
                    </a:moveTo>
                    <a:cubicBezTo>
                      <a:pt x="456" y="559"/>
                      <a:pt x="456" y="559"/>
                      <a:pt x="456" y="559"/>
                    </a:cubicBezTo>
                    <a:lnTo>
                      <a:pt x="456" y="559"/>
                    </a:lnTo>
                    <a:cubicBezTo>
                      <a:pt x="456" y="559"/>
                      <a:pt x="456" y="559"/>
                      <a:pt x="456" y="559"/>
                    </a:cubicBezTo>
                    <a:cubicBezTo>
                      <a:pt x="456" y="559"/>
                      <a:pt x="456" y="559"/>
                      <a:pt x="456" y="559"/>
                    </a:cubicBezTo>
                    <a:cubicBezTo>
                      <a:pt x="456" y="564"/>
                      <a:pt x="456" y="564"/>
                      <a:pt x="452" y="564"/>
                    </a:cubicBezTo>
                    <a:lnTo>
                      <a:pt x="452" y="564"/>
                    </a:lnTo>
                    <a:cubicBezTo>
                      <a:pt x="452" y="564"/>
                      <a:pt x="452" y="564"/>
                      <a:pt x="452" y="564"/>
                    </a:cubicBezTo>
                    <a:cubicBezTo>
                      <a:pt x="452" y="564"/>
                      <a:pt x="452" y="564"/>
                      <a:pt x="452" y="564"/>
                    </a:cubicBezTo>
                    <a:cubicBezTo>
                      <a:pt x="452" y="564"/>
                      <a:pt x="452" y="564"/>
                      <a:pt x="452" y="564"/>
                    </a:cubicBezTo>
                    <a:lnTo>
                      <a:pt x="452" y="564"/>
                    </a:lnTo>
                    <a:lnTo>
                      <a:pt x="452" y="564"/>
                    </a:lnTo>
                    <a:lnTo>
                      <a:pt x="452" y="568"/>
                    </a:lnTo>
                    <a:cubicBezTo>
                      <a:pt x="452" y="568"/>
                      <a:pt x="452" y="568"/>
                      <a:pt x="452" y="568"/>
                    </a:cubicBezTo>
                    <a:lnTo>
                      <a:pt x="452" y="568"/>
                    </a:lnTo>
                    <a:cubicBezTo>
                      <a:pt x="448" y="568"/>
                      <a:pt x="448" y="568"/>
                      <a:pt x="448" y="568"/>
                    </a:cubicBezTo>
                    <a:lnTo>
                      <a:pt x="448" y="568"/>
                    </a:lnTo>
                    <a:lnTo>
                      <a:pt x="448" y="568"/>
                    </a:lnTo>
                    <a:lnTo>
                      <a:pt x="448" y="568"/>
                    </a:lnTo>
                    <a:cubicBezTo>
                      <a:pt x="448" y="568"/>
                      <a:pt x="448" y="568"/>
                      <a:pt x="448" y="568"/>
                    </a:cubicBezTo>
                    <a:cubicBezTo>
                      <a:pt x="448" y="568"/>
                      <a:pt x="448" y="568"/>
                      <a:pt x="448" y="568"/>
                    </a:cubicBezTo>
                    <a:cubicBezTo>
                      <a:pt x="448" y="572"/>
                      <a:pt x="448" y="572"/>
                      <a:pt x="448" y="572"/>
                    </a:cubicBezTo>
                    <a:lnTo>
                      <a:pt x="448" y="572"/>
                    </a:lnTo>
                    <a:cubicBezTo>
                      <a:pt x="448" y="572"/>
                      <a:pt x="448" y="572"/>
                      <a:pt x="448" y="572"/>
                    </a:cubicBezTo>
                    <a:lnTo>
                      <a:pt x="448" y="572"/>
                    </a:lnTo>
                    <a:cubicBezTo>
                      <a:pt x="443" y="572"/>
                      <a:pt x="443" y="572"/>
                      <a:pt x="443" y="572"/>
                    </a:cubicBezTo>
                    <a:cubicBezTo>
                      <a:pt x="443" y="572"/>
                      <a:pt x="443" y="572"/>
                      <a:pt x="443" y="572"/>
                    </a:cubicBezTo>
                    <a:lnTo>
                      <a:pt x="443" y="577"/>
                    </a:lnTo>
                    <a:cubicBezTo>
                      <a:pt x="443" y="577"/>
                      <a:pt x="443" y="577"/>
                      <a:pt x="443" y="577"/>
                    </a:cubicBezTo>
                    <a:cubicBezTo>
                      <a:pt x="443" y="577"/>
                      <a:pt x="443" y="577"/>
                      <a:pt x="443" y="577"/>
                    </a:cubicBezTo>
                    <a:cubicBezTo>
                      <a:pt x="443" y="577"/>
                      <a:pt x="443" y="577"/>
                      <a:pt x="443" y="577"/>
                    </a:cubicBezTo>
                    <a:cubicBezTo>
                      <a:pt x="443" y="577"/>
                      <a:pt x="443" y="577"/>
                      <a:pt x="443" y="577"/>
                    </a:cubicBezTo>
                    <a:cubicBezTo>
                      <a:pt x="443" y="577"/>
                      <a:pt x="443" y="577"/>
                      <a:pt x="443" y="577"/>
                    </a:cubicBezTo>
                    <a:cubicBezTo>
                      <a:pt x="439" y="577"/>
                      <a:pt x="439" y="577"/>
                      <a:pt x="439" y="581"/>
                    </a:cubicBezTo>
                    <a:cubicBezTo>
                      <a:pt x="439" y="581"/>
                      <a:pt x="439" y="581"/>
                      <a:pt x="439" y="581"/>
                    </a:cubicBezTo>
                    <a:cubicBezTo>
                      <a:pt x="439" y="581"/>
                      <a:pt x="439" y="581"/>
                      <a:pt x="439" y="581"/>
                    </a:cubicBezTo>
                    <a:lnTo>
                      <a:pt x="439" y="581"/>
                    </a:lnTo>
                    <a:cubicBezTo>
                      <a:pt x="439" y="581"/>
                      <a:pt x="439" y="581"/>
                      <a:pt x="439" y="581"/>
                    </a:cubicBezTo>
                    <a:cubicBezTo>
                      <a:pt x="439" y="581"/>
                      <a:pt x="439" y="581"/>
                      <a:pt x="439" y="581"/>
                    </a:cubicBezTo>
                    <a:cubicBezTo>
                      <a:pt x="439" y="581"/>
                      <a:pt x="439" y="581"/>
                      <a:pt x="439" y="581"/>
                    </a:cubicBezTo>
                    <a:cubicBezTo>
                      <a:pt x="439" y="581"/>
                      <a:pt x="435" y="581"/>
                      <a:pt x="435" y="581"/>
                    </a:cubicBezTo>
                    <a:cubicBezTo>
                      <a:pt x="435" y="581"/>
                      <a:pt x="435" y="585"/>
                      <a:pt x="435" y="585"/>
                    </a:cubicBezTo>
                    <a:cubicBezTo>
                      <a:pt x="435" y="585"/>
                      <a:pt x="435" y="585"/>
                      <a:pt x="435" y="585"/>
                    </a:cubicBezTo>
                    <a:cubicBezTo>
                      <a:pt x="435" y="585"/>
                      <a:pt x="435" y="585"/>
                      <a:pt x="435" y="585"/>
                    </a:cubicBezTo>
                    <a:lnTo>
                      <a:pt x="435" y="585"/>
                    </a:lnTo>
                    <a:cubicBezTo>
                      <a:pt x="435" y="585"/>
                      <a:pt x="435" y="585"/>
                      <a:pt x="435" y="585"/>
                    </a:cubicBezTo>
                    <a:lnTo>
                      <a:pt x="430" y="585"/>
                    </a:lnTo>
                    <a:cubicBezTo>
                      <a:pt x="430" y="590"/>
                      <a:pt x="430" y="590"/>
                      <a:pt x="430" y="590"/>
                    </a:cubicBezTo>
                    <a:lnTo>
                      <a:pt x="430" y="590"/>
                    </a:lnTo>
                    <a:cubicBezTo>
                      <a:pt x="430" y="590"/>
                      <a:pt x="430" y="590"/>
                      <a:pt x="430" y="590"/>
                    </a:cubicBezTo>
                    <a:cubicBezTo>
                      <a:pt x="430" y="590"/>
                      <a:pt x="430" y="590"/>
                      <a:pt x="430" y="590"/>
                    </a:cubicBezTo>
                    <a:cubicBezTo>
                      <a:pt x="430" y="590"/>
                      <a:pt x="430" y="590"/>
                      <a:pt x="426" y="594"/>
                    </a:cubicBezTo>
                    <a:cubicBezTo>
                      <a:pt x="426" y="594"/>
                      <a:pt x="426" y="594"/>
                      <a:pt x="426" y="594"/>
                    </a:cubicBezTo>
                    <a:cubicBezTo>
                      <a:pt x="426" y="594"/>
                      <a:pt x="426" y="594"/>
                      <a:pt x="426" y="594"/>
                    </a:cubicBezTo>
                    <a:cubicBezTo>
                      <a:pt x="426" y="594"/>
                      <a:pt x="426" y="594"/>
                      <a:pt x="426" y="594"/>
                    </a:cubicBezTo>
                    <a:cubicBezTo>
                      <a:pt x="426" y="598"/>
                      <a:pt x="426" y="598"/>
                      <a:pt x="422" y="598"/>
                    </a:cubicBezTo>
                    <a:lnTo>
                      <a:pt x="422" y="598"/>
                    </a:lnTo>
                    <a:cubicBezTo>
                      <a:pt x="422" y="598"/>
                      <a:pt x="422" y="598"/>
                      <a:pt x="422" y="598"/>
                    </a:cubicBezTo>
                    <a:lnTo>
                      <a:pt x="422" y="598"/>
                    </a:lnTo>
                    <a:lnTo>
                      <a:pt x="422" y="603"/>
                    </a:lnTo>
                    <a:lnTo>
                      <a:pt x="422" y="603"/>
                    </a:lnTo>
                    <a:cubicBezTo>
                      <a:pt x="422" y="603"/>
                      <a:pt x="422" y="603"/>
                      <a:pt x="417" y="603"/>
                    </a:cubicBezTo>
                    <a:cubicBezTo>
                      <a:pt x="417" y="603"/>
                      <a:pt x="417" y="603"/>
                      <a:pt x="417" y="603"/>
                    </a:cubicBezTo>
                    <a:cubicBezTo>
                      <a:pt x="417" y="603"/>
                      <a:pt x="417" y="607"/>
                      <a:pt x="417" y="607"/>
                    </a:cubicBezTo>
                    <a:lnTo>
                      <a:pt x="413" y="607"/>
                    </a:lnTo>
                    <a:cubicBezTo>
                      <a:pt x="365" y="663"/>
                      <a:pt x="322" y="724"/>
                      <a:pt x="283" y="785"/>
                    </a:cubicBezTo>
                    <a:lnTo>
                      <a:pt x="643" y="1019"/>
                    </a:lnTo>
                    <a:cubicBezTo>
                      <a:pt x="682" y="958"/>
                      <a:pt x="725" y="902"/>
                      <a:pt x="773" y="845"/>
                    </a:cubicBezTo>
                    <a:close/>
                    <a:moveTo>
                      <a:pt x="1206" y="69"/>
                    </a:moveTo>
                    <a:lnTo>
                      <a:pt x="1206" y="69"/>
                    </a:lnTo>
                    <a:cubicBezTo>
                      <a:pt x="1206" y="69"/>
                      <a:pt x="1206" y="69"/>
                      <a:pt x="1206" y="69"/>
                    </a:cubicBezTo>
                    <a:cubicBezTo>
                      <a:pt x="1206" y="69"/>
                      <a:pt x="1206" y="69"/>
                      <a:pt x="1202" y="69"/>
                    </a:cubicBezTo>
                    <a:cubicBezTo>
                      <a:pt x="1202" y="69"/>
                      <a:pt x="1202" y="69"/>
                      <a:pt x="1202" y="69"/>
                    </a:cubicBezTo>
                    <a:cubicBezTo>
                      <a:pt x="1202" y="69"/>
                      <a:pt x="1202" y="74"/>
                      <a:pt x="1202" y="74"/>
                    </a:cubicBezTo>
                    <a:lnTo>
                      <a:pt x="1202" y="74"/>
                    </a:lnTo>
                    <a:cubicBezTo>
                      <a:pt x="1202" y="74"/>
                      <a:pt x="1202" y="74"/>
                      <a:pt x="1202" y="74"/>
                    </a:cubicBezTo>
                    <a:lnTo>
                      <a:pt x="1202" y="74"/>
                    </a:lnTo>
                    <a:lnTo>
                      <a:pt x="1198" y="74"/>
                    </a:lnTo>
                    <a:cubicBezTo>
                      <a:pt x="1198" y="74"/>
                      <a:pt x="1198" y="74"/>
                      <a:pt x="1198" y="74"/>
                    </a:cubicBezTo>
                    <a:cubicBezTo>
                      <a:pt x="1198" y="74"/>
                      <a:pt x="1198" y="74"/>
                      <a:pt x="1198" y="74"/>
                    </a:cubicBezTo>
                    <a:cubicBezTo>
                      <a:pt x="1198" y="74"/>
                      <a:pt x="1198" y="74"/>
                      <a:pt x="1198" y="74"/>
                    </a:cubicBezTo>
                    <a:cubicBezTo>
                      <a:pt x="1198" y="74"/>
                      <a:pt x="1198" y="74"/>
                      <a:pt x="1198" y="74"/>
                    </a:cubicBezTo>
                    <a:cubicBezTo>
                      <a:pt x="1198" y="74"/>
                      <a:pt x="1198" y="74"/>
                      <a:pt x="1198" y="74"/>
                    </a:cubicBezTo>
                    <a:cubicBezTo>
                      <a:pt x="1198" y="74"/>
                      <a:pt x="1198" y="74"/>
                      <a:pt x="1198" y="74"/>
                    </a:cubicBezTo>
                    <a:cubicBezTo>
                      <a:pt x="1198" y="74"/>
                      <a:pt x="1193" y="74"/>
                      <a:pt x="1193" y="74"/>
                    </a:cubicBezTo>
                    <a:cubicBezTo>
                      <a:pt x="1193" y="74"/>
                      <a:pt x="1193" y="74"/>
                      <a:pt x="1193" y="74"/>
                    </a:cubicBezTo>
                    <a:cubicBezTo>
                      <a:pt x="1193" y="74"/>
                      <a:pt x="1193" y="74"/>
                      <a:pt x="1193" y="74"/>
                    </a:cubicBezTo>
                    <a:cubicBezTo>
                      <a:pt x="1193" y="74"/>
                      <a:pt x="1193" y="74"/>
                      <a:pt x="1193" y="74"/>
                    </a:cubicBezTo>
                    <a:cubicBezTo>
                      <a:pt x="1193" y="74"/>
                      <a:pt x="1193" y="74"/>
                      <a:pt x="1193" y="74"/>
                    </a:cubicBezTo>
                    <a:cubicBezTo>
                      <a:pt x="1193" y="74"/>
                      <a:pt x="1193" y="74"/>
                      <a:pt x="1193" y="74"/>
                    </a:cubicBezTo>
                    <a:cubicBezTo>
                      <a:pt x="1193" y="74"/>
                      <a:pt x="1193" y="74"/>
                      <a:pt x="1193" y="74"/>
                    </a:cubicBezTo>
                    <a:cubicBezTo>
                      <a:pt x="1189" y="74"/>
                      <a:pt x="1189" y="74"/>
                      <a:pt x="1189" y="78"/>
                    </a:cubicBezTo>
                    <a:cubicBezTo>
                      <a:pt x="1189" y="78"/>
                      <a:pt x="1189" y="78"/>
                      <a:pt x="1189" y="78"/>
                    </a:cubicBezTo>
                    <a:cubicBezTo>
                      <a:pt x="1189" y="78"/>
                      <a:pt x="1189" y="78"/>
                      <a:pt x="1189" y="78"/>
                    </a:cubicBezTo>
                    <a:cubicBezTo>
                      <a:pt x="1189" y="78"/>
                      <a:pt x="1189" y="78"/>
                      <a:pt x="1189" y="78"/>
                    </a:cubicBezTo>
                    <a:cubicBezTo>
                      <a:pt x="1189" y="78"/>
                      <a:pt x="1189" y="78"/>
                      <a:pt x="1189" y="78"/>
                    </a:cubicBezTo>
                    <a:cubicBezTo>
                      <a:pt x="1189" y="78"/>
                      <a:pt x="1189" y="78"/>
                      <a:pt x="1189" y="78"/>
                    </a:cubicBezTo>
                    <a:lnTo>
                      <a:pt x="1185" y="78"/>
                    </a:lnTo>
                    <a:cubicBezTo>
                      <a:pt x="1185" y="78"/>
                      <a:pt x="1185" y="78"/>
                      <a:pt x="1185" y="78"/>
                    </a:cubicBezTo>
                    <a:cubicBezTo>
                      <a:pt x="1185" y="78"/>
                      <a:pt x="1185" y="78"/>
                      <a:pt x="1185" y="78"/>
                    </a:cubicBezTo>
                    <a:cubicBezTo>
                      <a:pt x="1185" y="78"/>
                      <a:pt x="1185" y="78"/>
                      <a:pt x="1185" y="78"/>
                    </a:cubicBezTo>
                    <a:cubicBezTo>
                      <a:pt x="1185" y="78"/>
                      <a:pt x="1185" y="78"/>
                      <a:pt x="1185" y="78"/>
                    </a:cubicBezTo>
                    <a:cubicBezTo>
                      <a:pt x="1185" y="78"/>
                      <a:pt x="1185" y="78"/>
                      <a:pt x="1185" y="78"/>
                    </a:cubicBezTo>
                    <a:cubicBezTo>
                      <a:pt x="1185" y="78"/>
                      <a:pt x="1185" y="78"/>
                      <a:pt x="1180" y="78"/>
                    </a:cubicBezTo>
                    <a:cubicBezTo>
                      <a:pt x="1180" y="78"/>
                      <a:pt x="1180" y="78"/>
                      <a:pt x="1180" y="78"/>
                    </a:cubicBezTo>
                    <a:cubicBezTo>
                      <a:pt x="1180" y="78"/>
                      <a:pt x="1180" y="78"/>
                      <a:pt x="1180" y="78"/>
                    </a:cubicBezTo>
                    <a:cubicBezTo>
                      <a:pt x="1180" y="78"/>
                      <a:pt x="1180" y="78"/>
                      <a:pt x="1180" y="78"/>
                    </a:cubicBezTo>
                    <a:cubicBezTo>
                      <a:pt x="1180" y="78"/>
                      <a:pt x="1180" y="78"/>
                      <a:pt x="1180" y="78"/>
                    </a:cubicBezTo>
                    <a:cubicBezTo>
                      <a:pt x="1180" y="78"/>
                      <a:pt x="1180" y="78"/>
                      <a:pt x="1180" y="78"/>
                    </a:cubicBezTo>
                    <a:cubicBezTo>
                      <a:pt x="1180" y="78"/>
                      <a:pt x="1180" y="78"/>
                      <a:pt x="1180" y="78"/>
                    </a:cubicBezTo>
                    <a:lnTo>
                      <a:pt x="1176" y="78"/>
                    </a:lnTo>
                    <a:cubicBezTo>
                      <a:pt x="1176" y="82"/>
                      <a:pt x="1176" y="82"/>
                      <a:pt x="1176" y="82"/>
                    </a:cubicBezTo>
                    <a:cubicBezTo>
                      <a:pt x="1176" y="82"/>
                      <a:pt x="1176" y="82"/>
                      <a:pt x="1176" y="82"/>
                    </a:cubicBezTo>
                    <a:cubicBezTo>
                      <a:pt x="1176" y="82"/>
                      <a:pt x="1176" y="82"/>
                      <a:pt x="1176" y="82"/>
                    </a:cubicBezTo>
                    <a:lnTo>
                      <a:pt x="1176" y="82"/>
                    </a:lnTo>
                    <a:cubicBezTo>
                      <a:pt x="1176" y="82"/>
                      <a:pt x="1176" y="82"/>
                      <a:pt x="1176" y="82"/>
                    </a:cubicBezTo>
                    <a:cubicBezTo>
                      <a:pt x="1176" y="82"/>
                      <a:pt x="1176" y="82"/>
                      <a:pt x="1176" y="82"/>
                    </a:cubicBezTo>
                    <a:cubicBezTo>
                      <a:pt x="1172" y="82"/>
                      <a:pt x="1172" y="82"/>
                      <a:pt x="1172" y="82"/>
                    </a:cubicBezTo>
                    <a:lnTo>
                      <a:pt x="1172" y="82"/>
                    </a:lnTo>
                    <a:cubicBezTo>
                      <a:pt x="1172" y="82"/>
                      <a:pt x="1172" y="82"/>
                      <a:pt x="1172" y="82"/>
                    </a:cubicBezTo>
                    <a:cubicBezTo>
                      <a:pt x="1172" y="82"/>
                      <a:pt x="1172" y="82"/>
                      <a:pt x="1172" y="82"/>
                    </a:cubicBezTo>
                    <a:cubicBezTo>
                      <a:pt x="1172" y="82"/>
                      <a:pt x="1172" y="82"/>
                      <a:pt x="1167" y="82"/>
                    </a:cubicBezTo>
                    <a:cubicBezTo>
                      <a:pt x="1167" y="82"/>
                      <a:pt x="1167" y="82"/>
                      <a:pt x="1167" y="82"/>
                    </a:cubicBezTo>
                    <a:cubicBezTo>
                      <a:pt x="1167" y="82"/>
                      <a:pt x="1167" y="82"/>
                      <a:pt x="1167" y="82"/>
                    </a:cubicBezTo>
                    <a:lnTo>
                      <a:pt x="1167" y="82"/>
                    </a:lnTo>
                    <a:cubicBezTo>
                      <a:pt x="1167" y="82"/>
                      <a:pt x="1167" y="82"/>
                      <a:pt x="1167" y="82"/>
                    </a:cubicBezTo>
                    <a:lnTo>
                      <a:pt x="1167" y="82"/>
                    </a:lnTo>
                    <a:cubicBezTo>
                      <a:pt x="1167" y="87"/>
                      <a:pt x="1163" y="87"/>
                      <a:pt x="1163" y="87"/>
                    </a:cubicBezTo>
                    <a:lnTo>
                      <a:pt x="1163" y="87"/>
                    </a:lnTo>
                    <a:cubicBezTo>
                      <a:pt x="1163" y="87"/>
                      <a:pt x="1163" y="87"/>
                      <a:pt x="1163" y="87"/>
                    </a:cubicBezTo>
                    <a:cubicBezTo>
                      <a:pt x="1163" y="87"/>
                      <a:pt x="1163" y="87"/>
                      <a:pt x="1163" y="87"/>
                    </a:cubicBezTo>
                    <a:cubicBezTo>
                      <a:pt x="1163" y="87"/>
                      <a:pt x="1163" y="87"/>
                      <a:pt x="1163" y="87"/>
                    </a:cubicBezTo>
                    <a:cubicBezTo>
                      <a:pt x="1163" y="87"/>
                      <a:pt x="1163" y="87"/>
                      <a:pt x="1163" y="87"/>
                    </a:cubicBezTo>
                    <a:cubicBezTo>
                      <a:pt x="1163" y="87"/>
                      <a:pt x="1163" y="87"/>
                      <a:pt x="1163" y="87"/>
                    </a:cubicBezTo>
                    <a:lnTo>
                      <a:pt x="1159" y="87"/>
                    </a:lnTo>
                    <a:cubicBezTo>
                      <a:pt x="1159" y="87"/>
                      <a:pt x="1159" y="87"/>
                      <a:pt x="1159" y="87"/>
                    </a:cubicBezTo>
                    <a:cubicBezTo>
                      <a:pt x="1159" y="87"/>
                      <a:pt x="1159" y="87"/>
                      <a:pt x="1159" y="87"/>
                    </a:cubicBezTo>
                    <a:cubicBezTo>
                      <a:pt x="1159" y="87"/>
                      <a:pt x="1159" y="87"/>
                      <a:pt x="1159" y="87"/>
                    </a:cubicBezTo>
                    <a:lnTo>
                      <a:pt x="1159" y="87"/>
                    </a:lnTo>
                    <a:lnTo>
                      <a:pt x="1154" y="87"/>
                    </a:lnTo>
                    <a:lnTo>
                      <a:pt x="1154" y="87"/>
                    </a:lnTo>
                    <a:cubicBezTo>
                      <a:pt x="1154" y="87"/>
                      <a:pt x="1154" y="91"/>
                      <a:pt x="1154" y="91"/>
                    </a:cubicBezTo>
                    <a:cubicBezTo>
                      <a:pt x="1154" y="91"/>
                      <a:pt x="1154" y="91"/>
                      <a:pt x="1154" y="91"/>
                    </a:cubicBezTo>
                    <a:cubicBezTo>
                      <a:pt x="1154" y="91"/>
                      <a:pt x="1150" y="91"/>
                      <a:pt x="1150" y="91"/>
                    </a:cubicBezTo>
                    <a:cubicBezTo>
                      <a:pt x="1150" y="91"/>
                      <a:pt x="1150" y="91"/>
                      <a:pt x="1150" y="91"/>
                    </a:cubicBezTo>
                    <a:cubicBezTo>
                      <a:pt x="1150" y="91"/>
                      <a:pt x="1150" y="91"/>
                      <a:pt x="1150" y="91"/>
                    </a:cubicBezTo>
                    <a:cubicBezTo>
                      <a:pt x="1150" y="91"/>
                      <a:pt x="1150" y="91"/>
                      <a:pt x="1150" y="91"/>
                    </a:cubicBezTo>
                    <a:cubicBezTo>
                      <a:pt x="1150" y="91"/>
                      <a:pt x="1150" y="91"/>
                      <a:pt x="1146" y="91"/>
                    </a:cubicBezTo>
                    <a:cubicBezTo>
                      <a:pt x="1146" y="91"/>
                      <a:pt x="1146" y="91"/>
                      <a:pt x="1146" y="91"/>
                    </a:cubicBezTo>
                    <a:cubicBezTo>
                      <a:pt x="1146" y="91"/>
                      <a:pt x="1146" y="91"/>
                      <a:pt x="1146" y="91"/>
                    </a:cubicBezTo>
                    <a:cubicBezTo>
                      <a:pt x="1146" y="91"/>
                      <a:pt x="1146" y="91"/>
                      <a:pt x="1146" y="91"/>
                    </a:cubicBezTo>
                    <a:cubicBezTo>
                      <a:pt x="1146" y="91"/>
                      <a:pt x="1146" y="91"/>
                      <a:pt x="1146" y="91"/>
                    </a:cubicBezTo>
                    <a:cubicBezTo>
                      <a:pt x="1146" y="91"/>
                      <a:pt x="1146" y="91"/>
                      <a:pt x="1146" y="91"/>
                    </a:cubicBezTo>
                    <a:cubicBezTo>
                      <a:pt x="1146" y="91"/>
                      <a:pt x="1141" y="91"/>
                      <a:pt x="1141" y="91"/>
                    </a:cubicBezTo>
                    <a:cubicBezTo>
                      <a:pt x="1141" y="91"/>
                      <a:pt x="1141" y="95"/>
                      <a:pt x="1141" y="95"/>
                    </a:cubicBezTo>
                    <a:lnTo>
                      <a:pt x="1141" y="95"/>
                    </a:lnTo>
                    <a:cubicBezTo>
                      <a:pt x="1141" y="95"/>
                      <a:pt x="1141" y="95"/>
                      <a:pt x="1141" y="95"/>
                    </a:cubicBezTo>
                    <a:lnTo>
                      <a:pt x="1141" y="95"/>
                    </a:lnTo>
                    <a:cubicBezTo>
                      <a:pt x="1141" y="95"/>
                      <a:pt x="1141" y="95"/>
                      <a:pt x="1141" y="95"/>
                    </a:cubicBezTo>
                    <a:cubicBezTo>
                      <a:pt x="1137" y="95"/>
                      <a:pt x="1137" y="95"/>
                      <a:pt x="1137" y="95"/>
                    </a:cubicBezTo>
                    <a:lnTo>
                      <a:pt x="1137" y="95"/>
                    </a:lnTo>
                    <a:cubicBezTo>
                      <a:pt x="1137" y="95"/>
                      <a:pt x="1137" y="95"/>
                      <a:pt x="1137" y="95"/>
                    </a:cubicBezTo>
                    <a:cubicBezTo>
                      <a:pt x="1137" y="95"/>
                      <a:pt x="1137" y="95"/>
                      <a:pt x="1137" y="95"/>
                    </a:cubicBezTo>
                    <a:cubicBezTo>
                      <a:pt x="1137" y="95"/>
                      <a:pt x="1133" y="95"/>
                      <a:pt x="1133" y="95"/>
                    </a:cubicBezTo>
                    <a:cubicBezTo>
                      <a:pt x="1133" y="95"/>
                      <a:pt x="1133" y="95"/>
                      <a:pt x="1133" y="95"/>
                    </a:cubicBezTo>
                    <a:lnTo>
                      <a:pt x="1133" y="95"/>
                    </a:lnTo>
                    <a:cubicBezTo>
                      <a:pt x="1133" y="95"/>
                      <a:pt x="1133" y="100"/>
                      <a:pt x="1128" y="100"/>
                    </a:cubicBezTo>
                    <a:lnTo>
                      <a:pt x="1128" y="100"/>
                    </a:lnTo>
                    <a:cubicBezTo>
                      <a:pt x="1128" y="100"/>
                      <a:pt x="1128" y="100"/>
                      <a:pt x="1128" y="100"/>
                    </a:cubicBezTo>
                    <a:lnTo>
                      <a:pt x="1128" y="100"/>
                    </a:lnTo>
                    <a:cubicBezTo>
                      <a:pt x="1128" y="100"/>
                      <a:pt x="1128" y="100"/>
                      <a:pt x="1128" y="100"/>
                    </a:cubicBezTo>
                    <a:cubicBezTo>
                      <a:pt x="1128" y="100"/>
                      <a:pt x="1128" y="100"/>
                      <a:pt x="1128" y="100"/>
                    </a:cubicBezTo>
                    <a:cubicBezTo>
                      <a:pt x="1124" y="100"/>
                      <a:pt x="1124" y="100"/>
                      <a:pt x="1124" y="100"/>
                    </a:cubicBezTo>
                    <a:cubicBezTo>
                      <a:pt x="1124" y="100"/>
                      <a:pt x="1124" y="100"/>
                      <a:pt x="1124" y="100"/>
                    </a:cubicBezTo>
                    <a:cubicBezTo>
                      <a:pt x="1124" y="100"/>
                      <a:pt x="1124" y="100"/>
                      <a:pt x="1124" y="100"/>
                    </a:cubicBezTo>
                    <a:cubicBezTo>
                      <a:pt x="1124" y="100"/>
                      <a:pt x="1124" y="100"/>
                      <a:pt x="1124" y="100"/>
                    </a:cubicBezTo>
                    <a:cubicBezTo>
                      <a:pt x="1124" y="100"/>
                      <a:pt x="1120" y="100"/>
                      <a:pt x="1120" y="100"/>
                    </a:cubicBezTo>
                    <a:cubicBezTo>
                      <a:pt x="1120" y="100"/>
                      <a:pt x="1120" y="100"/>
                      <a:pt x="1120" y="100"/>
                    </a:cubicBezTo>
                    <a:cubicBezTo>
                      <a:pt x="1120" y="100"/>
                      <a:pt x="1120" y="100"/>
                      <a:pt x="1120" y="100"/>
                    </a:cubicBezTo>
                    <a:lnTo>
                      <a:pt x="1120" y="100"/>
                    </a:lnTo>
                    <a:cubicBezTo>
                      <a:pt x="1120" y="104"/>
                      <a:pt x="1115" y="104"/>
                      <a:pt x="1115" y="104"/>
                    </a:cubicBezTo>
                    <a:lnTo>
                      <a:pt x="1115" y="104"/>
                    </a:lnTo>
                    <a:cubicBezTo>
                      <a:pt x="1115" y="104"/>
                      <a:pt x="1115" y="104"/>
                      <a:pt x="1115" y="104"/>
                    </a:cubicBezTo>
                    <a:lnTo>
                      <a:pt x="1115" y="104"/>
                    </a:lnTo>
                    <a:cubicBezTo>
                      <a:pt x="1115" y="104"/>
                      <a:pt x="1111" y="104"/>
                      <a:pt x="1111" y="104"/>
                    </a:cubicBezTo>
                    <a:cubicBezTo>
                      <a:pt x="1111" y="104"/>
                      <a:pt x="1111" y="104"/>
                      <a:pt x="1111" y="104"/>
                    </a:cubicBezTo>
                    <a:cubicBezTo>
                      <a:pt x="1111" y="104"/>
                      <a:pt x="1111" y="104"/>
                      <a:pt x="1111" y="104"/>
                    </a:cubicBezTo>
                    <a:cubicBezTo>
                      <a:pt x="1107" y="104"/>
                      <a:pt x="1107" y="108"/>
                      <a:pt x="1107" y="108"/>
                    </a:cubicBezTo>
                    <a:lnTo>
                      <a:pt x="1107" y="108"/>
                    </a:lnTo>
                    <a:cubicBezTo>
                      <a:pt x="1102" y="108"/>
                      <a:pt x="1102" y="108"/>
                      <a:pt x="1098" y="108"/>
                    </a:cubicBezTo>
                    <a:lnTo>
                      <a:pt x="1098" y="108"/>
                    </a:lnTo>
                    <a:cubicBezTo>
                      <a:pt x="1098" y="108"/>
                      <a:pt x="1098" y="113"/>
                      <a:pt x="1094" y="113"/>
                    </a:cubicBezTo>
                    <a:lnTo>
                      <a:pt x="1094" y="113"/>
                    </a:lnTo>
                    <a:cubicBezTo>
                      <a:pt x="1094" y="113"/>
                      <a:pt x="1094" y="113"/>
                      <a:pt x="1089" y="113"/>
                    </a:cubicBezTo>
                    <a:cubicBezTo>
                      <a:pt x="1089" y="113"/>
                      <a:pt x="1089" y="113"/>
                      <a:pt x="1089" y="113"/>
                    </a:cubicBezTo>
                    <a:lnTo>
                      <a:pt x="1089" y="113"/>
                    </a:lnTo>
                    <a:cubicBezTo>
                      <a:pt x="1085" y="117"/>
                      <a:pt x="1085" y="117"/>
                      <a:pt x="1081" y="117"/>
                    </a:cubicBezTo>
                    <a:cubicBezTo>
                      <a:pt x="1081" y="117"/>
                      <a:pt x="1081" y="117"/>
                      <a:pt x="1081" y="117"/>
                    </a:cubicBezTo>
                    <a:cubicBezTo>
                      <a:pt x="1033" y="139"/>
                      <a:pt x="989" y="160"/>
                      <a:pt x="942" y="182"/>
                    </a:cubicBezTo>
                    <a:lnTo>
                      <a:pt x="1141" y="564"/>
                    </a:lnTo>
                    <a:cubicBezTo>
                      <a:pt x="1206" y="529"/>
                      <a:pt x="1271" y="499"/>
                      <a:pt x="1341" y="4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7" name="Google Shape;1546;p31">
                <a:extLst>
                  <a:ext uri="{FF2B5EF4-FFF2-40B4-BE49-F238E27FC236}">
                    <a16:creationId xmlns:a16="http://schemas.microsoft.com/office/drawing/2014/main" id="{F7E7A3F8-3823-4396-A5EB-A131E3FFE7F2}"/>
                  </a:ext>
                </a:extLst>
              </p:cNvPr>
              <p:cNvSpPr/>
              <p:nvPr/>
            </p:nvSpPr>
            <p:spPr>
              <a:xfrm>
                <a:off x="7543495" y="2152268"/>
                <a:ext cx="395304" cy="395173"/>
              </a:xfrm>
              <a:custGeom>
                <a:avLst/>
                <a:gdLst/>
                <a:ahLst/>
                <a:cxnLst/>
                <a:rect l="l" t="t" r="r" b="b"/>
                <a:pathLst>
                  <a:path w="3015" h="3014" extrusionOk="0">
                    <a:moveTo>
                      <a:pt x="2780" y="1080"/>
                    </a:moveTo>
                    <a:cubicBezTo>
                      <a:pt x="3014" y="1782"/>
                      <a:pt x="2637" y="2546"/>
                      <a:pt x="1934" y="2780"/>
                    </a:cubicBezTo>
                    <a:cubicBezTo>
                      <a:pt x="1228" y="3014"/>
                      <a:pt x="469" y="2632"/>
                      <a:pt x="235" y="1930"/>
                    </a:cubicBezTo>
                    <a:cubicBezTo>
                      <a:pt x="1" y="1227"/>
                      <a:pt x="382" y="469"/>
                      <a:pt x="1085" y="235"/>
                    </a:cubicBezTo>
                    <a:cubicBezTo>
                      <a:pt x="1787" y="0"/>
                      <a:pt x="2546" y="378"/>
                      <a:pt x="2780" y="10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8" name="Google Shape;1547;p31">
                <a:extLst>
                  <a:ext uri="{FF2B5EF4-FFF2-40B4-BE49-F238E27FC236}">
                    <a16:creationId xmlns:a16="http://schemas.microsoft.com/office/drawing/2014/main" id="{17F44E3F-AD59-4FF3-A780-9FD1C2260895}"/>
                  </a:ext>
                </a:extLst>
              </p:cNvPr>
              <p:cNvSpPr/>
              <p:nvPr/>
            </p:nvSpPr>
            <p:spPr>
              <a:xfrm>
                <a:off x="7653237" y="2237492"/>
                <a:ext cx="178051" cy="223022"/>
              </a:xfrm>
              <a:custGeom>
                <a:avLst/>
                <a:gdLst/>
                <a:ahLst/>
                <a:cxnLst/>
                <a:rect l="l" t="t" r="r" b="b"/>
                <a:pathLst>
                  <a:path w="1358" h="1701" extrusionOk="0">
                    <a:moveTo>
                      <a:pt x="798" y="1427"/>
                    </a:moveTo>
                    <a:lnTo>
                      <a:pt x="855" y="1596"/>
                    </a:lnTo>
                    <a:lnTo>
                      <a:pt x="1006" y="1544"/>
                    </a:lnTo>
                    <a:lnTo>
                      <a:pt x="950" y="1371"/>
                    </a:lnTo>
                    <a:lnTo>
                      <a:pt x="980" y="1358"/>
                    </a:lnTo>
                    <a:cubicBezTo>
                      <a:pt x="1184" y="1245"/>
                      <a:pt x="1271" y="1080"/>
                      <a:pt x="1215" y="907"/>
                    </a:cubicBezTo>
                    <a:cubicBezTo>
                      <a:pt x="1136" y="673"/>
                      <a:pt x="894" y="703"/>
                      <a:pt x="703" y="729"/>
                    </a:cubicBezTo>
                    <a:cubicBezTo>
                      <a:pt x="573" y="747"/>
                      <a:pt x="469" y="760"/>
                      <a:pt x="443" y="677"/>
                    </a:cubicBezTo>
                    <a:cubicBezTo>
                      <a:pt x="430" y="643"/>
                      <a:pt x="438" y="608"/>
                      <a:pt x="464" y="577"/>
                    </a:cubicBezTo>
                    <a:cubicBezTo>
                      <a:pt x="490" y="551"/>
                      <a:pt x="529" y="525"/>
                      <a:pt x="590" y="508"/>
                    </a:cubicBezTo>
                    <a:cubicBezTo>
                      <a:pt x="686" y="473"/>
                      <a:pt x="790" y="465"/>
                      <a:pt x="911" y="478"/>
                    </a:cubicBezTo>
                    <a:lnTo>
                      <a:pt x="924" y="244"/>
                    </a:lnTo>
                    <a:cubicBezTo>
                      <a:pt x="833" y="231"/>
                      <a:pt x="729" y="239"/>
                      <a:pt x="616" y="265"/>
                    </a:cubicBezTo>
                    <a:lnTo>
                      <a:pt x="582" y="274"/>
                    </a:lnTo>
                    <a:lnTo>
                      <a:pt x="525" y="101"/>
                    </a:lnTo>
                    <a:lnTo>
                      <a:pt x="373" y="153"/>
                    </a:lnTo>
                    <a:lnTo>
                      <a:pt x="430" y="326"/>
                    </a:lnTo>
                    <a:lnTo>
                      <a:pt x="399" y="339"/>
                    </a:lnTo>
                    <a:cubicBezTo>
                      <a:pt x="183" y="447"/>
                      <a:pt x="87" y="621"/>
                      <a:pt x="148" y="799"/>
                    </a:cubicBezTo>
                    <a:cubicBezTo>
                      <a:pt x="226" y="1033"/>
                      <a:pt x="464" y="1007"/>
                      <a:pt x="660" y="981"/>
                    </a:cubicBezTo>
                    <a:cubicBezTo>
                      <a:pt x="785" y="968"/>
                      <a:pt x="894" y="955"/>
                      <a:pt x="924" y="1037"/>
                    </a:cubicBezTo>
                    <a:cubicBezTo>
                      <a:pt x="928" y="1059"/>
                      <a:pt x="933" y="1098"/>
                      <a:pt x="894" y="1137"/>
                    </a:cubicBezTo>
                    <a:cubicBezTo>
                      <a:pt x="868" y="1158"/>
                      <a:pt x="829" y="1180"/>
                      <a:pt x="772" y="1197"/>
                    </a:cubicBezTo>
                    <a:cubicBezTo>
                      <a:pt x="655" y="1237"/>
                      <a:pt x="512" y="1250"/>
                      <a:pt x="386" y="1228"/>
                    </a:cubicBezTo>
                    <a:lnTo>
                      <a:pt x="365" y="1471"/>
                    </a:lnTo>
                    <a:cubicBezTo>
                      <a:pt x="473" y="1488"/>
                      <a:pt x="621" y="1475"/>
                      <a:pt x="764" y="1436"/>
                    </a:cubicBezTo>
                    <a:close/>
                    <a:moveTo>
                      <a:pt x="803" y="1700"/>
                    </a:moveTo>
                    <a:lnTo>
                      <a:pt x="746" y="1523"/>
                    </a:lnTo>
                    <a:cubicBezTo>
                      <a:pt x="586" y="1562"/>
                      <a:pt x="425" y="1566"/>
                      <a:pt x="308" y="1540"/>
                    </a:cubicBezTo>
                    <a:lnTo>
                      <a:pt x="278" y="1531"/>
                    </a:lnTo>
                    <a:lnTo>
                      <a:pt x="313" y="1132"/>
                    </a:lnTo>
                    <a:lnTo>
                      <a:pt x="356" y="1141"/>
                    </a:lnTo>
                    <a:cubicBezTo>
                      <a:pt x="482" y="1171"/>
                      <a:pt x="629" y="1163"/>
                      <a:pt x="746" y="1124"/>
                    </a:cubicBezTo>
                    <a:cubicBezTo>
                      <a:pt x="803" y="1102"/>
                      <a:pt x="829" y="1089"/>
                      <a:pt x="837" y="1076"/>
                    </a:cubicBezTo>
                    <a:cubicBezTo>
                      <a:pt x="850" y="1067"/>
                      <a:pt x="846" y="1067"/>
                      <a:pt x="846" y="1063"/>
                    </a:cubicBezTo>
                    <a:cubicBezTo>
                      <a:pt x="837" y="1041"/>
                      <a:pt x="733" y="1054"/>
                      <a:pt x="668" y="1063"/>
                    </a:cubicBezTo>
                    <a:cubicBezTo>
                      <a:pt x="469" y="1085"/>
                      <a:pt x="170" y="1119"/>
                      <a:pt x="70" y="825"/>
                    </a:cubicBezTo>
                    <a:cubicBezTo>
                      <a:pt x="1" y="617"/>
                      <a:pt x="100" y="413"/>
                      <a:pt x="334" y="283"/>
                    </a:cubicBezTo>
                    <a:lnTo>
                      <a:pt x="274" y="101"/>
                    </a:lnTo>
                    <a:lnTo>
                      <a:pt x="577" y="1"/>
                    </a:lnTo>
                    <a:lnTo>
                      <a:pt x="634" y="179"/>
                    </a:lnTo>
                    <a:cubicBezTo>
                      <a:pt x="759" y="153"/>
                      <a:pt x="876" y="148"/>
                      <a:pt x="976" y="170"/>
                    </a:cubicBezTo>
                    <a:lnTo>
                      <a:pt x="1011" y="174"/>
                    </a:lnTo>
                    <a:lnTo>
                      <a:pt x="985" y="569"/>
                    </a:lnTo>
                    <a:lnTo>
                      <a:pt x="941" y="564"/>
                    </a:lnTo>
                    <a:cubicBezTo>
                      <a:pt x="820" y="547"/>
                      <a:pt x="707" y="551"/>
                      <a:pt x="616" y="582"/>
                    </a:cubicBezTo>
                    <a:cubicBezTo>
                      <a:pt x="560" y="604"/>
                      <a:pt x="534" y="621"/>
                      <a:pt x="525" y="630"/>
                    </a:cubicBezTo>
                    <a:cubicBezTo>
                      <a:pt x="512" y="643"/>
                      <a:pt x="516" y="647"/>
                      <a:pt x="516" y="651"/>
                    </a:cubicBezTo>
                    <a:cubicBezTo>
                      <a:pt x="525" y="669"/>
                      <a:pt x="638" y="656"/>
                      <a:pt x="690" y="651"/>
                    </a:cubicBezTo>
                    <a:cubicBezTo>
                      <a:pt x="889" y="625"/>
                      <a:pt x="1189" y="586"/>
                      <a:pt x="1288" y="885"/>
                    </a:cubicBezTo>
                    <a:cubicBezTo>
                      <a:pt x="1358" y="1080"/>
                      <a:pt x="1262" y="1280"/>
                      <a:pt x="1045" y="1410"/>
                    </a:cubicBezTo>
                    <a:lnTo>
                      <a:pt x="1110" y="159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09" name="Google Shape;1548;p31">
              <a:extLst>
                <a:ext uri="{FF2B5EF4-FFF2-40B4-BE49-F238E27FC236}">
                  <a16:creationId xmlns:a16="http://schemas.microsoft.com/office/drawing/2014/main" id="{7F8578DC-07E6-48F6-AB42-1FC09517DE80}"/>
                </a:ext>
              </a:extLst>
            </p:cNvPr>
            <p:cNvGrpSpPr/>
            <p:nvPr/>
          </p:nvGrpSpPr>
          <p:grpSpPr>
            <a:xfrm>
              <a:off x="6419073" y="1817405"/>
              <a:ext cx="753372" cy="753372"/>
              <a:chOff x="6419073" y="1817405"/>
              <a:chExt cx="753372" cy="753372"/>
            </a:xfrm>
          </p:grpSpPr>
          <p:sp>
            <p:nvSpPr>
              <p:cNvPr id="331" name="Google Shape;1549;p31">
                <a:extLst>
                  <a:ext uri="{FF2B5EF4-FFF2-40B4-BE49-F238E27FC236}">
                    <a16:creationId xmlns:a16="http://schemas.microsoft.com/office/drawing/2014/main" id="{39EE2895-85F9-44B7-9985-BC1C610326BA}"/>
                  </a:ext>
                </a:extLst>
              </p:cNvPr>
              <p:cNvSpPr/>
              <p:nvPr/>
            </p:nvSpPr>
            <p:spPr>
              <a:xfrm>
                <a:off x="6419073" y="1817405"/>
                <a:ext cx="753372" cy="753372"/>
              </a:xfrm>
              <a:custGeom>
                <a:avLst/>
                <a:gdLst/>
                <a:ahLst/>
                <a:cxnLst/>
                <a:rect l="l" t="t" r="r" b="b"/>
                <a:pathLst>
                  <a:path w="5746" h="5746" extrusionOk="0">
                    <a:moveTo>
                      <a:pt x="5247" y="3777"/>
                    </a:moveTo>
                    <a:cubicBezTo>
                      <a:pt x="4748" y="5087"/>
                      <a:pt x="3283" y="5746"/>
                      <a:pt x="1973" y="5247"/>
                    </a:cubicBezTo>
                    <a:cubicBezTo>
                      <a:pt x="660" y="4748"/>
                      <a:pt x="1" y="3283"/>
                      <a:pt x="499" y="1974"/>
                    </a:cubicBezTo>
                    <a:cubicBezTo>
                      <a:pt x="998" y="664"/>
                      <a:pt x="2463" y="1"/>
                      <a:pt x="3773" y="499"/>
                    </a:cubicBezTo>
                    <a:cubicBezTo>
                      <a:pt x="5086" y="998"/>
                      <a:pt x="5746" y="2463"/>
                      <a:pt x="5247" y="37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2" name="Google Shape;1550;p31">
                <a:extLst>
                  <a:ext uri="{FF2B5EF4-FFF2-40B4-BE49-F238E27FC236}">
                    <a16:creationId xmlns:a16="http://schemas.microsoft.com/office/drawing/2014/main" id="{E36C4C8E-D4CB-4070-9227-E4D45036447C}"/>
                  </a:ext>
                </a:extLst>
              </p:cNvPr>
              <p:cNvSpPr/>
              <p:nvPr/>
            </p:nvSpPr>
            <p:spPr>
              <a:xfrm>
                <a:off x="6465093" y="1865130"/>
                <a:ext cx="663036" cy="660807"/>
              </a:xfrm>
              <a:custGeom>
                <a:avLst/>
                <a:gdLst/>
                <a:ahLst/>
                <a:cxnLst/>
                <a:rect l="l" t="t" r="r" b="b"/>
                <a:pathLst>
                  <a:path w="5057" h="5040" extrusionOk="0">
                    <a:moveTo>
                      <a:pt x="4415" y="816"/>
                    </a:moveTo>
                    <a:lnTo>
                      <a:pt x="3955" y="1228"/>
                    </a:lnTo>
                    <a:cubicBezTo>
                      <a:pt x="4024" y="1306"/>
                      <a:pt x="4085" y="1388"/>
                      <a:pt x="4141" y="1475"/>
                    </a:cubicBezTo>
                    <a:lnTo>
                      <a:pt x="4662" y="1146"/>
                    </a:lnTo>
                    <a:cubicBezTo>
                      <a:pt x="4588" y="1029"/>
                      <a:pt x="4506" y="920"/>
                      <a:pt x="4415" y="816"/>
                    </a:cubicBezTo>
                    <a:close/>
                    <a:moveTo>
                      <a:pt x="5000" y="1965"/>
                    </a:moveTo>
                    <a:lnTo>
                      <a:pt x="4402" y="2095"/>
                    </a:lnTo>
                    <a:cubicBezTo>
                      <a:pt x="4423" y="2199"/>
                      <a:pt x="4436" y="2303"/>
                      <a:pt x="4441" y="2403"/>
                    </a:cubicBezTo>
                    <a:lnTo>
                      <a:pt x="5056" y="2373"/>
                    </a:lnTo>
                    <a:cubicBezTo>
                      <a:pt x="5056" y="2334"/>
                      <a:pt x="5052" y="2299"/>
                      <a:pt x="5048" y="2260"/>
                    </a:cubicBezTo>
                    <a:lnTo>
                      <a:pt x="5048" y="2260"/>
                    </a:lnTo>
                    <a:cubicBezTo>
                      <a:pt x="5048" y="2260"/>
                      <a:pt x="5048" y="2260"/>
                      <a:pt x="5048" y="2260"/>
                    </a:cubicBezTo>
                    <a:lnTo>
                      <a:pt x="5048" y="2260"/>
                    </a:lnTo>
                    <a:cubicBezTo>
                      <a:pt x="5048" y="2256"/>
                      <a:pt x="5048" y="2256"/>
                      <a:pt x="5048" y="2251"/>
                    </a:cubicBezTo>
                    <a:cubicBezTo>
                      <a:pt x="5048" y="2251"/>
                      <a:pt x="5048" y="2251"/>
                      <a:pt x="5048" y="2251"/>
                    </a:cubicBezTo>
                    <a:cubicBezTo>
                      <a:pt x="5048" y="2251"/>
                      <a:pt x="5048" y="2251"/>
                      <a:pt x="5048" y="2251"/>
                    </a:cubicBezTo>
                    <a:lnTo>
                      <a:pt x="5048" y="2251"/>
                    </a:lnTo>
                    <a:lnTo>
                      <a:pt x="5048" y="2247"/>
                    </a:lnTo>
                    <a:lnTo>
                      <a:pt x="5048" y="2247"/>
                    </a:lnTo>
                    <a:cubicBezTo>
                      <a:pt x="5048" y="2247"/>
                      <a:pt x="5048" y="2247"/>
                      <a:pt x="5048" y="2243"/>
                    </a:cubicBezTo>
                    <a:lnTo>
                      <a:pt x="5048" y="2243"/>
                    </a:lnTo>
                    <a:cubicBezTo>
                      <a:pt x="5048" y="2243"/>
                      <a:pt x="5048" y="2243"/>
                      <a:pt x="5048" y="2243"/>
                    </a:cubicBezTo>
                    <a:cubicBezTo>
                      <a:pt x="5048" y="2243"/>
                      <a:pt x="5048" y="2243"/>
                      <a:pt x="5048" y="2243"/>
                    </a:cubicBezTo>
                    <a:cubicBezTo>
                      <a:pt x="5048" y="2243"/>
                      <a:pt x="5048" y="2243"/>
                      <a:pt x="5048" y="2238"/>
                    </a:cubicBezTo>
                    <a:cubicBezTo>
                      <a:pt x="5048" y="2238"/>
                      <a:pt x="5048" y="2238"/>
                      <a:pt x="5048" y="2238"/>
                    </a:cubicBezTo>
                    <a:cubicBezTo>
                      <a:pt x="5048" y="2238"/>
                      <a:pt x="5048" y="2238"/>
                      <a:pt x="5048" y="2238"/>
                    </a:cubicBezTo>
                    <a:lnTo>
                      <a:pt x="5048" y="2238"/>
                    </a:lnTo>
                    <a:cubicBezTo>
                      <a:pt x="5048" y="2238"/>
                      <a:pt x="5048" y="2234"/>
                      <a:pt x="5048" y="2234"/>
                    </a:cubicBezTo>
                    <a:lnTo>
                      <a:pt x="5048" y="2234"/>
                    </a:lnTo>
                    <a:cubicBezTo>
                      <a:pt x="5048" y="2234"/>
                      <a:pt x="5048" y="2234"/>
                      <a:pt x="5048" y="2234"/>
                    </a:cubicBezTo>
                    <a:cubicBezTo>
                      <a:pt x="5048" y="2234"/>
                      <a:pt x="5048" y="2234"/>
                      <a:pt x="5048" y="2234"/>
                    </a:cubicBezTo>
                    <a:cubicBezTo>
                      <a:pt x="5048" y="2230"/>
                      <a:pt x="5048" y="2230"/>
                      <a:pt x="5048" y="2230"/>
                    </a:cubicBezTo>
                    <a:cubicBezTo>
                      <a:pt x="5048" y="2230"/>
                      <a:pt x="5048" y="2230"/>
                      <a:pt x="5048" y="2230"/>
                    </a:cubicBezTo>
                    <a:cubicBezTo>
                      <a:pt x="5048" y="2230"/>
                      <a:pt x="5048" y="2230"/>
                      <a:pt x="5048" y="2230"/>
                    </a:cubicBezTo>
                    <a:cubicBezTo>
                      <a:pt x="5048" y="2230"/>
                      <a:pt x="5048" y="2230"/>
                      <a:pt x="5048" y="2230"/>
                    </a:cubicBezTo>
                    <a:cubicBezTo>
                      <a:pt x="5048" y="2230"/>
                      <a:pt x="5048" y="2225"/>
                      <a:pt x="5048" y="2225"/>
                    </a:cubicBezTo>
                    <a:cubicBezTo>
                      <a:pt x="5048" y="2225"/>
                      <a:pt x="5048" y="2225"/>
                      <a:pt x="5048" y="2225"/>
                    </a:cubicBezTo>
                    <a:cubicBezTo>
                      <a:pt x="5048" y="2225"/>
                      <a:pt x="5048" y="2225"/>
                      <a:pt x="5048" y="2225"/>
                    </a:cubicBezTo>
                    <a:lnTo>
                      <a:pt x="5048" y="2225"/>
                    </a:lnTo>
                    <a:cubicBezTo>
                      <a:pt x="5048" y="2225"/>
                      <a:pt x="5043" y="2225"/>
                      <a:pt x="5043" y="2221"/>
                    </a:cubicBezTo>
                    <a:lnTo>
                      <a:pt x="5043" y="2221"/>
                    </a:lnTo>
                    <a:cubicBezTo>
                      <a:pt x="5043" y="2221"/>
                      <a:pt x="5043" y="2221"/>
                      <a:pt x="5043" y="2221"/>
                    </a:cubicBezTo>
                    <a:cubicBezTo>
                      <a:pt x="5043" y="2221"/>
                      <a:pt x="5043" y="2221"/>
                      <a:pt x="5043" y="2221"/>
                    </a:cubicBezTo>
                    <a:cubicBezTo>
                      <a:pt x="5043" y="2221"/>
                      <a:pt x="5043" y="2221"/>
                      <a:pt x="5043" y="2221"/>
                    </a:cubicBezTo>
                    <a:cubicBezTo>
                      <a:pt x="5043" y="2221"/>
                      <a:pt x="5043" y="2221"/>
                      <a:pt x="5043" y="2217"/>
                    </a:cubicBezTo>
                    <a:cubicBezTo>
                      <a:pt x="5043" y="2217"/>
                      <a:pt x="5043" y="2217"/>
                      <a:pt x="5043" y="2217"/>
                    </a:cubicBezTo>
                    <a:cubicBezTo>
                      <a:pt x="5043" y="2217"/>
                      <a:pt x="5043" y="2217"/>
                      <a:pt x="5043" y="2217"/>
                    </a:cubicBezTo>
                    <a:cubicBezTo>
                      <a:pt x="5043" y="2217"/>
                      <a:pt x="5043" y="2217"/>
                      <a:pt x="5043" y="2217"/>
                    </a:cubicBezTo>
                    <a:cubicBezTo>
                      <a:pt x="5043" y="2217"/>
                      <a:pt x="5043" y="2217"/>
                      <a:pt x="5043" y="2217"/>
                    </a:cubicBezTo>
                    <a:cubicBezTo>
                      <a:pt x="5043" y="2212"/>
                      <a:pt x="5043" y="2212"/>
                      <a:pt x="5043" y="2212"/>
                    </a:cubicBezTo>
                    <a:cubicBezTo>
                      <a:pt x="5043" y="2212"/>
                      <a:pt x="5043" y="2212"/>
                      <a:pt x="5043" y="2212"/>
                    </a:cubicBezTo>
                    <a:cubicBezTo>
                      <a:pt x="5043" y="2212"/>
                      <a:pt x="5043" y="2212"/>
                      <a:pt x="5043" y="2212"/>
                    </a:cubicBezTo>
                    <a:cubicBezTo>
                      <a:pt x="5043" y="2212"/>
                      <a:pt x="5043" y="2212"/>
                      <a:pt x="5043" y="2212"/>
                    </a:cubicBezTo>
                    <a:cubicBezTo>
                      <a:pt x="5043" y="2212"/>
                      <a:pt x="5043" y="2212"/>
                      <a:pt x="5043" y="2208"/>
                    </a:cubicBezTo>
                    <a:cubicBezTo>
                      <a:pt x="5043" y="2208"/>
                      <a:pt x="5043" y="2208"/>
                      <a:pt x="5043" y="2208"/>
                    </a:cubicBezTo>
                    <a:cubicBezTo>
                      <a:pt x="5043" y="2208"/>
                      <a:pt x="5043" y="2208"/>
                      <a:pt x="5043" y="2208"/>
                    </a:cubicBezTo>
                    <a:lnTo>
                      <a:pt x="5043" y="2208"/>
                    </a:lnTo>
                    <a:cubicBezTo>
                      <a:pt x="5043" y="2208"/>
                      <a:pt x="5043" y="2208"/>
                      <a:pt x="5043" y="2208"/>
                    </a:cubicBezTo>
                    <a:cubicBezTo>
                      <a:pt x="5043" y="2203"/>
                      <a:pt x="5043" y="2203"/>
                      <a:pt x="5043" y="2203"/>
                    </a:cubicBezTo>
                    <a:cubicBezTo>
                      <a:pt x="5043" y="2203"/>
                      <a:pt x="5043" y="2203"/>
                      <a:pt x="5043" y="2203"/>
                    </a:cubicBezTo>
                    <a:lnTo>
                      <a:pt x="5043" y="2203"/>
                    </a:lnTo>
                    <a:cubicBezTo>
                      <a:pt x="5043" y="2203"/>
                      <a:pt x="5043" y="2203"/>
                      <a:pt x="5043" y="2203"/>
                    </a:cubicBezTo>
                    <a:cubicBezTo>
                      <a:pt x="5043" y="2203"/>
                      <a:pt x="5043" y="2199"/>
                      <a:pt x="5043" y="2199"/>
                    </a:cubicBezTo>
                    <a:cubicBezTo>
                      <a:pt x="5043" y="2199"/>
                      <a:pt x="5043" y="2199"/>
                      <a:pt x="5043" y="2199"/>
                    </a:cubicBezTo>
                    <a:cubicBezTo>
                      <a:pt x="5043" y="2199"/>
                      <a:pt x="5043" y="2199"/>
                      <a:pt x="5043" y="2199"/>
                    </a:cubicBezTo>
                    <a:cubicBezTo>
                      <a:pt x="5043" y="2199"/>
                      <a:pt x="5043" y="2199"/>
                      <a:pt x="5043" y="2199"/>
                    </a:cubicBezTo>
                    <a:cubicBezTo>
                      <a:pt x="5043" y="2199"/>
                      <a:pt x="5043" y="2199"/>
                      <a:pt x="5043" y="2199"/>
                    </a:cubicBezTo>
                    <a:cubicBezTo>
                      <a:pt x="5043" y="2199"/>
                      <a:pt x="5043" y="2199"/>
                      <a:pt x="5043" y="2199"/>
                    </a:cubicBezTo>
                    <a:cubicBezTo>
                      <a:pt x="5043" y="2195"/>
                      <a:pt x="5043" y="2195"/>
                      <a:pt x="5043" y="2195"/>
                    </a:cubicBezTo>
                    <a:cubicBezTo>
                      <a:pt x="5043" y="2195"/>
                      <a:pt x="5043" y="2195"/>
                      <a:pt x="5043" y="2195"/>
                    </a:cubicBezTo>
                    <a:cubicBezTo>
                      <a:pt x="5043" y="2195"/>
                      <a:pt x="5043" y="2195"/>
                      <a:pt x="5043" y="2195"/>
                    </a:cubicBezTo>
                    <a:cubicBezTo>
                      <a:pt x="5043" y="2195"/>
                      <a:pt x="5043" y="2190"/>
                      <a:pt x="5043" y="2190"/>
                    </a:cubicBezTo>
                    <a:cubicBezTo>
                      <a:pt x="5043" y="2190"/>
                      <a:pt x="5043" y="2190"/>
                      <a:pt x="5043" y="2190"/>
                    </a:cubicBezTo>
                    <a:cubicBezTo>
                      <a:pt x="5043" y="2190"/>
                      <a:pt x="5043" y="2190"/>
                      <a:pt x="5043" y="2190"/>
                    </a:cubicBezTo>
                    <a:cubicBezTo>
                      <a:pt x="5043" y="2190"/>
                      <a:pt x="5043" y="2190"/>
                      <a:pt x="5043" y="2190"/>
                    </a:cubicBezTo>
                    <a:cubicBezTo>
                      <a:pt x="5043" y="2190"/>
                      <a:pt x="5043" y="2190"/>
                      <a:pt x="5043" y="2190"/>
                    </a:cubicBezTo>
                    <a:cubicBezTo>
                      <a:pt x="5043" y="2190"/>
                      <a:pt x="5043" y="2186"/>
                      <a:pt x="5043" y="2186"/>
                    </a:cubicBezTo>
                    <a:lnTo>
                      <a:pt x="5043" y="2186"/>
                    </a:lnTo>
                    <a:cubicBezTo>
                      <a:pt x="5039" y="2186"/>
                      <a:pt x="5039" y="2186"/>
                      <a:pt x="5039" y="2182"/>
                    </a:cubicBezTo>
                    <a:cubicBezTo>
                      <a:pt x="5039" y="2182"/>
                      <a:pt x="5039" y="2182"/>
                      <a:pt x="5039" y="2182"/>
                    </a:cubicBezTo>
                    <a:cubicBezTo>
                      <a:pt x="5039" y="2182"/>
                      <a:pt x="5039" y="2182"/>
                      <a:pt x="5039" y="2182"/>
                    </a:cubicBezTo>
                    <a:cubicBezTo>
                      <a:pt x="5039" y="2182"/>
                      <a:pt x="5039" y="2182"/>
                      <a:pt x="5039" y="2182"/>
                    </a:cubicBezTo>
                    <a:cubicBezTo>
                      <a:pt x="5039" y="2182"/>
                      <a:pt x="5039" y="2182"/>
                      <a:pt x="5039" y="2182"/>
                    </a:cubicBezTo>
                    <a:cubicBezTo>
                      <a:pt x="5039" y="2182"/>
                      <a:pt x="5039" y="2182"/>
                      <a:pt x="5039" y="2182"/>
                    </a:cubicBezTo>
                    <a:cubicBezTo>
                      <a:pt x="5039" y="2177"/>
                      <a:pt x="5039" y="2173"/>
                      <a:pt x="5039" y="2173"/>
                    </a:cubicBezTo>
                    <a:lnTo>
                      <a:pt x="5039" y="2173"/>
                    </a:lnTo>
                    <a:lnTo>
                      <a:pt x="5039" y="2169"/>
                    </a:lnTo>
                    <a:lnTo>
                      <a:pt x="5039" y="2169"/>
                    </a:lnTo>
                    <a:cubicBezTo>
                      <a:pt x="5039" y="2169"/>
                      <a:pt x="5039" y="2164"/>
                      <a:pt x="5039" y="2164"/>
                    </a:cubicBezTo>
                    <a:lnTo>
                      <a:pt x="5039" y="2164"/>
                    </a:lnTo>
                    <a:cubicBezTo>
                      <a:pt x="5030" y="2095"/>
                      <a:pt x="5017" y="2030"/>
                      <a:pt x="5000" y="1965"/>
                    </a:cubicBezTo>
                    <a:close/>
                    <a:moveTo>
                      <a:pt x="4952" y="3253"/>
                    </a:moveTo>
                    <a:lnTo>
                      <a:pt x="4363" y="3071"/>
                    </a:lnTo>
                    <a:cubicBezTo>
                      <a:pt x="4350" y="3110"/>
                      <a:pt x="4332" y="3153"/>
                      <a:pt x="4319" y="3192"/>
                    </a:cubicBezTo>
                    <a:cubicBezTo>
                      <a:pt x="4298" y="3248"/>
                      <a:pt x="4272" y="3305"/>
                      <a:pt x="4246" y="3361"/>
                    </a:cubicBezTo>
                    <a:lnTo>
                      <a:pt x="4801" y="3634"/>
                    </a:lnTo>
                    <a:cubicBezTo>
                      <a:pt x="4814" y="3608"/>
                      <a:pt x="4827" y="3582"/>
                      <a:pt x="4835" y="3552"/>
                    </a:cubicBezTo>
                    <a:lnTo>
                      <a:pt x="4835" y="3552"/>
                    </a:lnTo>
                    <a:cubicBezTo>
                      <a:pt x="4840" y="3552"/>
                      <a:pt x="4840" y="3552"/>
                      <a:pt x="4840" y="3552"/>
                    </a:cubicBezTo>
                    <a:cubicBezTo>
                      <a:pt x="4840" y="3552"/>
                      <a:pt x="4840" y="3552"/>
                      <a:pt x="4840" y="3552"/>
                    </a:cubicBezTo>
                    <a:lnTo>
                      <a:pt x="4840" y="3552"/>
                    </a:lnTo>
                    <a:lnTo>
                      <a:pt x="4840" y="3548"/>
                    </a:lnTo>
                    <a:cubicBezTo>
                      <a:pt x="4840" y="3548"/>
                      <a:pt x="4840" y="3548"/>
                      <a:pt x="4840" y="3548"/>
                    </a:cubicBezTo>
                    <a:lnTo>
                      <a:pt x="4840" y="3548"/>
                    </a:lnTo>
                    <a:cubicBezTo>
                      <a:pt x="4840" y="3548"/>
                      <a:pt x="4840" y="3548"/>
                      <a:pt x="4840" y="3548"/>
                    </a:cubicBezTo>
                    <a:lnTo>
                      <a:pt x="4840" y="3548"/>
                    </a:lnTo>
                    <a:cubicBezTo>
                      <a:pt x="4840" y="3548"/>
                      <a:pt x="4840" y="3543"/>
                      <a:pt x="4840" y="3543"/>
                    </a:cubicBezTo>
                    <a:cubicBezTo>
                      <a:pt x="4840" y="3543"/>
                      <a:pt x="4840" y="3543"/>
                      <a:pt x="4840" y="3543"/>
                    </a:cubicBezTo>
                    <a:cubicBezTo>
                      <a:pt x="4840" y="3543"/>
                      <a:pt x="4840" y="3543"/>
                      <a:pt x="4844" y="3543"/>
                    </a:cubicBezTo>
                    <a:lnTo>
                      <a:pt x="4844" y="3543"/>
                    </a:lnTo>
                    <a:lnTo>
                      <a:pt x="4844" y="3543"/>
                    </a:lnTo>
                    <a:cubicBezTo>
                      <a:pt x="4844" y="3543"/>
                      <a:pt x="4844" y="3543"/>
                      <a:pt x="4844" y="3543"/>
                    </a:cubicBezTo>
                    <a:cubicBezTo>
                      <a:pt x="4844" y="3539"/>
                      <a:pt x="4844" y="3535"/>
                      <a:pt x="4848" y="3535"/>
                    </a:cubicBezTo>
                    <a:lnTo>
                      <a:pt x="4848" y="3535"/>
                    </a:lnTo>
                    <a:cubicBezTo>
                      <a:pt x="4848" y="3530"/>
                      <a:pt x="4848" y="3530"/>
                      <a:pt x="4848" y="3530"/>
                    </a:cubicBezTo>
                    <a:lnTo>
                      <a:pt x="4848" y="3530"/>
                    </a:lnTo>
                    <a:cubicBezTo>
                      <a:pt x="4848" y="3530"/>
                      <a:pt x="4848" y="3530"/>
                      <a:pt x="4848" y="3530"/>
                    </a:cubicBezTo>
                    <a:lnTo>
                      <a:pt x="4848" y="3530"/>
                    </a:lnTo>
                    <a:lnTo>
                      <a:pt x="4848" y="3526"/>
                    </a:lnTo>
                    <a:cubicBezTo>
                      <a:pt x="4848" y="3526"/>
                      <a:pt x="4848" y="3526"/>
                      <a:pt x="4848" y="3526"/>
                    </a:cubicBezTo>
                    <a:lnTo>
                      <a:pt x="4848" y="3526"/>
                    </a:lnTo>
                    <a:cubicBezTo>
                      <a:pt x="4848" y="3526"/>
                      <a:pt x="4848" y="3526"/>
                      <a:pt x="4848" y="3526"/>
                    </a:cubicBezTo>
                    <a:cubicBezTo>
                      <a:pt x="4848" y="3526"/>
                      <a:pt x="4848" y="3526"/>
                      <a:pt x="4848" y="3526"/>
                    </a:cubicBezTo>
                    <a:cubicBezTo>
                      <a:pt x="4848" y="3526"/>
                      <a:pt x="4848" y="3526"/>
                      <a:pt x="4848" y="3522"/>
                    </a:cubicBezTo>
                    <a:cubicBezTo>
                      <a:pt x="4853" y="3522"/>
                      <a:pt x="4853" y="3522"/>
                      <a:pt x="4853" y="3522"/>
                    </a:cubicBezTo>
                    <a:cubicBezTo>
                      <a:pt x="4853" y="3522"/>
                      <a:pt x="4853" y="3522"/>
                      <a:pt x="4853" y="3522"/>
                    </a:cubicBezTo>
                    <a:lnTo>
                      <a:pt x="4853" y="3522"/>
                    </a:lnTo>
                    <a:cubicBezTo>
                      <a:pt x="4853" y="3522"/>
                      <a:pt x="4853" y="3522"/>
                      <a:pt x="4853" y="3522"/>
                    </a:cubicBezTo>
                    <a:cubicBezTo>
                      <a:pt x="4853" y="3522"/>
                      <a:pt x="4853" y="3517"/>
                      <a:pt x="4853" y="3517"/>
                    </a:cubicBezTo>
                    <a:cubicBezTo>
                      <a:pt x="4853" y="3517"/>
                      <a:pt x="4853" y="3517"/>
                      <a:pt x="4853" y="3517"/>
                    </a:cubicBezTo>
                    <a:cubicBezTo>
                      <a:pt x="4853" y="3517"/>
                      <a:pt x="4853" y="3517"/>
                      <a:pt x="4853" y="3517"/>
                    </a:cubicBezTo>
                    <a:cubicBezTo>
                      <a:pt x="4853" y="3517"/>
                      <a:pt x="4853" y="3517"/>
                      <a:pt x="4853" y="3517"/>
                    </a:cubicBezTo>
                    <a:cubicBezTo>
                      <a:pt x="4853" y="3517"/>
                      <a:pt x="4853" y="3517"/>
                      <a:pt x="4853" y="3517"/>
                    </a:cubicBezTo>
                    <a:cubicBezTo>
                      <a:pt x="4853" y="3517"/>
                      <a:pt x="4853" y="3513"/>
                      <a:pt x="4853" y="3513"/>
                    </a:cubicBezTo>
                    <a:lnTo>
                      <a:pt x="4853" y="3513"/>
                    </a:lnTo>
                    <a:cubicBezTo>
                      <a:pt x="4857" y="3513"/>
                      <a:pt x="4857" y="3513"/>
                      <a:pt x="4857" y="3513"/>
                    </a:cubicBezTo>
                    <a:lnTo>
                      <a:pt x="4857" y="3513"/>
                    </a:lnTo>
                    <a:cubicBezTo>
                      <a:pt x="4857" y="3513"/>
                      <a:pt x="4857" y="3509"/>
                      <a:pt x="4857" y="3509"/>
                    </a:cubicBezTo>
                    <a:lnTo>
                      <a:pt x="4857" y="3509"/>
                    </a:lnTo>
                    <a:cubicBezTo>
                      <a:pt x="4857" y="3509"/>
                      <a:pt x="4857" y="3509"/>
                      <a:pt x="4857" y="3509"/>
                    </a:cubicBezTo>
                    <a:cubicBezTo>
                      <a:pt x="4857" y="3509"/>
                      <a:pt x="4857" y="3509"/>
                      <a:pt x="4857" y="3509"/>
                    </a:cubicBezTo>
                    <a:cubicBezTo>
                      <a:pt x="4857" y="3509"/>
                      <a:pt x="4857" y="3509"/>
                      <a:pt x="4857" y="3509"/>
                    </a:cubicBezTo>
                    <a:cubicBezTo>
                      <a:pt x="4857" y="3504"/>
                      <a:pt x="4857" y="3504"/>
                      <a:pt x="4857" y="3504"/>
                    </a:cubicBezTo>
                    <a:cubicBezTo>
                      <a:pt x="4857" y="3504"/>
                      <a:pt x="4857" y="3504"/>
                      <a:pt x="4857" y="3504"/>
                    </a:cubicBezTo>
                    <a:cubicBezTo>
                      <a:pt x="4857" y="3504"/>
                      <a:pt x="4857" y="3504"/>
                      <a:pt x="4857" y="3504"/>
                    </a:cubicBezTo>
                    <a:cubicBezTo>
                      <a:pt x="4857" y="3504"/>
                      <a:pt x="4861" y="3504"/>
                      <a:pt x="4861" y="3504"/>
                    </a:cubicBezTo>
                    <a:cubicBezTo>
                      <a:pt x="4861" y="3504"/>
                      <a:pt x="4861" y="3504"/>
                      <a:pt x="4861" y="3500"/>
                    </a:cubicBezTo>
                    <a:cubicBezTo>
                      <a:pt x="4861" y="3500"/>
                      <a:pt x="4861" y="3500"/>
                      <a:pt x="4861" y="3500"/>
                    </a:cubicBezTo>
                    <a:cubicBezTo>
                      <a:pt x="4861" y="3500"/>
                      <a:pt x="4861" y="3500"/>
                      <a:pt x="4861" y="3500"/>
                    </a:cubicBezTo>
                    <a:cubicBezTo>
                      <a:pt x="4861" y="3500"/>
                      <a:pt x="4861" y="3500"/>
                      <a:pt x="4861" y="3500"/>
                    </a:cubicBezTo>
                    <a:cubicBezTo>
                      <a:pt x="4861" y="3500"/>
                      <a:pt x="4861" y="3500"/>
                      <a:pt x="4861" y="3500"/>
                    </a:cubicBezTo>
                    <a:cubicBezTo>
                      <a:pt x="4861" y="3500"/>
                      <a:pt x="4861" y="3496"/>
                      <a:pt x="4861" y="3496"/>
                    </a:cubicBezTo>
                    <a:cubicBezTo>
                      <a:pt x="4861" y="3496"/>
                      <a:pt x="4861" y="3496"/>
                      <a:pt x="4861" y="3496"/>
                    </a:cubicBezTo>
                    <a:cubicBezTo>
                      <a:pt x="4861" y="3496"/>
                      <a:pt x="4861" y="3496"/>
                      <a:pt x="4861" y="3496"/>
                    </a:cubicBezTo>
                    <a:lnTo>
                      <a:pt x="4861" y="3496"/>
                    </a:lnTo>
                    <a:cubicBezTo>
                      <a:pt x="4861" y="3496"/>
                      <a:pt x="4861" y="3496"/>
                      <a:pt x="4861" y="3496"/>
                    </a:cubicBezTo>
                    <a:cubicBezTo>
                      <a:pt x="4861" y="3491"/>
                      <a:pt x="4861" y="3491"/>
                      <a:pt x="4866" y="3491"/>
                    </a:cubicBezTo>
                    <a:cubicBezTo>
                      <a:pt x="4866" y="3491"/>
                      <a:pt x="4866" y="3491"/>
                      <a:pt x="4866" y="3491"/>
                    </a:cubicBezTo>
                    <a:lnTo>
                      <a:pt x="4866" y="3491"/>
                    </a:lnTo>
                    <a:cubicBezTo>
                      <a:pt x="4866" y="3491"/>
                      <a:pt x="4866" y="3491"/>
                      <a:pt x="4866" y="3491"/>
                    </a:cubicBezTo>
                    <a:lnTo>
                      <a:pt x="4866" y="3491"/>
                    </a:lnTo>
                    <a:cubicBezTo>
                      <a:pt x="4866" y="3487"/>
                      <a:pt x="4866" y="3487"/>
                      <a:pt x="4866" y="3487"/>
                    </a:cubicBezTo>
                    <a:cubicBezTo>
                      <a:pt x="4866" y="3487"/>
                      <a:pt x="4866" y="3487"/>
                      <a:pt x="4866" y="3487"/>
                    </a:cubicBezTo>
                    <a:cubicBezTo>
                      <a:pt x="4866" y="3487"/>
                      <a:pt x="4866" y="3487"/>
                      <a:pt x="4866" y="3487"/>
                    </a:cubicBezTo>
                    <a:cubicBezTo>
                      <a:pt x="4866" y="3487"/>
                      <a:pt x="4866" y="3487"/>
                      <a:pt x="4866" y="3487"/>
                    </a:cubicBezTo>
                    <a:cubicBezTo>
                      <a:pt x="4866" y="3483"/>
                      <a:pt x="4866" y="3483"/>
                      <a:pt x="4866" y="3483"/>
                    </a:cubicBezTo>
                    <a:cubicBezTo>
                      <a:pt x="4866" y="3483"/>
                      <a:pt x="4866" y="3483"/>
                      <a:pt x="4866" y="3483"/>
                    </a:cubicBezTo>
                    <a:cubicBezTo>
                      <a:pt x="4866" y="3483"/>
                      <a:pt x="4870" y="3483"/>
                      <a:pt x="4870" y="3483"/>
                    </a:cubicBezTo>
                    <a:cubicBezTo>
                      <a:pt x="4870" y="3483"/>
                      <a:pt x="4870" y="3483"/>
                      <a:pt x="4870" y="3483"/>
                    </a:cubicBezTo>
                    <a:cubicBezTo>
                      <a:pt x="4870" y="3483"/>
                      <a:pt x="4870" y="3483"/>
                      <a:pt x="4870" y="3478"/>
                    </a:cubicBezTo>
                    <a:cubicBezTo>
                      <a:pt x="4870" y="3478"/>
                      <a:pt x="4870" y="3478"/>
                      <a:pt x="4870" y="3478"/>
                    </a:cubicBezTo>
                    <a:cubicBezTo>
                      <a:pt x="4870" y="3478"/>
                      <a:pt x="4870" y="3478"/>
                      <a:pt x="4870" y="3478"/>
                    </a:cubicBezTo>
                    <a:cubicBezTo>
                      <a:pt x="4870" y="3478"/>
                      <a:pt x="4870" y="3478"/>
                      <a:pt x="4870" y="3478"/>
                    </a:cubicBezTo>
                    <a:cubicBezTo>
                      <a:pt x="4870" y="3478"/>
                      <a:pt x="4870" y="3478"/>
                      <a:pt x="4870" y="3478"/>
                    </a:cubicBezTo>
                    <a:cubicBezTo>
                      <a:pt x="4870" y="3478"/>
                      <a:pt x="4870" y="3474"/>
                      <a:pt x="4870" y="3474"/>
                    </a:cubicBezTo>
                    <a:cubicBezTo>
                      <a:pt x="4870" y="3474"/>
                      <a:pt x="4870" y="3474"/>
                      <a:pt x="4870" y="3474"/>
                    </a:cubicBezTo>
                    <a:cubicBezTo>
                      <a:pt x="4870" y="3474"/>
                      <a:pt x="4870" y="3474"/>
                      <a:pt x="4870" y="3474"/>
                    </a:cubicBezTo>
                    <a:cubicBezTo>
                      <a:pt x="4870" y="3474"/>
                      <a:pt x="4870" y="3474"/>
                      <a:pt x="4870" y="3474"/>
                    </a:cubicBezTo>
                    <a:cubicBezTo>
                      <a:pt x="4870" y="3474"/>
                      <a:pt x="4870" y="3474"/>
                      <a:pt x="4874" y="3474"/>
                    </a:cubicBezTo>
                    <a:cubicBezTo>
                      <a:pt x="4874" y="3470"/>
                      <a:pt x="4874" y="3470"/>
                      <a:pt x="4874" y="3470"/>
                    </a:cubicBezTo>
                    <a:lnTo>
                      <a:pt x="4874" y="3470"/>
                    </a:lnTo>
                    <a:lnTo>
                      <a:pt x="4874" y="3470"/>
                    </a:lnTo>
                    <a:cubicBezTo>
                      <a:pt x="4874" y="3470"/>
                      <a:pt x="4874" y="3470"/>
                      <a:pt x="4874" y="3470"/>
                    </a:cubicBezTo>
                    <a:cubicBezTo>
                      <a:pt x="4874" y="3470"/>
                      <a:pt x="4874" y="3470"/>
                      <a:pt x="4874" y="3465"/>
                    </a:cubicBezTo>
                    <a:cubicBezTo>
                      <a:pt x="4874" y="3465"/>
                      <a:pt x="4874" y="3465"/>
                      <a:pt x="4874" y="3465"/>
                    </a:cubicBezTo>
                    <a:cubicBezTo>
                      <a:pt x="4874" y="3465"/>
                      <a:pt x="4874" y="3465"/>
                      <a:pt x="4874" y="3465"/>
                    </a:cubicBezTo>
                    <a:cubicBezTo>
                      <a:pt x="4874" y="3465"/>
                      <a:pt x="4874" y="3465"/>
                      <a:pt x="4874" y="3465"/>
                    </a:cubicBezTo>
                    <a:cubicBezTo>
                      <a:pt x="4874" y="3465"/>
                      <a:pt x="4874" y="3465"/>
                      <a:pt x="4874" y="3461"/>
                    </a:cubicBezTo>
                    <a:cubicBezTo>
                      <a:pt x="4874" y="3461"/>
                      <a:pt x="4874" y="3461"/>
                      <a:pt x="4874" y="3461"/>
                    </a:cubicBezTo>
                    <a:lnTo>
                      <a:pt x="4879" y="3461"/>
                    </a:lnTo>
                    <a:cubicBezTo>
                      <a:pt x="4879" y="3461"/>
                      <a:pt x="4879" y="3461"/>
                      <a:pt x="4879" y="3461"/>
                    </a:cubicBezTo>
                    <a:cubicBezTo>
                      <a:pt x="4879" y="3461"/>
                      <a:pt x="4879" y="3461"/>
                      <a:pt x="4879" y="3457"/>
                    </a:cubicBezTo>
                    <a:cubicBezTo>
                      <a:pt x="4879" y="3457"/>
                      <a:pt x="4879" y="3457"/>
                      <a:pt x="4879" y="3457"/>
                    </a:cubicBezTo>
                    <a:cubicBezTo>
                      <a:pt x="4879" y="3457"/>
                      <a:pt x="4879" y="3457"/>
                      <a:pt x="4879" y="3457"/>
                    </a:cubicBezTo>
                    <a:cubicBezTo>
                      <a:pt x="4879" y="3457"/>
                      <a:pt x="4879" y="3457"/>
                      <a:pt x="4879" y="3457"/>
                    </a:cubicBezTo>
                    <a:lnTo>
                      <a:pt x="4879" y="3457"/>
                    </a:lnTo>
                    <a:cubicBezTo>
                      <a:pt x="4879" y="3452"/>
                      <a:pt x="4879" y="3452"/>
                      <a:pt x="4879" y="3452"/>
                    </a:cubicBezTo>
                    <a:cubicBezTo>
                      <a:pt x="4879" y="3452"/>
                      <a:pt x="4879" y="3452"/>
                      <a:pt x="4879" y="3452"/>
                    </a:cubicBezTo>
                    <a:lnTo>
                      <a:pt x="4879" y="3452"/>
                    </a:lnTo>
                    <a:cubicBezTo>
                      <a:pt x="4879" y="3452"/>
                      <a:pt x="4879" y="3452"/>
                      <a:pt x="4879" y="3452"/>
                    </a:cubicBezTo>
                    <a:cubicBezTo>
                      <a:pt x="4879" y="3452"/>
                      <a:pt x="4883" y="3452"/>
                      <a:pt x="4883" y="3448"/>
                    </a:cubicBezTo>
                    <a:cubicBezTo>
                      <a:pt x="4883" y="3448"/>
                      <a:pt x="4883" y="3448"/>
                      <a:pt x="4883" y="3448"/>
                    </a:cubicBezTo>
                    <a:cubicBezTo>
                      <a:pt x="4883" y="3448"/>
                      <a:pt x="4883" y="3448"/>
                      <a:pt x="4883" y="3448"/>
                    </a:cubicBezTo>
                    <a:cubicBezTo>
                      <a:pt x="4883" y="3448"/>
                      <a:pt x="4883" y="3448"/>
                      <a:pt x="4883" y="3448"/>
                    </a:cubicBezTo>
                    <a:cubicBezTo>
                      <a:pt x="4883" y="3448"/>
                      <a:pt x="4883" y="3448"/>
                      <a:pt x="4883" y="3448"/>
                    </a:cubicBezTo>
                    <a:cubicBezTo>
                      <a:pt x="4883" y="3448"/>
                      <a:pt x="4883" y="3448"/>
                      <a:pt x="4883" y="3444"/>
                    </a:cubicBezTo>
                    <a:cubicBezTo>
                      <a:pt x="4883" y="3444"/>
                      <a:pt x="4883" y="3444"/>
                      <a:pt x="4883" y="3444"/>
                    </a:cubicBezTo>
                    <a:cubicBezTo>
                      <a:pt x="4883" y="3444"/>
                      <a:pt x="4883" y="3444"/>
                      <a:pt x="4883" y="3444"/>
                    </a:cubicBezTo>
                    <a:cubicBezTo>
                      <a:pt x="4883" y="3444"/>
                      <a:pt x="4883" y="3444"/>
                      <a:pt x="4883" y="3444"/>
                    </a:cubicBezTo>
                    <a:cubicBezTo>
                      <a:pt x="4883" y="3444"/>
                      <a:pt x="4883" y="3444"/>
                      <a:pt x="4883" y="3444"/>
                    </a:cubicBezTo>
                    <a:cubicBezTo>
                      <a:pt x="4883" y="3444"/>
                      <a:pt x="4883" y="3439"/>
                      <a:pt x="4883" y="3439"/>
                    </a:cubicBezTo>
                    <a:cubicBezTo>
                      <a:pt x="4883" y="3439"/>
                      <a:pt x="4883" y="3439"/>
                      <a:pt x="4883" y="3439"/>
                    </a:cubicBezTo>
                    <a:cubicBezTo>
                      <a:pt x="4887" y="3439"/>
                      <a:pt x="4887" y="3439"/>
                      <a:pt x="4887" y="3439"/>
                    </a:cubicBezTo>
                    <a:cubicBezTo>
                      <a:pt x="4887" y="3439"/>
                      <a:pt x="4887" y="3439"/>
                      <a:pt x="4887" y="3439"/>
                    </a:cubicBezTo>
                    <a:cubicBezTo>
                      <a:pt x="4887" y="3435"/>
                      <a:pt x="4887" y="3435"/>
                      <a:pt x="4887" y="3435"/>
                    </a:cubicBezTo>
                    <a:cubicBezTo>
                      <a:pt x="4887" y="3435"/>
                      <a:pt x="4887" y="3435"/>
                      <a:pt x="4887" y="3435"/>
                    </a:cubicBezTo>
                    <a:cubicBezTo>
                      <a:pt x="4887" y="3435"/>
                      <a:pt x="4887" y="3435"/>
                      <a:pt x="4887" y="3431"/>
                    </a:cubicBezTo>
                    <a:cubicBezTo>
                      <a:pt x="4887" y="3431"/>
                      <a:pt x="4887" y="3431"/>
                      <a:pt x="4887" y="3431"/>
                    </a:cubicBezTo>
                    <a:cubicBezTo>
                      <a:pt x="4887" y="3431"/>
                      <a:pt x="4887" y="3431"/>
                      <a:pt x="4887" y="3431"/>
                    </a:cubicBezTo>
                    <a:cubicBezTo>
                      <a:pt x="4887" y="3431"/>
                      <a:pt x="4887" y="3431"/>
                      <a:pt x="4887" y="3431"/>
                    </a:cubicBezTo>
                    <a:cubicBezTo>
                      <a:pt x="4887" y="3431"/>
                      <a:pt x="4887" y="3431"/>
                      <a:pt x="4887" y="3431"/>
                    </a:cubicBezTo>
                    <a:cubicBezTo>
                      <a:pt x="4887" y="3431"/>
                      <a:pt x="4892" y="3426"/>
                      <a:pt x="4892" y="3426"/>
                    </a:cubicBezTo>
                    <a:cubicBezTo>
                      <a:pt x="4892" y="3426"/>
                      <a:pt x="4892" y="3426"/>
                      <a:pt x="4892" y="3426"/>
                    </a:cubicBezTo>
                    <a:cubicBezTo>
                      <a:pt x="4892" y="3426"/>
                      <a:pt x="4892" y="3426"/>
                      <a:pt x="4892" y="3426"/>
                    </a:cubicBezTo>
                    <a:cubicBezTo>
                      <a:pt x="4892" y="3426"/>
                      <a:pt x="4892" y="3426"/>
                      <a:pt x="4892" y="3426"/>
                    </a:cubicBezTo>
                    <a:cubicBezTo>
                      <a:pt x="4892" y="3426"/>
                      <a:pt x="4892" y="3426"/>
                      <a:pt x="4892" y="3426"/>
                    </a:cubicBezTo>
                    <a:cubicBezTo>
                      <a:pt x="4892" y="3426"/>
                      <a:pt x="4892" y="3422"/>
                      <a:pt x="4892" y="3422"/>
                    </a:cubicBezTo>
                    <a:cubicBezTo>
                      <a:pt x="4892" y="3422"/>
                      <a:pt x="4892" y="3422"/>
                      <a:pt x="4892" y="3422"/>
                    </a:cubicBezTo>
                    <a:cubicBezTo>
                      <a:pt x="4892" y="3422"/>
                      <a:pt x="4892" y="3422"/>
                      <a:pt x="4892" y="3422"/>
                    </a:cubicBezTo>
                    <a:cubicBezTo>
                      <a:pt x="4892" y="3422"/>
                      <a:pt x="4892" y="3422"/>
                      <a:pt x="4892" y="3422"/>
                    </a:cubicBezTo>
                    <a:cubicBezTo>
                      <a:pt x="4892" y="3422"/>
                      <a:pt x="4892" y="3422"/>
                      <a:pt x="4892" y="3417"/>
                    </a:cubicBezTo>
                    <a:cubicBezTo>
                      <a:pt x="4892" y="3417"/>
                      <a:pt x="4892" y="3417"/>
                      <a:pt x="4892" y="3417"/>
                    </a:cubicBezTo>
                    <a:cubicBezTo>
                      <a:pt x="4892" y="3417"/>
                      <a:pt x="4892" y="3417"/>
                      <a:pt x="4892" y="3417"/>
                    </a:cubicBezTo>
                    <a:cubicBezTo>
                      <a:pt x="4892" y="3417"/>
                      <a:pt x="4892" y="3417"/>
                      <a:pt x="4896" y="3417"/>
                    </a:cubicBezTo>
                    <a:cubicBezTo>
                      <a:pt x="4896" y="3417"/>
                      <a:pt x="4896" y="3417"/>
                      <a:pt x="4896" y="3417"/>
                    </a:cubicBezTo>
                    <a:cubicBezTo>
                      <a:pt x="4896" y="3417"/>
                      <a:pt x="4896" y="3413"/>
                      <a:pt x="4896" y="3413"/>
                    </a:cubicBezTo>
                    <a:cubicBezTo>
                      <a:pt x="4896" y="3413"/>
                      <a:pt x="4896" y="3413"/>
                      <a:pt x="4896" y="3413"/>
                    </a:cubicBezTo>
                    <a:lnTo>
                      <a:pt x="4896" y="3413"/>
                    </a:lnTo>
                    <a:cubicBezTo>
                      <a:pt x="4896" y="3413"/>
                      <a:pt x="4896" y="3413"/>
                      <a:pt x="4896" y="3413"/>
                    </a:cubicBezTo>
                    <a:lnTo>
                      <a:pt x="4896" y="3409"/>
                    </a:lnTo>
                    <a:cubicBezTo>
                      <a:pt x="4896" y="3409"/>
                      <a:pt x="4896" y="3409"/>
                      <a:pt x="4896" y="3409"/>
                    </a:cubicBezTo>
                    <a:lnTo>
                      <a:pt x="4896" y="3409"/>
                    </a:lnTo>
                    <a:lnTo>
                      <a:pt x="4896" y="3409"/>
                    </a:lnTo>
                    <a:cubicBezTo>
                      <a:pt x="4896" y="3409"/>
                      <a:pt x="4896" y="3404"/>
                      <a:pt x="4896" y="3404"/>
                    </a:cubicBezTo>
                    <a:cubicBezTo>
                      <a:pt x="4900" y="3404"/>
                      <a:pt x="4900" y="3404"/>
                      <a:pt x="4900" y="3404"/>
                    </a:cubicBezTo>
                    <a:cubicBezTo>
                      <a:pt x="4900" y="3404"/>
                      <a:pt x="4900" y="3404"/>
                      <a:pt x="4900" y="3404"/>
                    </a:cubicBezTo>
                    <a:cubicBezTo>
                      <a:pt x="4900" y="3404"/>
                      <a:pt x="4900" y="3404"/>
                      <a:pt x="4900" y="3404"/>
                    </a:cubicBezTo>
                    <a:cubicBezTo>
                      <a:pt x="4900" y="3404"/>
                      <a:pt x="4900" y="3404"/>
                      <a:pt x="4900" y="3400"/>
                    </a:cubicBezTo>
                    <a:cubicBezTo>
                      <a:pt x="4900" y="3400"/>
                      <a:pt x="4900" y="3400"/>
                      <a:pt x="4900" y="3400"/>
                    </a:cubicBezTo>
                    <a:cubicBezTo>
                      <a:pt x="4900" y="3400"/>
                      <a:pt x="4900" y="3400"/>
                      <a:pt x="4900" y="3400"/>
                    </a:cubicBezTo>
                    <a:cubicBezTo>
                      <a:pt x="4900" y="3400"/>
                      <a:pt x="4900" y="3400"/>
                      <a:pt x="4900" y="3400"/>
                    </a:cubicBezTo>
                    <a:cubicBezTo>
                      <a:pt x="4900" y="3400"/>
                      <a:pt x="4900" y="3400"/>
                      <a:pt x="4900" y="3400"/>
                    </a:cubicBezTo>
                    <a:cubicBezTo>
                      <a:pt x="4900" y="3396"/>
                      <a:pt x="4900" y="3396"/>
                      <a:pt x="4900" y="3396"/>
                    </a:cubicBezTo>
                    <a:cubicBezTo>
                      <a:pt x="4900" y="3396"/>
                      <a:pt x="4900" y="3396"/>
                      <a:pt x="4900" y="3396"/>
                    </a:cubicBezTo>
                    <a:lnTo>
                      <a:pt x="4900" y="3396"/>
                    </a:lnTo>
                    <a:cubicBezTo>
                      <a:pt x="4900" y="3396"/>
                      <a:pt x="4900" y="3396"/>
                      <a:pt x="4900" y="3396"/>
                    </a:cubicBezTo>
                    <a:cubicBezTo>
                      <a:pt x="4900" y="3396"/>
                      <a:pt x="4905" y="3396"/>
                      <a:pt x="4905" y="3396"/>
                    </a:cubicBezTo>
                    <a:cubicBezTo>
                      <a:pt x="4905" y="3391"/>
                      <a:pt x="4905" y="3391"/>
                      <a:pt x="4905" y="3391"/>
                    </a:cubicBezTo>
                    <a:cubicBezTo>
                      <a:pt x="4905" y="3391"/>
                      <a:pt x="4905" y="3391"/>
                      <a:pt x="4905" y="3391"/>
                    </a:cubicBezTo>
                    <a:cubicBezTo>
                      <a:pt x="4905" y="3391"/>
                      <a:pt x="4905" y="3391"/>
                      <a:pt x="4905" y="3387"/>
                    </a:cubicBezTo>
                    <a:cubicBezTo>
                      <a:pt x="4905" y="3387"/>
                      <a:pt x="4905" y="3387"/>
                      <a:pt x="4905" y="3387"/>
                    </a:cubicBezTo>
                    <a:cubicBezTo>
                      <a:pt x="4905" y="3387"/>
                      <a:pt x="4905" y="3387"/>
                      <a:pt x="4905" y="3383"/>
                    </a:cubicBezTo>
                    <a:lnTo>
                      <a:pt x="4905" y="3383"/>
                    </a:lnTo>
                    <a:cubicBezTo>
                      <a:pt x="4905" y="3383"/>
                      <a:pt x="4909" y="3383"/>
                      <a:pt x="4909" y="3383"/>
                    </a:cubicBezTo>
                    <a:cubicBezTo>
                      <a:pt x="4909" y="3378"/>
                      <a:pt x="4909" y="3378"/>
                      <a:pt x="4909" y="3378"/>
                    </a:cubicBezTo>
                    <a:cubicBezTo>
                      <a:pt x="4918" y="3352"/>
                      <a:pt x="4926" y="3326"/>
                      <a:pt x="4935" y="3300"/>
                    </a:cubicBezTo>
                    <a:lnTo>
                      <a:pt x="4935" y="3300"/>
                    </a:lnTo>
                    <a:cubicBezTo>
                      <a:pt x="4935" y="3300"/>
                      <a:pt x="4935" y="3300"/>
                      <a:pt x="4935" y="3296"/>
                    </a:cubicBezTo>
                    <a:cubicBezTo>
                      <a:pt x="4935" y="3296"/>
                      <a:pt x="4935" y="3296"/>
                      <a:pt x="4935" y="3296"/>
                    </a:cubicBezTo>
                    <a:cubicBezTo>
                      <a:pt x="4935" y="3296"/>
                      <a:pt x="4935" y="3296"/>
                      <a:pt x="4935" y="3296"/>
                    </a:cubicBezTo>
                    <a:cubicBezTo>
                      <a:pt x="4935" y="3296"/>
                      <a:pt x="4939" y="3296"/>
                      <a:pt x="4939" y="3292"/>
                    </a:cubicBezTo>
                    <a:lnTo>
                      <a:pt x="4939" y="3292"/>
                    </a:lnTo>
                    <a:cubicBezTo>
                      <a:pt x="4939" y="3292"/>
                      <a:pt x="4939" y="3292"/>
                      <a:pt x="4939" y="3292"/>
                    </a:cubicBezTo>
                    <a:cubicBezTo>
                      <a:pt x="4939" y="3292"/>
                      <a:pt x="4939" y="3292"/>
                      <a:pt x="4939" y="3292"/>
                    </a:cubicBezTo>
                    <a:cubicBezTo>
                      <a:pt x="4939" y="3292"/>
                      <a:pt x="4939" y="3292"/>
                      <a:pt x="4939" y="3292"/>
                    </a:cubicBezTo>
                    <a:cubicBezTo>
                      <a:pt x="4939" y="3292"/>
                      <a:pt x="4939" y="3292"/>
                      <a:pt x="4939" y="3292"/>
                    </a:cubicBezTo>
                    <a:cubicBezTo>
                      <a:pt x="4939" y="3287"/>
                      <a:pt x="4939" y="3287"/>
                      <a:pt x="4939" y="3287"/>
                    </a:cubicBezTo>
                    <a:lnTo>
                      <a:pt x="4939" y="3287"/>
                    </a:lnTo>
                    <a:cubicBezTo>
                      <a:pt x="4939" y="3287"/>
                      <a:pt x="4939" y="3287"/>
                      <a:pt x="4939" y="3287"/>
                    </a:cubicBezTo>
                    <a:cubicBezTo>
                      <a:pt x="4939" y="3287"/>
                      <a:pt x="4939" y="3287"/>
                      <a:pt x="4939" y="3287"/>
                    </a:cubicBezTo>
                    <a:cubicBezTo>
                      <a:pt x="4939" y="3283"/>
                      <a:pt x="4939" y="3283"/>
                      <a:pt x="4939" y="3283"/>
                    </a:cubicBezTo>
                    <a:cubicBezTo>
                      <a:pt x="4939" y="3283"/>
                      <a:pt x="4939" y="3283"/>
                      <a:pt x="4939" y="3283"/>
                    </a:cubicBezTo>
                    <a:cubicBezTo>
                      <a:pt x="4939" y="3283"/>
                      <a:pt x="4939" y="3283"/>
                      <a:pt x="4939" y="3283"/>
                    </a:cubicBezTo>
                    <a:lnTo>
                      <a:pt x="4939" y="3283"/>
                    </a:lnTo>
                    <a:cubicBezTo>
                      <a:pt x="4939" y="3283"/>
                      <a:pt x="4944" y="3283"/>
                      <a:pt x="4944" y="3279"/>
                    </a:cubicBezTo>
                    <a:cubicBezTo>
                      <a:pt x="4944" y="3279"/>
                      <a:pt x="4944" y="3279"/>
                      <a:pt x="4944" y="3279"/>
                    </a:cubicBezTo>
                    <a:lnTo>
                      <a:pt x="4944" y="3279"/>
                    </a:lnTo>
                    <a:cubicBezTo>
                      <a:pt x="4944" y="3270"/>
                      <a:pt x="4948" y="3261"/>
                      <a:pt x="4952" y="3253"/>
                    </a:cubicBezTo>
                    <a:close/>
                    <a:moveTo>
                      <a:pt x="3851" y="3903"/>
                    </a:moveTo>
                    <a:cubicBezTo>
                      <a:pt x="3773" y="3972"/>
                      <a:pt x="3695" y="4037"/>
                      <a:pt x="3608" y="4098"/>
                    </a:cubicBezTo>
                    <a:lnTo>
                      <a:pt x="3955" y="4605"/>
                    </a:lnTo>
                    <a:cubicBezTo>
                      <a:pt x="3964" y="4601"/>
                      <a:pt x="3972" y="4592"/>
                      <a:pt x="3985" y="4588"/>
                    </a:cubicBezTo>
                    <a:lnTo>
                      <a:pt x="3985" y="4588"/>
                    </a:lnTo>
                    <a:cubicBezTo>
                      <a:pt x="3985" y="4588"/>
                      <a:pt x="3985" y="4588"/>
                      <a:pt x="3985" y="4584"/>
                    </a:cubicBezTo>
                    <a:lnTo>
                      <a:pt x="3985" y="4584"/>
                    </a:lnTo>
                    <a:cubicBezTo>
                      <a:pt x="3985" y="4584"/>
                      <a:pt x="3990" y="4584"/>
                      <a:pt x="3990" y="4579"/>
                    </a:cubicBezTo>
                    <a:cubicBezTo>
                      <a:pt x="3990" y="4579"/>
                      <a:pt x="3990" y="4579"/>
                      <a:pt x="3990" y="4579"/>
                    </a:cubicBezTo>
                    <a:cubicBezTo>
                      <a:pt x="3994" y="4579"/>
                      <a:pt x="3994" y="4579"/>
                      <a:pt x="3994" y="4579"/>
                    </a:cubicBezTo>
                    <a:cubicBezTo>
                      <a:pt x="3994" y="4579"/>
                      <a:pt x="3994" y="4579"/>
                      <a:pt x="3994" y="4579"/>
                    </a:cubicBezTo>
                    <a:cubicBezTo>
                      <a:pt x="3994" y="4579"/>
                      <a:pt x="3994" y="4579"/>
                      <a:pt x="3994" y="4579"/>
                    </a:cubicBezTo>
                    <a:cubicBezTo>
                      <a:pt x="3994" y="4579"/>
                      <a:pt x="3994" y="4579"/>
                      <a:pt x="3994" y="4579"/>
                    </a:cubicBezTo>
                    <a:lnTo>
                      <a:pt x="3998" y="4575"/>
                    </a:lnTo>
                    <a:cubicBezTo>
                      <a:pt x="3998" y="4575"/>
                      <a:pt x="3998" y="4575"/>
                      <a:pt x="3998" y="4575"/>
                    </a:cubicBezTo>
                    <a:cubicBezTo>
                      <a:pt x="3998" y="4575"/>
                      <a:pt x="3998" y="4575"/>
                      <a:pt x="4003" y="4575"/>
                    </a:cubicBezTo>
                    <a:lnTo>
                      <a:pt x="4003" y="4575"/>
                    </a:lnTo>
                    <a:cubicBezTo>
                      <a:pt x="4003" y="4575"/>
                      <a:pt x="4003" y="4575"/>
                      <a:pt x="4003" y="4575"/>
                    </a:cubicBezTo>
                    <a:cubicBezTo>
                      <a:pt x="4003" y="4575"/>
                      <a:pt x="4003" y="4575"/>
                      <a:pt x="4003" y="4575"/>
                    </a:cubicBezTo>
                    <a:cubicBezTo>
                      <a:pt x="4003" y="4571"/>
                      <a:pt x="4003" y="4571"/>
                      <a:pt x="4007" y="4571"/>
                    </a:cubicBezTo>
                    <a:cubicBezTo>
                      <a:pt x="4007" y="4571"/>
                      <a:pt x="4007" y="4571"/>
                      <a:pt x="4007" y="4571"/>
                    </a:cubicBezTo>
                    <a:cubicBezTo>
                      <a:pt x="4007" y="4571"/>
                      <a:pt x="4007" y="4571"/>
                      <a:pt x="4007" y="4571"/>
                    </a:cubicBezTo>
                    <a:lnTo>
                      <a:pt x="4007" y="4571"/>
                    </a:lnTo>
                    <a:lnTo>
                      <a:pt x="4007" y="4571"/>
                    </a:lnTo>
                    <a:cubicBezTo>
                      <a:pt x="4007" y="4571"/>
                      <a:pt x="4007" y="4571"/>
                      <a:pt x="4007" y="4571"/>
                    </a:cubicBezTo>
                    <a:cubicBezTo>
                      <a:pt x="4007" y="4571"/>
                      <a:pt x="4011" y="4566"/>
                      <a:pt x="4011" y="4566"/>
                    </a:cubicBezTo>
                    <a:cubicBezTo>
                      <a:pt x="4011" y="4566"/>
                      <a:pt x="4011" y="4566"/>
                      <a:pt x="4011" y="4566"/>
                    </a:cubicBezTo>
                    <a:lnTo>
                      <a:pt x="4011" y="4566"/>
                    </a:lnTo>
                    <a:lnTo>
                      <a:pt x="4011" y="4566"/>
                    </a:lnTo>
                    <a:cubicBezTo>
                      <a:pt x="4011" y="4566"/>
                      <a:pt x="4011" y="4566"/>
                      <a:pt x="4011" y="4566"/>
                    </a:cubicBezTo>
                    <a:cubicBezTo>
                      <a:pt x="4011" y="4566"/>
                      <a:pt x="4011" y="4566"/>
                      <a:pt x="4011" y="4566"/>
                    </a:cubicBezTo>
                    <a:cubicBezTo>
                      <a:pt x="4016" y="4566"/>
                      <a:pt x="4016" y="4566"/>
                      <a:pt x="4016" y="4566"/>
                    </a:cubicBezTo>
                    <a:cubicBezTo>
                      <a:pt x="4016" y="4566"/>
                      <a:pt x="4016" y="4566"/>
                      <a:pt x="4016" y="4566"/>
                    </a:cubicBezTo>
                    <a:cubicBezTo>
                      <a:pt x="4016" y="4562"/>
                      <a:pt x="4016" y="4562"/>
                      <a:pt x="4016" y="4562"/>
                    </a:cubicBezTo>
                    <a:cubicBezTo>
                      <a:pt x="4016" y="4562"/>
                      <a:pt x="4016" y="4562"/>
                      <a:pt x="4016" y="4562"/>
                    </a:cubicBezTo>
                    <a:cubicBezTo>
                      <a:pt x="4016" y="4562"/>
                      <a:pt x="4016" y="4562"/>
                      <a:pt x="4016" y="4562"/>
                    </a:cubicBezTo>
                    <a:cubicBezTo>
                      <a:pt x="4016" y="4562"/>
                      <a:pt x="4016" y="4562"/>
                      <a:pt x="4020" y="4562"/>
                    </a:cubicBezTo>
                    <a:cubicBezTo>
                      <a:pt x="4020" y="4562"/>
                      <a:pt x="4020" y="4562"/>
                      <a:pt x="4020" y="4562"/>
                    </a:cubicBezTo>
                    <a:cubicBezTo>
                      <a:pt x="4020" y="4562"/>
                      <a:pt x="4020" y="4562"/>
                      <a:pt x="4020" y="4562"/>
                    </a:cubicBezTo>
                    <a:cubicBezTo>
                      <a:pt x="4020" y="4562"/>
                      <a:pt x="4020" y="4562"/>
                      <a:pt x="4020" y="4562"/>
                    </a:cubicBezTo>
                    <a:cubicBezTo>
                      <a:pt x="4020" y="4562"/>
                      <a:pt x="4020" y="4562"/>
                      <a:pt x="4020" y="4558"/>
                    </a:cubicBezTo>
                    <a:cubicBezTo>
                      <a:pt x="4020" y="4558"/>
                      <a:pt x="4020" y="4558"/>
                      <a:pt x="4020" y="4558"/>
                    </a:cubicBezTo>
                    <a:lnTo>
                      <a:pt x="4024" y="4558"/>
                    </a:lnTo>
                    <a:cubicBezTo>
                      <a:pt x="4024" y="4558"/>
                      <a:pt x="4024" y="4558"/>
                      <a:pt x="4024" y="4558"/>
                    </a:cubicBezTo>
                    <a:cubicBezTo>
                      <a:pt x="4024" y="4558"/>
                      <a:pt x="4024" y="4558"/>
                      <a:pt x="4024" y="4558"/>
                    </a:cubicBezTo>
                    <a:cubicBezTo>
                      <a:pt x="4024" y="4558"/>
                      <a:pt x="4024" y="4558"/>
                      <a:pt x="4024" y="4558"/>
                    </a:cubicBezTo>
                    <a:cubicBezTo>
                      <a:pt x="4024" y="4558"/>
                      <a:pt x="4024" y="4558"/>
                      <a:pt x="4024" y="4558"/>
                    </a:cubicBezTo>
                    <a:cubicBezTo>
                      <a:pt x="4024" y="4558"/>
                      <a:pt x="4024" y="4558"/>
                      <a:pt x="4024" y="4558"/>
                    </a:cubicBezTo>
                    <a:cubicBezTo>
                      <a:pt x="4029" y="4558"/>
                      <a:pt x="4029" y="4558"/>
                      <a:pt x="4029" y="4553"/>
                    </a:cubicBezTo>
                    <a:cubicBezTo>
                      <a:pt x="4029" y="4553"/>
                      <a:pt x="4029" y="4553"/>
                      <a:pt x="4029" y="4553"/>
                    </a:cubicBezTo>
                    <a:lnTo>
                      <a:pt x="4029" y="4553"/>
                    </a:lnTo>
                    <a:cubicBezTo>
                      <a:pt x="4029" y="4553"/>
                      <a:pt x="4029" y="4553"/>
                      <a:pt x="4029" y="4553"/>
                    </a:cubicBezTo>
                    <a:cubicBezTo>
                      <a:pt x="4029" y="4553"/>
                      <a:pt x="4029" y="4553"/>
                      <a:pt x="4029" y="4553"/>
                    </a:cubicBezTo>
                    <a:cubicBezTo>
                      <a:pt x="4029" y="4553"/>
                      <a:pt x="4033" y="4553"/>
                      <a:pt x="4033" y="4553"/>
                    </a:cubicBezTo>
                    <a:cubicBezTo>
                      <a:pt x="4033" y="4553"/>
                      <a:pt x="4033" y="4553"/>
                      <a:pt x="4033" y="4553"/>
                    </a:cubicBezTo>
                    <a:cubicBezTo>
                      <a:pt x="4033" y="4553"/>
                      <a:pt x="4033" y="4553"/>
                      <a:pt x="4033" y="4553"/>
                    </a:cubicBezTo>
                    <a:cubicBezTo>
                      <a:pt x="4033" y="4549"/>
                      <a:pt x="4033" y="4549"/>
                      <a:pt x="4033" y="4549"/>
                    </a:cubicBezTo>
                    <a:cubicBezTo>
                      <a:pt x="4033" y="4549"/>
                      <a:pt x="4033" y="4549"/>
                      <a:pt x="4033" y="4549"/>
                    </a:cubicBezTo>
                    <a:cubicBezTo>
                      <a:pt x="4033" y="4549"/>
                      <a:pt x="4033" y="4549"/>
                      <a:pt x="4033" y="4549"/>
                    </a:cubicBezTo>
                    <a:lnTo>
                      <a:pt x="4037" y="4549"/>
                    </a:lnTo>
                    <a:lnTo>
                      <a:pt x="4037" y="4549"/>
                    </a:lnTo>
                    <a:cubicBezTo>
                      <a:pt x="4037" y="4549"/>
                      <a:pt x="4037" y="4549"/>
                      <a:pt x="4037" y="4549"/>
                    </a:cubicBezTo>
                    <a:cubicBezTo>
                      <a:pt x="4037" y="4549"/>
                      <a:pt x="4037" y="4549"/>
                      <a:pt x="4037" y="4549"/>
                    </a:cubicBezTo>
                    <a:cubicBezTo>
                      <a:pt x="4037" y="4549"/>
                      <a:pt x="4037" y="4549"/>
                      <a:pt x="4037" y="4545"/>
                    </a:cubicBezTo>
                    <a:cubicBezTo>
                      <a:pt x="4037" y="4545"/>
                      <a:pt x="4042" y="4545"/>
                      <a:pt x="4042" y="4545"/>
                    </a:cubicBezTo>
                    <a:lnTo>
                      <a:pt x="4042" y="4545"/>
                    </a:lnTo>
                    <a:cubicBezTo>
                      <a:pt x="4042" y="4545"/>
                      <a:pt x="4042" y="4545"/>
                      <a:pt x="4042" y="4545"/>
                    </a:cubicBezTo>
                    <a:cubicBezTo>
                      <a:pt x="4042" y="4545"/>
                      <a:pt x="4042" y="4545"/>
                      <a:pt x="4042" y="4545"/>
                    </a:cubicBezTo>
                    <a:cubicBezTo>
                      <a:pt x="4042" y="4545"/>
                      <a:pt x="4042" y="4545"/>
                      <a:pt x="4042" y="4545"/>
                    </a:cubicBezTo>
                    <a:lnTo>
                      <a:pt x="4042" y="4545"/>
                    </a:lnTo>
                    <a:cubicBezTo>
                      <a:pt x="4046" y="4545"/>
                      <a:pt x="4046" y="4540"/>
                      <a:pt x="4046" y="4540"/>
                    </a:cubicBezTo>
                    <a:lnTo>
                      <a:pt x="4046" y="4540"/>
                    </a:lnTo>
                    <a:cubicBezTo>
                      <a:pt x="4046" y="4540"/>
                      <a:pt x="4046" y="4540"/>
                      <a:pt x="4046" y="4540"/>
                    </a:cubicBezTo>
                    <a:cubicBezTo>
                      <a:pt x="4046" y="4540"/>
                      <a:pt x="4046" y="4540"/>
                      <a:pt x="4046" y="4540"/>
                    </a:cubicBezTo>
                    <a:lnTo>
                      <a:pt x="4050" y="4540"/>
                    </a:lnTo>
                    <a:cubicBezTo>
                      <a:pt x="4050" y="4540"/>
                      <a:pt x="4050" y="4540"/>
                      <a:pt x="4050" y="4540"/>
                    </a:cubicBezTo>
                    <a:cubicBezTo>
                      <a:pt x="4050" y="4540"/>
                      <a:pt x="4050" y="4540"/>
                      <a:pt x="4050" y="4540"/>
                    </a:cubicBezTo>
                    <a:lnTo>
                      <a:pt x="4050" y="4536"/>
                    </a:lnTo>
                    <a:cubicBezTo>
                      <a:pt x="4050" y="4536"/>
                      <a:pt x="4055" y="4536"/>
                      <a:pt x="4055" y="4536"/>
                    </a:cubicBezTo>
                    <a:lnTo>
                      <a:pt x="4055" y="4536"/>
                    </a:lnTo>
                    <a:cubicBezTo>
                      <a:pt x="4055" y="4536"/>
                      <a:pt x="4055" y="4536"/>
                      <a:pt x="4055" y="4536"/>
                    </a:cubicBezTo>
                    <a:cubicBezTo>
                      <a:pt x="4055" y="4536"/>
                      <a:pt x="4055" y="4536"/>
                      <a:pt x="4055" y="4536"/>
                    </a:cubicBezTo>
                    <a:cubicBezTo>
                      <a:pt x="4055" y="4536"/>
                      <a:pt x="4055" y="4532"/>
                      <a:pt x="4055" y="4532"/>
                    </a:cubicBezTo>
                    <a:cubicBezTo>
                      <a:pt x="4055" y="4532"/>
                      <a:pt x="4059" y="4532"/>
                      <a:pt x="4059" y="4532"/>
                    </a:cubicBezTo>
                    <a:cubicBezTo>
                      <a:pt x="4059" y="4532"/>
                      <a:pt x="4059" y="4532"/>
                      <a:pt x="4059" y="4532"/>
                    </a:cubicBezTo>
                    <a:lnTo>
                      <a:pt x="4059" y="4532"/>
                    </a:lnTo>
                    <a:cubicBezTo>
                      <a:pt x="4059" y="4532"/>
                      <a:pt x="4063" y="4532"/>
                      <a:pt x="4063" y="4527"/>
                    </a:cubicBezTo>
                    <a:lnTo>
                      <a:pt x="4063" y="4527"/>
                    </a:lnTo>
                    <a:cubicBezTo>
                      <a:pt x="4063" y="4527"/>
                      <a:pt x="4063" y="4527"/>
                      <a:pt x="4063" y="4527"/>
                    </a:cubicBezTo>
                    <a:cubicBezTo>
                      <a:pt x="4063" y="4527"/>
                      <a:pt x="4063" y="4527"/>
                      <a:pt x="4063" y="4527"/>
                    </a:cubicBezTo>
                    <a:cubicBezTo>
                      <a:pt x="4068" y="4527"/>
                      <a:pt x="4068" y="4523"/>
                      <a:pt x="4072" y="4523"/>
                    </a:cubicBezTo>
                    <a:cubicBezTo>
                      <a:pt x="4072" y="4523"/>
                      <a:pt x="4072" y="4523"/>
                      <a:pt x="4072" y="4523"/>
                    </a:cubicBezTo>
                    <a:lnTo>
                      <a:pt x="4072" y="4523"/>
                    </a:lnTo>
                    <a:lnTo>
                      <a:pt x="4081" y="4514"/>
                    </a:lnTo>
                    <a:lnTo>
                      <a:pt x="4081" y="4514"/>
                    </a:lnTo>
                    <a:cubicBezTo>
                      <a:pt x="4102" y="4501"/>
                      <a:pt x="4120" y="4484"/>
                      <a:pt x="4141" y="4467"/>
                    </a:cubicBezTo>
                    <a:lnTo>
                      <a:pt x="4141" y="4467"/>
                    </a:lnTo>
                    <a:cubicBezTo>
                      <a:pt x="4146" y="4462"/>
                      <a:pt x="4146" y="4462"/>
                      <a:pt x="4150" y="4458"/>
                    </a:cubicBezTo>
                    <a:lnTo>
                      <a:pt x="4150" y="4458"/>
                    </a:lnTo>
                    <a:cubicBezTo>
                      <a:pt x="4155" y="4458"/>
                      <a:pt x="4155" y="4454"/>
                      <a:pt x="4159" y="4454"/>
                    </a:cubicBezTo>
                    <a:lnTo>
                      <a:pt x="4159" y="4454"/>
                    </a:lnTo>
                    <a:cubicBezTo>
                      <a:pt x="4159" y="4454"/>
                      <a:pt x="4159" y="4454"/>
                      <a:pt x="4159" y="4454"/>
                    </a:cubicBezTo>
                    <a:lnTo>
                      <a:pt x="4159" y="4454"/>
                    </a:lnTo>
                    <a:cubicBezTo>
                      <a:pt x="4159" y="4449"/>
                      <a:pt x="4163" y="4449"/>
                      <a:pt x="4163" y="4449"/>
                    </a:cubicBezTo>
                    <a:lnTo>
                      <a:pt x="4163" y="4449"/>
                    </a:lnTo>
                    <a:cubicBezTo>
                      <a:pt x="4163" y="4449"/>
                      <a:pt x="4163" y="4449"/>
                      <a:pt x="4163" y="4449"/>
                    </a:cubicBezTo>
                    <a:lnTo>
                      <a:pt x="4163" y="4445"/>
                    </a:lnTo>
                    <a:cubicBezTo>
                      <a:pt x="4163" y="4445"/>
                      <a:pt x="4168" y="4445"/>
                      <a:pt x="4168" y="4445"/>
                    </a:cubicBezTo>
                    <a:cubicBezTo>
                      <a:pt x="4168" y="4445"/>
                      <a:pt x="4168" y="4445"/>
                      <a:pt x="4168" y="4445"/>
                    </a:cubicBezTo>
                    <a:cubicBezTo>
                      <a:pt x="4168" y="4445"/>
                      <a:pt x="4168" y="4445"/>
                      <a:pt x="4168" y="4445"/>
                    </a:cubicBezTo>
                    <a:lnTo>
                      <a:pt x="4168" y="4445"/>
                    </a:lnTo>
                    <a:cubicBezTo>
                      <a:pt x="4168" y="4445"/>
                      <a:pt x="4168" y="4445"/>
                      <a:pt x="4172" y="4441"/>
                    </a:cubicBezTo>
                    <a:cubicBezTo>
                      <a:pt x="4172" y="4441"/>
                      <a:pt x="4172" y="4441"/>
                      <a:pt x="4172" y="4441"/>
                    </a:cubicBezTo>
                    <a:cubicBezTo>
                      <a:pt x="4172" y="4441"/>
                      <a:pt x="4172" y="4441"/>
                      <a:pt x="4172" y="4441"/>
                    </a:cubicBezTo>
                    <a:cubicBezTo>
                      <a:pt x="4172" y="4441"/>
                      <a:pt x="4172" y="4441"/>
                      <a:pt x="4172" y="4441"/>
                    </a:cubicBezTo>
                    <a:cubicBezTo>
                      <a:pt x="4172" y="4441"/>
                      <a:pt x="4172" y="4441"/>
                      <a:pt x="4172" y="4441"/>
                    </a:cubicBezTo>
                    <a:lnTo>
                      <a:pt x="4172" y="4441"/>
                    </a:lnTo>
                    <a:cubicBezTo>
                      <a:pt x="4172" y="4441"/>
                      <a:pt x="4176" y="4441"/>
                      <a:pt x="4176" y="4441"/>
                    </a:cubicBezTo>
                    <a:cubicBezTo>
                      <a:pt x="4176" y="4441"/>
                      <a:pt x="4176" y="4441"/>
                      <a:pt x="4176" y="4436"/>
                    </a:cubicBezTo>
                    <a:cubicBezTo>
                      <a:pt x="4176" y="4436"/>
                      <a:pt x="4176" y="4436"/>
                      <a:pt x="4176" y="4436"/>
                    </a:cubicBezTo>
                    <a:lnTo>
                      <a:pt x="4176" y="4436"/>
                    </a:lnTo>
                    <a:cubicBezTo>
                      <a:pt x="4181" y="4436"/>
                      <a:pt x="4181" y="4436"/>
                      <a:pt x="4181" y="4436"/>
                    </a:cubicBezTo>
                    <a:cubicBezTo>
                      <a:pt x="4181" y="4436"/>
                      <a:pt x="4181" y="4436"/>
                      <a:pt x="4181" y="4436"/>
                    </a:cubicBezTo>
                    <a:cubicBezTo>
                      <a:pt x="4181" y="4432"/>
                      <a:pt x="4181" y="4432"/>
                      <a:pt x="4181" y="4432"/>
                    </a:cubicBezTo>
                    <a:cubicBezTo>
                      <a:pt x="4181" y="4432"/>
                      <a:pt x="4181" y="4432"/>
                      <a:pt x="4181" y="4432"/>
                    </a:cubicBezTo>
                    <a:cubicBezTo>
                      <a:pt x="4181" y="4432"/>
                      <a:pt x="4181" y="4432"/>
                      <a:pt x="4181" y="4432"/>
                    </a:cubicBezTo>
                    <a:cubicBezTo>
                      <a:pt x="4181" y="4432"/>
                      <a:pt x="4181" y="4432"/>
                      <a:pt x="4181" y="4432"/>
                    </a:cubicBezTo>
                    <a:cubicBezTo>
                      <a:pt x="4181" y="4432"/>
                      <a:pt x="4185" y="4432"/>
                      <a:pt x="4185" y="4432"/>
                    </a:cubicBezTo>
                    <a:cubicBezTo>
                      <a:pt x="4185" y="4432"/>
                      <a:pt x="4185" y="4432"/>
                      <a:pt x="4185" y="4432"/>
                    </a:cubicBezTo>
                    <a:lnTo>
                      <a:pt x="4185" y="4428"/>
                    </a:lnTo>
                    <a:cubicBezTo>
                      <a:pt x="4185" y="4428"/>
                      <a:pt x="4185" y="4428"/>
                      <a:pt x="4185" y="4428"/>
                    </a:cubicBezTo>
                    <a:cubicBezTo>
                      <a:pt x="4185" y="4428"/>
                      <a:pt x="4185" y="4428"/>
                      <a:pt x="4185" y="4428"/>
                    </a:cubicBezTo>
                    <a:lnTo>
                      <a:pt x="4185" y="4428"/>
                    </a:lnTo>
                    <a:cubicBezTo>
                      <a:pt x="4189" y="4428"/>
                      <a:pt x="4189" y="4428"/>
                      <a:pt x="4189" y="4428"/>
                    </a:cubicBezTo>
                    <a:cubicBezTo>
                      <a:pt x="4189" y="4428"/>
                      <a:pt x="4189" y="4428"/>
                      <a:pt x="4189" y="4428"/>
                    </a:cubicBezTo>
                    <a:cubicBezTo>
                      <a:pt x="4189" y="4428"/>
                      <a:pt x="4189" y="4428"/>
                      <a:pt x="4189" y="4428"/>
                    </a:cubicBezTo>
                    <a:cubicBezTo>
                      <a:pt x="4189" y="4428"/>
                      <a:pt x="4189" y="4428"/>
                      <a:pt x="4189" y="4428"/>
                    </a:cubicBezTo>
                    <a:cubicBezTo>
                      <a:pt x="4189" y="4423"/>
                      <a:pt x="4189" y="4423"/>
                      <a:pt x="4189" y="4423"/>
                    </a:cubicBezTo>
                    <a:cubicBezTo>
                      <a:pt x="4189" y="4423"/>
                      <a:pt x="4189" y="4423"/>
                      <a:pt x="4194" y="4423"/>
                    </a:cubicBezTo>
                    <a:lnTo>
                      <a:pt x="4194" y="4423"/>
                    </a:lnTo>
                    <a:cubicBezTo>
                      <a:pt x="4194" y="4423"/>
                      <a:pt x="4194" y="4423"/>
                      <a:pt x="4194" y="4423"/>
                    </a:cubicBezTo>
                    <a:cubicBezTo>
                      <a:pt x="4194" y="4423"/>
                      <a:pt x="4194" y="4423"/>
                      <a:pt x="4194" y="4423"/>
                    </a:cubicBezTo>
                    <a:lnTo>
                      <a:pt x="4194" y="4423"/>
                    </a:lnTo>
                    <a:cubicBezTo>
                      <a:pt x="4194" y="4423"/>
                      <a:pt x="4194" y="4423"/>
                      <a:pt x="4194" y="4423"/>
                    </a:cubicBezTo>
                    <a:cubicBezTo>
                      <a:pt x="4194" y="4419"/>
                      <a:pt x="4194" y="4419"/>
                      <a:pt x="4194" y="4419"/>
                    </a:cubicBezTo>
                    <a:cubicBezTo>
                      <a:pt x="4198" y="4419"/>
                      <a:pt x="4198" y="4419"/>
                      <a:pt x="4198" y="4419"/>
                    </a:cubicBezTo>
                    <a:cubicBezTo>
                      <a:pt x="4198" y="4419"/>
                      <a:pt x="4198" y="4419"/>
                      <a:pt x="4198" y="4419"/>
                    </a:cubicBezTo>
                    <a:lnTo>
                      <a:pt x="4198" y="4419"/>
                    </a:lnTo>
                    <a:cubicBezTo>
                      <a:pt x="4198" y="4419"/>
                      <a:pt x="4202" y="4415"/>
                      <a:pt x="4202" y="4415"/>
                    </a:cubicBezTo>
                    <a:lnTo>
                      <a:pt x="4202" y="4415"/>
                    </a:lnTo>
                    <a:cubicBezTo>
                      <a:pt x="4202" y="4415"/>
                      <a:pt x="4202" y="4415"/>
                      <a:pt x="4202" y="4415"/>
                    </a:cubicBezTo>
                    <a:lnTo>
                      <a:pt x="4202" y="4415"/>
                    </a:lnTo>
                    <a:cubicBezTo>
                      <a:pt x="4202" y="4415"/>
                      <a:pt x="4202" y="4415"/>
                      <a:pt x="4207" y="4415"/>
                    </a:cubicBezTo>
                    <a:lnTo>
                      <a:pt x="4207" y="4415"/>
                    </a:lnTo>
                    <a:cubicBezTo>
                      <a:pt x="4228" y="4393"/>
                      <a:pt x="4250" y="4371"/>
                      <a:pt x="4276" y="4350"/>
                    </a:cubicBezTo>
                    <a:close/>
                    <a:moveTo>
                      <a:pt x="2997" y="4371"/>
                    </a:moveTo>
                    <a:cubicBezTo>
                      <a:pt x="2893" y="4397"/>
                      <a:pt x="2793" y="4415"/>
                      <a:pt x="2689" y="4428"/>
                    </a:cubicBezTo>
                    <a:lnTo>
                      <a:pt x="2741" y="5039"/>
                    </a:lnTo>
                    <a:cubicBezTo>
                      <a:pt x="2789" y="5035"/>
                      <a:pt x="2836" y="5030"/>
                      <a:pt x="2884" y="5026"/>
                    </a:cubicBezTo>
                    <a:cubicBezTo>
                      <a:pt x="2884" y="5022"/>
                      <a:pt x="2888" y="5022"/>
                      <a:pt x="2888" y="5022"/>
                    </a:cubicBezTo>
                    <a:lnTo>
                      <a:pt x="2888" y="5022"/>
                    </a:lnTo>
                    <a:cubicBezTo>
                      <a:pt x="2888" y="5022"/>
                      <a:pt x="2893" y="5022"/>
                      <a:pt x="2893" y="5022"/>
                    </a:cubicBezTo>
                    <a:cubicBezTo>
                      <a:pt x="2893" y="5022"/>
                      <a:pt x="2893" y="5022"/>
                      <a:pt x="2893" y="5022"/>
                    </a:cubicBezTo>
                    <a:cubicBezTo>
                      <a:pt x="2893" y="5022"/>
                      <a:pt x="2893" y="5022"/>
                      <a:pt x="2893" y="5022"/>
                    </a:cubicBezTo>
                    <a:cubicBezTo>
                      <a:pt x="2893" y="5022"/>
                      <a:pt x="2893" y="5022"/>
                      <a:pt x="2893" y="5022"/>
                    </a:cubicBezTo>
                    <a:cubicBezTo>
                      <a:pt x="2897" y="5022"/>
                      <a:pt x="2897" y="5022"/>
                      <a:pt x="2897" y="5022"/>
                    </a:cubicBezTo>
                    <a:lnTo>
                      <a:pt x="2901" y="5022"/>
                    </a:lnTo>
                    <a:lnTo>
                      <a:pt x="2901" y="5022"/>
                    </a:lnTo>
                    <a:cubicBezTo>
                      <a:pt x="2901" y="5022"/>
                      <a:pt x="2901" y="5022"/>
                      <a:pt x="2901" y="5022"/>
                    </a:cubicBezTo>
                    <a:cubicBezTo>
                      <a:pt x="2901" y="5022"/>
                      <a:pt x="2901" y="5022"/>
                      <a:pt x="2901" y="5022"/>
                    </a:cubicBezTo>
                    <a:cubicBezTo>
                      <a:pt x="2901" y="5022"/>
                      <a:pt x="2901" y="5022"/>
                      <a:pt x="2901" y="5022"/>
                    </a:cubicBezTo>
                    <a:cubicBezTo>
                      <a:pt x="2906" y="5022"/>
                      <a:pt x="2906" y="5022"/>
                      <a:pt x="2906" y="5022"/>
                    </a:cubicBezTo>
                    <a:cubicBezTo>
                      <a:pt x="2906" y="5022"/>
                      <a:pt x="2906" y="5022"/>
                      <a:pt x="2906" y="5022"/>
                    </a:cubicBezTo>
                    <a:cubicBezTo>
                      <a:pt x="2906" y="5022"/>
                      <a:pt x="2906" y="5022"/>
                      <a:pt x="2906" y="5022"/>
                    </a:cubicBezTo>
                    <a:lnTo>
                      <a:pt x="2906" y="5022"/>
                    </a:lnTo>
                    <a:cubicBezTo>
                      <a:pt x="2906" y="5022"/>
                      <a:pt x="2910" y="5022"/>
                      <a:pt x="2910" y="5022"/>
                    </a:cubicBezTo>
                    <a:cubicBezTo>
                      <a:pt x="2910" y="5022"/>
                      <a:pt x="2910" y="5022"/>
                      <a:pt x="2910" y="5022"/>
                    </a:cubicBezTo>
                    <a:cubicBezTo>
                      <a:pt x="2910" y="5022"/>
                      <a:pt x="2910" y="5022"/>
                      <a:pt x="2910" y="5022"/>
                    </a:cubicBezTo>
                    <a:lnTo>
                      <a:pt x="2910" y="5022"/>
                    </a:lnTo>
                    <a:cubicBezTo>
                      <a:pt x="2910" y="5022"/>
                      <a:pt x="2910" y="5022"/>
                      <a:pt x="2910" y="5022"/>
                    </a:cubicBezTo>
                    <a:cubicBezTo>
                      <a:pt x="2914" y="5022"/>
                      <a:pt x="2914" y="5022"/>
                      <a:pt x="2914" y="5022"/>
                    </a:cubicBezTo>
                    <a:cubicBezTo>
                      <a:pt x="2914" y="5017"/>
                      <a:pt x="2914" y="5017"/>
                      <a:pt x="2914" y="5017"/>
                    </a:cubicBezTo>
                    <a:cubicBezTo>
                      <a:pt x="2914" y="5017"/>
                      <a:pt x="2914" y="5017"/>
                      <a:pt x="2914" y="5017"/>
                    </a:cubicBezTo>
                    <a:cubicBezTo>
                      <a:pt x="2914" y="5017"/>
                      <a:pt x="2914" y="5017"/>
                      <a:pt x="2914" y="5017"/>
                    </a:cubicBezTo>
                    <a:cubicBezTo>
                      <a:pt x="2914" y="5017"/>
                      <a:pt x="2914" y="5017"/>
                      <a:pt x="2919" y="5017"/>
                    </a:cubicBezTo>
                    <a:cubicBezTo>
                      <a:pt x="2919" y="5017"/>
                      <a:pt x="2919" y="5017"/>
                      <a:pt x="2919" y="5017"/>
                    </a:cubicBezTo>
                    <a:cubicBezTo>
                      <a:pt x="2919" y="5017"/>
                      <a:pt x="2919" y="5017"/>
                      <a:pt x="2919" y="5017"/>
                    </a:cubicBezTo>
                    <a:cubicBezTo>
                      <a:pt x="2919" y="5017"/>
                      <a:pt x="2919" y="5017"/>
                      <a:pt x="2919" y="5017"/>
                    </a:cubicBezTo>
                    <a:cubicBezTo>
                      <a:pt x="2919" y="5017"/>
                      <a:pt x="2919" y="5017"/>
                      <a:pt x="2919" y="5017"/>
                    </a:cubicBezTo>
                    <a:cubicBezTo>
                      <a:pt x="2919" y="5017"/>
                      <a:pt x="2923" y="5017"/>
                      <a:pt x="2923" y="5017"/>
                    </a:cubicBezTo>
                    <a:cubicBezTo>
                      <a:pt x="2923" y="5017"/>
                      <a:pt x="2923" y="5017"/>
                      <a:pt x="2923" y="5017"/>
                    </a:cubicBezTo>
                    <a:cubicBezTo>
                      <a:pt x="2923" y="5017"/>
                      <a:pt x="2923" y="5017"/>
                      <a:pt x="2923" y="5017"/>
                    </a:cubicBezTo>
                    <a:cubicBezTo>
                      <a:pt x="2923" y="5017"/>
                      <a:pt x="2923" y="5017"/>
                      <a:pt x="2923" y="5017"/>
                    </a:cubicBezTo>
                    <a:cubicBezTo>
                      <a:pt x="2923" y="5017"/>
                      <a:pt x="2923" y="5017"/>
                      <a:pt x="2923" y="5017"/>
                    </a:cubicBezTo>
                    <a:cubicBezTo>
                      <a:pt x="2927" y="5017"/>
                      <a:pt x="2927" y="5017"/>
                      <a:pt x="2927" y="5017"/>
                    </a:cubicBezTo>
                    <a:cubicBezTo>
                      <a:pt x="2927" y="5017"/>
                      <a:pt x="2927" y="5017"/>
                      <a:pt x="2927" y="5017"/>
                    </a:cubicBezTo>
                    <a:cubicBezTo>
                      <a:pt x="2927" y="5017"/>
                      <a:pt x="2927" y="5017"/>
                      <a:pt x="2927" y="5017"/>
                    </a:cubicBezTo>
                    <a:cubicBezTo>
                      <a:pt x="2927" y="5017"/>
                      <a:pt x="2927" y="5017"/>
                      <a:pt x="2927" y="5017"/>
                    </a:cubicBezTo>
                    <a:cubicBezTo>
                      <a:pt x="2927" y="5017"/>
                      <a:pt x="2932" y="5017"/>
                      <a:pt x="2932" y="5017"/>
                    </a:cubicBezTo>
                    <a:cubicBezTo>
                      <a:pt x="2932" y="5017"/>
                      <a:pt x="2932" y="5017"/>
                      <a:pt x="2932" y="5017"/>
                    </a:cubicBezTo>
                    <a:lnTo>
                      <a:pt x="2932" y="5017"/>
                    </a:lnTo>
                    <a:cubicBezTo>
                      <a:pt x="2932" y="5017"/>
                      <a:pt x="2932" y="5017"/>
                      <a:pt x="2932" y="5017"/>
                    </a:cubicBezTo>
                    <a:cubicBezTo>
                      <a:pt x="2932" y="5017"/>
                      <a:pt x="2932" y="5017"/>
                      <a:pt x="2932" y="5017"/>
                    </a:cubicBezTo>
                    <a:cubicBezTo>
                      <a:pt x="2932" y="5017"/>
                      <a:pt x="2932" y="5017"/>
                      <a:pt x="2936" y="5017"/>
                    </a:cubicBezTo>
                    <a:cubicBezTo>
                      <a:pt x="2936" y="5017"/>
                      <a:pt x="2936" y="5017"/>
                      <a:pt x="2936" y="5017"/>
                    </a:cubicBezTo>
                    <a:lnTo>
                      <a:pt x="2941" y="5017"/>
                    </a:lnTo>
                    <a:lnTo>
                      <a:pt x="2941" y="5013"/>
                    </a:lnTo>
                    <a:cubicBezTo>
                      <a:pt x="2941" y="5013"/>
                      <a:pt x="2941" y="5013"/>
                      <a:pt x="2941" y="5013"/>
                    </a:cubicBezTo>
                    <a:lnTo>
                      <a:pt x="2941" y="5013"/>
                    </a:lnTo>
                    <a:cubicBezTo>
                      <a:pt x="2941" y="5013"/>
                      <a:pt x="2941" y="5013"/>
                      <a:pt x="2941" y="5013"/>
                    </a:cubicBezTo>
                    <a:cubicBezTo>
                      <a:pt x="2941" y="5013"/>
                      <a:pt x="2945" y="5013"/>
                      <a:pt x="2945" y="5013"/>
                    </a:cubicBezTo>
                    <a:lnTo>
                      <a:pt x="2945" y="5013"/>
                    </a:lnTo>
                    <a:lnTo>
                      <a:pt x="2949" y="5013"/>
                    </a:lnTo>
                    <a:lnTo>
                      <a:pt x="2949" y="5013"/>
                    </a:lnTo>
                    <a:cubicBezTo>
                      <a:pt x="3014" y="5000"/>
                      <a:pt x="3084" y="4987"/>
                      <a:pt x="3149" y="4970"/>
                    </a:cubicBezTo>
                    <a:close/>
                    <a:moveTo>
                      <a:pt x="2021" y="4367"/>
                    </a:moveTo>
                    <a:cubicBezTo>
                      <a:pt x="1961" y="4350"/>
                      <a:pt x="1900" y="4328"/>
                      <a:pt x="1839" y="4306"/>
                    </a:cubicBezTo>
                    <a:cubicBezTo>
                      <a:pt x="1800" y="4293"/>
                      <a:pt x="1766" y="4276"/>
                      <a:pt x="1727" y="4259"/>
                    </a:cubicBezTo>
                    <a:lnTo>
                      <a:pt x="1471" y="4822"/>
                    </a:lnTo>
                    <a:cubicBezTo>
                      <a:pt x="1479" y="4827"/>
                      <a:pt x="1488" y="4831"/>
                      <a:pt x="1497" y="4835"/>
                    </a:cubicBezTo>
                    <a:cubicBezTo>
                      <a:pt x="1497" y="4835"/>
                      <a:pt x="1501" y="4835"/>
                      <a:pt x="1501" y="4835"/>
                    </a:cubicBezTo>
                    <a:lnTo>
                      <a:pt x="1501" y="4835"/>
                    </a:lnTo>
                    <a:cubicBezTo>
                      <a:pt x="1501" y="4835"/>
                      <a:pt x="1501" y="4835"/>
                      <a:pt x="1501" y="4835"/>
                    </a:cubicBezTo>
                    <a:cubicBezTo>
                      <a:pt x="1501" y="4835"/>
                      <a:pt x="1501" y="4835"/>
                      <a:pt x="1501" y="4835"/>
                    </a:cubicBezTo>
                    <a:cubicBezTo>
                      <a:pt x="1505" y="4835"/>
                      <a:pt x="1505" y="4835"/>
                      <a:pt x="1505" y="4835"/>
                    </a:cubicBezTo>
                    <a:cubicBezTo>
                      <a:pt x="1505" y="4835"/>
                      <a:pt x="1505" y="4840"/>
                      <a:pt x="1505" y="4840"/>
                    </a:cubicBezTo>
                    <a:cubicBezTo>
                      <a:pt x="1505" y="4840"/>
                      <a:pt x="1510" y="4840"/>
                      <a:pt x="1510" y="4840"/>
                    </a:cubicBezTo>
                    <a:cubicBezTo>
                      <a:pt x="1510" y="4840"/>
                      <a:pt x="1510" y="4840"/>
                      <a:pt x="1510" y="4840"/>
                    </a:cubicBezTo>
                    <a:cubicBezTo>
                      <a:pt x="1510" y="4840"/>
                      <a:pt x="1510" y="4840"/>
                      <a:pt x="1510" y="4840"/>
                    </a:cubicBezTo>
                    <a:cubicBezTo>
                      <a:pt x="1510" y="4840"/>
                      <a:pt x="1510" y="4840"/>
                      <a:pt x="1510" y="4840"/>
                    </a:cubicBezTo>
                    <a:lnTo>
                      <a:pt x="1510" y="4840"/>
                    </a:lnTo>
                    <a:cubicBezTo>
                      <a:pt x="1514" y="4840"/>
                      <a:pt x="1514" y="4840"/>
                      <a:pt x="1514" y="4840"/>
                    </a:cubicBezTo>
                    <a:cubicBezTo>
                      <a:pt x="1514" y="4840"/>
                      <a:pt x="1514" y="4840"/>
                      <a:pt x="1514" y="4840"/>
                    </a:cubicBezTo>
                    <a:cubicBezTo>
                      <a:pt x="1514" y="4840"/>
                      <a:pt x="1514" y="4840"/>
                      <a:pt x="1514" y="4840"/>
                    </a:cubicBezTo>
                    <a:lnTo>
                      <a:pt x="1514" y="4840"/>
                    </a:lnTo>
                    <a:cubicBezTo>
                      <a:pt x="1514" y="4840"/>
                      <a:pt x="1514" y="4840"/>
                      <a:pt x="1518" y="4840"/>
                    </a:cubicBezTo>
                    <a:cubicBezTo>
                      <a:pt x="1518" y="4844"/>
                      <a:pt x="1518" y="4844"/>
                      <a:pt x="1518" y="4844"/>
                    </a:cubicBezTo>
                    <a:cubicBezTo>
                      <a:pt x="1518" y="4844"/>
                      <a:pt x="1518" y="4844"/>
                      <a:pt x="1518" y="4844"/>
                    </a:cubicBezTo>
                    <a:cubicBezTo>
                      <a:pt x="1518" y="4844"/>
                      <a:pt x="1518" y="4844"/>
                      <a:pt x="1518" y="4844"/>
                    </a:cubicBezTo>
                    <a:cubicBezTo>
                      <a:pt x="1518" y="4844"/>
                      <a:pt x="1518" y="4844"/>
                      <a:pt x="1518" y="4844"/>
                    </a:cubicBezTo>
                    <a:cubicBezTo>
                      <a:pt x="1518" y="4844"/>
                      <a:pt x="1523" y="4844"/>
                      <a:pt x="1523" y="4844"/>
                    </a:cubicBezTo>
                    <a:cubicBezTo>
                      <a:pt x="1523" y="4844"/>
                      <a:pt x="1523" y="4844"/>
                      <a:pt x="1523" y="4844"/>
                    </a:cubicBezTo>
                    <a:lnTo>
                      <a:pt x="1523" y="4844"/>
                    </a:lnTo>
                    <a:cubicBezTo>
                      <a:pt x="1523" y="4844"/>
                      <a:pt x="1523" y="4844"/>
                      <a:pt x="1523" y="4844"/>
                    </a:cubicBezTo>
                    <a:cubicBezTo>
                      <a:pt x="1523" y="4844"/>
                      <a:pt x="1523" y="4844"/>
                      <a:pt x="1523" y="4844"/>
                    </a:cubicBezTo>
                    <a:cubicBezTo>
                      <a:pt x="1527" y="4844"/>
                      <a:pt x="1527" y="4844"/>
                      <a:pt x="1527" y="4844"/>
                    </a:cubicBezTo>
                    <a:cubicBezTo>
                      <a:pt x="1527" y="4844"/>
                      <a:pt x="1527" y="4844"/>
                      <a:pt x="1527" y="4844"/>
                    </a:cubicBezTo>
                    <a:cubicBezTo>
                      <a:pt x="1527" y="4848"/>
                      <a:pt x="1527" y="4848"/>
                      <a:pt x="1527" y="4848"/>
                    </a:cubicBezTo>
                    <a:cubicBezTo>
                      <a:pt x="1527" y="4848"/>
                      <a:pt x="1527" y="4848"/>
                      <a:pt x="1527" y="4848"/>
                    </a:cubicBezTo>
                    <a:cubicBezTo>
                      <a:pt x="1527" y="4848"/>
                      <a:pt x="1531" y="4848"/>
                      <a:pt x="1531" y="4848"/>
                    </a:cubicBezTo>
                    <a:cubicBezTo>
                      <a:pt x="1531" y="4848"/>
                      <a:pt x="1531" y="4848"/>
                      <a:pt x="1531" y="4848"/>
                    </a:cubicBezTo>
                    <a:cubicBezTo>
                      <a:pt x="1531" y="4848"/>
                      <a:pt x="1531" y="4848"/>
                      <a:pt x="1531" y="4848"/>
                    </a:cubicBezTo>
                    <a:cubicBezTo>
                      <a:pt x="1531" y="4848"/>
                      <a:pt x="1531" y="4848"/>
                      <a:pt x="1531" y="4848"/>
                    </a:cubicBezTo>
                    <a:cubicBezTo>
                      <a:pt x="1531" y="4848"/>
                      <a:pt x="1531" y="4848"/>
                      <a:pt x="1531" y="4848"/>
                    </a:cubicBezTo>
                    <a:lnTo>
                      <a:pt x="1536" y="4848"/>
                    </a:lnTo>
                    <a:cubicBezTo>
                      <a:pt x="1536" y="4848"/>
                      <a:pt x="1536" y="4848"/>
                      <a:pt x="1536" y="4848"/>
                    </a:cubicBezTo>
                    <a:cubicBezTo>
                      <a:pt x="1536" y="4848"/>
                      <a:pt x="1536" y="4848"/>
                      <a:pt x="1536" y="4848"/>
                    </a:cubicBezTo>
                    <a:cubicBezTo>
                      <a:pt x="1536" y="4848"/>
                      <a:pt x="1536" y="4848"/>
                      <a:pt x="1536" y="4853"/>
                    </a:cubicBezTo>
                    <a:cubicBezTo>
                      <a:pt x="1536" y="4853"/>
                      <a:pt x="1536" y="4853"/>
                      <a:pt x="1536" y="4853"/>
                    </a:cubicBezTo>
                    <a:cubicBezTo>
                      <a:pt x="1540" y="4853"/>
                      <a:pt x="1540" y="4853"/>
                      <a:pt x="1540" y="4853"/>
                    </a:cubicBezTo>
                    <a:cubicBezTo>
                      <a:pt x="1540" y="4853"/>
                      <a:pt x="1540" y="4853"/>
                      <a:pt x="1540" y="4853"/>
                    </a:cubicBezTo>
                    <a:cubicBezTo>
                      <a:pt x="1540" y="4853"/>
                      <a:pt x="1540" y="4853"/>
                      <a:pt x="1544" y="4853"/>
                    </a:cubicBezTo>
                    <a:cubicBezTo>
                      <a:pt x="1544" y="4853"/>
                      <a:pt x="1544" y="4853"/>
                      <a:pt x="1544" y="4853"/>
                    </a:cubicBezTo>
                    <a:cubicBezTo>
                      <a:pt x="1544" y="4853"/>
                      <a:pt x="1544" y="4853"/>
                      <a:pt x="1544" y="4853"/>
                    </a:cubicBezTo>
                    <a:cubicBezTo>
                      <a:pt x="1544" y="4853"/>
                      <a:pt x="1544" y="4853"/>
                      <a:pt x="1544" y="4853"/>
                    </a:cubicBezTo>
                    <a:cubicBezTo>
                      <a:pt x="1544" y="4853"/>
                      <a:pt x="1544" y="4853"/>
                      <a:pt x="1549" y="4853"/>
                    </a:cubicBezTo>
                    <a:lnTo>
                      <a:pt x="1549" y="4853"/>
                    </a:lnTo>
                    <a:cubicBezTo>
                      <a:pt x="1549" y="4857"/>
                      <a:pt x="1549" y="4857"/>
                      <a:pt x="1549" y="4857"/>
                    </a:cubicBezTo>
                    <a:cubicBezTo>
                      <a:pt x="1549" y="4857"/>
                      <a:pt x="1549" y="4857"/>
                      <a:pt x="1549" y="4857"/>
                    </a:cubicBezTo>
                    <a:lnTo>
                      <a:pt x="1549" y="4857"/>
                    </a:lnTo>
                    <a:lnTo>
                      <a:pt x="1549" y="4857"/>
                    </a:lnTo>
                    <a:cubicBezTo>
                      <a:pt x="1553" y="4857"/>
                      <a:pt x="1553" y="4857"/>
                      <a:pt x="1553" y="4857"/>
                    </a:cubicBezTo>
                    <a:cubicBezTo>
                      <a:pt x="1553" y="4857"/>
                      <a:pt x="1553" y="4857"/>
                      <a:pt x="1553" y="4857"/>
                    </a:cubicBezTo>
                    <a:cubicBezTo>
                      <a:pt x="1553" y="4857"/>
                      <a:pt x="1553" y="4857"/>
                      <a:pt x="1553" y="4857"/>
                    </a:cubicBezTo>
                    <a:lnTo>
                      <a:pt x="1553" y="4857"/>
                    </a:lnTo>
                    <a:cubicBezTo>
                      <a:pt x="1557" y="4857"/>
                      <a:pt x="1557" y="4857"/>
                      <a:pt x="1557" y="4861"/>
                    </a:cubicBezTo>
                    <a:cubicBezTo>
                      <a:pt x="1557" y="4861"/>
                      <a:pt x="1557" y="4861"/>
                      <a:pt x="1557" y="4861"/>
                    </a:cubicBezTo>
                    <a:cubicBezTo>
                      <a:pt x="1557" y="4861"/>
                      <a:pt x="1557" y="4861"/>
                      <a:pt x="1562" y="4861"/>
                    </a:cubicBezTo>
                    <a:lnTo>
                      <a:pt x="1562" y="4861"/>
                    </a:lnTo>
                    <a:cubicBezTo>
                      <a:pt x="1562" y="4861"/>
                      <a:pt x="1562" y="4861"/>
                      <a:pt x="1562" y="4861"/>
                    </a:cubicBezTo>
                    <a:cubicBezTo>
                      <a:pt x="1562" y="4861"/>
                      <a:pt x="1562" y="4861"/>
                      <a:pt x="1562" y="4861"/>
                    </a:cubicBezTo>
                    <a:cubicBezTo>
                      <a:pt x="1562" y="4861"/>
                      <a:pt x="1562" y="4861"/>
                      <a:pt x="1562" y="4861"/>
                    </a:cubicBezTo>
                    <a:cubicBezTo>
                      <a:pt x="1562" y="4861"/>
                      <a:pt x="1562" y="4861"/>
                      <a:pt x="1562" y="4861"/>
                    </a:cubicBezTo>
                    <a:cubicBezTo>
                      <a:pt x="1566" y="4861"/>
                      <a:pt x="1566" y="4861"/>
                      <a:pt x="1566" y="4861"/>
                    </a:cubicBezTo>
                    <a:cubicBezTo>
                      <a:pt x="1566" y="4861"/>
                      <a:pt x="1566" y="4861"/>
                      <a:pt x="1566" y="4861"/>
                    </a:cubicBezTo>
                    <a:cubicBezTo>
                      <a:pt x="1570" y="4861"/>
                      <a:pt x="1570" y="4866"/>
                      <a:pt x="1570" y="4866"/>
                    </a:cubicBezTo>
                    <a:cubicBezTo>
                      <a:pt x="1570" y="4866"/>
                      <a:pt x="1570" y="4866"/>
                      <a:pt x="1570" y="4866"/>
                    </a:cubicBezTo>
                    <a:cubicBezTo>
                      <a:pt x="1570" y="4866"/>
                      <a:pt x="1570" y="4866"/>
                      <a:pt x="1575" y="4866"/>
                    </a:cubicBezTo>
                    <a:cubicBezTo>
                      <a:pt x="1575" y="4866"/>
                      <a:pt x="1575" y="4866"/>
                      <a:pt x="1575" y="4866"/>
                    </a:cubicBezTo>
                    <a:cubicBezTo>
                      <a:pt x="1575" y="4866"/>
                      <a:pt x="1575" y="4866"/>
                      <a:pt x="1575" y="4866"/>
                    </a:cubicBezTo>
                    <a:cubicBezTo>
                      <a:pt x="1575" y="4866"/>
                      <a:pt x="1575" y="4866"/>
                      <a:pt x="1575" y="4866"/>
                    </a:cubicBezTo>
                    <a:cubicBezTo>
                      <a:pt x="1575" y="4866"/>
                      <a:pt x="1575" y="4866"/>
                      <a:pt x="1579" y="4866"/>
                    </a:cubicBezTo>
                    <a:cubicBezTo>
                      <a:pt x="1579" y="4866"/>
                      <a:pt x="1579" y="4866"/>
                      <a:pt x="1579" y="4866"/>
                    </a:cubicBezTo>
                    <a:cubicBezTo>
                      <a:pt x="1579" y="4866"/>
                      <a:pt x="1579" y="4866"/>
                      <a:pt x="1579" y="4866"/>
                    </a:cubicBezTo>
                    <a:cubicBezTo>
                      <a:pt x="1579" y="4866"/>
                      <a:pt x="1579" y="4866"/>
                      <a:pt x="1579" y="4866"/>
                    </a:cubicBezTo>
                    <a:cubicBezTo>
                      <a:pt x="1579" y="4870"/>
                      <a:pt x="1583" y="4870"/>
                      <a:pt x="1583" y="4870"/>
                    </a:cubicBezTo>
                    <a:cubicBezTo>
                      <a:pt x="1583" y="4870"/>
                      <a:pt x="1583" y="4870"/>
                      <a:pt x="1583" y="4870"/>
                    </a:cubicBezTo>
                    <a:cubicBezTo>
                      <a:pt x="1583" y="4870"/>
                      <a:pt x="1583" y="4870"/>
                      <a:pt x="1583" y="4870"/>
                    </a:cubicBezTo>
                    <a:cubicBezTo>
                      <a:pt x="1583" y="4870"/>
                      <a:pt x="1583" y="4870"/>
                      <a:pt x="1583" y="4870"/>
                    </a:cubicBezTo>
                    <a:cubicBezTo>
                      <a:pt x="1583" y="4870"/>
                      <a:pt x="1588" y="4870"/>
                      <a:pt x="1588" y="4870"/>
                    </a:cubicBezTo>
                    <a:lnTo>
                      <a:pt x="1588" y="4870"/>
                    </a:lnTo>
                    <a:cubicBezTo>
                      <a:pt x="1588" y="4870"/>
                      <a:pt x="1588" y="4870"/>
                      <a:pt x="1588" y="4870"/>
                    </a:cubicBezTo>
                    <a:lnTo>
                      <a:pt x="1588" y="4870"/>
                    </a:lnTo>
                    <a:cubicBezTo>
                      <a:pt x="1588" y="4870"/>
                      <a:pt x="1588" y="4870"/>
                      <a:pt x="1592" y="4874"/>
                    </a:cubicBezTo>
                    <a:lnTo>
                      <a:pt x="1592" y="4874"/>
                    </a:lnTo>
                    <a:cubicBezTo>
                      <a:pt x="1592" y="4874"/>
                      <a:pt x="1592" y="4874"/>
                      <a:pt x="1592" y="4874"/>
                    </a:cubicBezTo>
                    <a:lnTo>
                      <a:pt x="1592" y="4874"/>
                    </a:lnTo>
                    <a:cubicBezTo>
                      <a:pt x="1592" y="4874"/>
                      <a:pt x="1592" y="4874"/>
                      <a:pt x="1592" y="4874"/>
                    </a:cubicBezTo>
                    <a:cubicBezTo>
                      <a:pt x="1592" y="4874"/>
                      <a:pt x="1596" y="4874"/>
                      <a:pt x="1596" y="4874"/>
                    </a:cubicBezTo>
                    <a:cubicBezTo>
                      <a:pt x="1596" y="4874"/>
                      <a:pt x="1596" y="4874"/>
                      <a:pt x="1596" y="4874"/>
                    </a:cubicBezTo>
                    <a:lnTo>
                      <a:pt x="1596" y="4874"/>
                    </a:lnTo>
                    <a:cubicBezTo>
                      <a:pt x="1601" y="4874"/>
                      <a:pt x="1601" y="4874"/>
                      <a:pt x="1601" y="4874"/>
                    </a:cubicBezTo>
                    <a:cubicBezTo>
                      <a:pt x="1601" y="4874"/>
                      <a:pt x="1601" y="4874"/>
                      <a:pt x="1601" y="4874"/>
                    </a:cubicBezTo>
                    <a:cubicBezTo>
                      <a:pt x="1601" y="4874"/>
                      <a:pt x="1601" y="4879"/>
                      <a:pt x="1601" y="4879"/>
                    </a:cubicBezTo>
                    <a:cubicBezTo>
                      <a:pt x="1601" y="4879"/>
                      <a:pt x="1601" y="4879"/>
                      <a:pt x="1601" y="4879"/>
                    </a:cubicBezTo>
                    <a:lnTo>
                      <a:pt x="1605" y="4879"/>
                    </a:lnTo>
                    <a:cubicBezTo>
                      <a:pt x="1605" y="4879"/>
                      <a:pt x="1605" y="4879"/>
                      <a:pt x="1605" y="4879"/>
                    </a:cubicBezTo>
                    <a:lnTo>
                      <a:pt x="1605" y="4879"/>
                    </a:lnTo>
                    <a:cubicBezTo>
                      <a:pt x="1605" y="4879"/>
                      <a:pt x="1605" y="4879"/>
                      <a:pt x="1605" y="4879"/>
                    </a:cubicBezTo>
                    <a:cubicBezTo>
                      <a:pt x="1605" y="4879"/>
                      <a:pt x="1605" y="4879"/>
                      <a:pt x="1609" y="4879"/>
                    </a:cubicBezTo>
                    <a:lnTo>
                      <a:pt x="1609" y="4879"/>
                    </a:lnTo>
                    <a:cubicBezTo>
                      <a:pt x="1609" y="4879"/>
                      <a:pt x="1609" y="4879"/>
                      <a:pt x="1609" y="4879"/>
                    </a:cubicBezTo>
                    <a:cubicBezTo>
                      <a:pt x="1609" y="4879"/>
                      <a:pt x="1609" y="4879"/>
                      <a:pt x="1609" y="4879"/>
                    </a:cubicBezTo>
                    <a:cubicBezTo>
                      <a:pt x="1609" y="4879"/>
                      <a:pt x="1609" y="4879"/>
                      <a:pt x="1609" y="4879"/>
                    </a:cubicBezTo>
                    <a:lnTo>
                      <a:pt x="1609" y="4879"/>
                    </a:lnTo>
                    <a:lnTo>
                      <a:pt x="1614" y="4883"/>
                    </a:lnTo>
                    <a:cubicBezTo>
                      <a:pt x="1614" y="4883"/>
                      <a:pt x="1614" y="4883"/>
                      <a:pt x="1614" y="4883"/>
                    </a:cubicBezTo>
                    <a:cubicBezTo>
                      <a:pt x="1614" y="4883"/>
                      <a:pt x="1614" y="4883"/>
                      <a:pt x="1614" y="4883"/>
                    </a:cubicBezTo>
                    <a:cubicBezTo>
                      <a:pt x="1614" y="4883"/>
                      <a:pt x="1614" y="4883"/>
                      <a:pt x="1614" y="4883"/>
                    </a:cubicBezTo>
                    <a:cubicBezTo>
                      <a:pt x="1614" y="4883"/>
                      <a:pt x="1618" y="4883"/>
                      <a:pt x="1618" y="4883"/>
                    </a:cubicBezTo>
                    <a:cubicBezTo>
                      <a:pt x="1618" y="4883"/>
                      <a:pt x="1618" y="4883"/>
                      <a:pt x="1618" y="4883"/>
                    </a:cubicBezTo>
                    <a:cubicBezTo>
                      <a:pt x="1618" y="4883"/>
                      <a:pt x="1618" y="4883"/>
                      <a:pt x="1618" y="4883"/>
                    </a:cubicBezTo>
                    <a:cubicBezTo>
                      <a:pt x="1618" y="4883"/>
                      <a:pt x="1618" y="4883"/>
                      <a:pt x="1618" y="4883"/>
                    </a:cubicBezTo>
                    <a:cubicBezTo>
                      <a:pt x="1618" y="4883"/>
                      <a:pt x="1622" y="4883"/>
                      <a:pt x="1622" y="4883"/>
                    </a:cubicBezTo>
                    <a:lnTo>
                      <a:pt x="1622" y="4883"/>
                    </a:lnTo>
                    <a:cubicBezTo>
                      <a:pt x="1622" y="4883"/>
                      <a:pt x="1622" y="4883"/>
                      <a:pt x="1622" y="4883"/>
                    </a:cubicBezTo>
                    <a:cubicBezTo>
                      <a:pt x="1622" y="4887"/>
                      <a:pt x="1622" y="4887"/>
                      <a:pt x="1627" y="4887"/>
                    </a:cubicBezTo>
                    <a:lnTo>
                      <a:pt x="1627" y="4887"/>
                    </a:lnTo>
                    <a:cubicBezTo>
                      <a:pt x="1627" y="4887"/>
                      <a:pt x="1627" y="4887"/>
                      <a:pt x="1627" y="4887"/>
                    </a:cubicBezTo>
                    <a:cubicBezTo>
                      <a:pt x="1627" y="4887"/>
                      <a:pt x="1627" y="4887"/>
                      <a:pt x="1627" y="4887"/>
                    </a:cubicBezTo>
                    <a:cubicBezTo>
                      <a:pt x="1627" y="4887"/>
                      <a:pt x="1627" y="4887"/>
                      <a:pt x="1627" y="4887"/>
                    </a:cubicBezTo>
                    <a:cubicBezTo>
                      <a:pt x="1627" y="4887"/>
                      <a:pt x="1631" y="4887"/>
                      <a:pt x="1631" y="4887"/>
                    </a:cubicBezTo>
                    <a:cubicBezTo>
                      <a:pt x="1631" y="4887"/>
                      <a:pt x="1631" y="4887"/>
                      <a:pt x="1631" y="4887"/>
                    </a:cubicBezTo>
                    <a:cubicBezTo>
                      <a:pt x="1631" y="4887"/>
                      <a:pt x="1631" y="4887"/>
                      <a:pt x="1631" y="4887"/>
                    </a:cubicBezTo>
                    <a:lnTo>
                      <a:pt x="1631" y="4887"/>
                    </a:lnTo>
                    <a:cubicBezTo>
                      <a:pt x="1631" y="4887"/>
                      <a:pt x="1631" y="4887"/>
                      <a:pt x="1631" y="4887"/>
                    </a:cubicBezTo>
                    <a:cubicBezTo>
                      <a:pt x="1635" y="4887"/>
                      <a:pt x="1635" y="4887"/>
                      <a:pt x="1635" y="4887"/>
                    </a:cubicBezTo>
                    <a:cubicBezTo>
                      <a:pt x="1635" y="4887"/>
                      <a:pt x="1635" y="4887"/>
                      <a:pt x="1635" y="4887"/>
                    </a:cubicBezTo>
                    <a:cubicBezTo>
                      <a:pt x="1635" y="4892"/>
                      <a:pt x="1635" y="4892"/>
                      <a:pt x="1635" y="4892"/>
                    </a:cubicBezTo>
                    <a:cubicBezTo>
                      <a:pt x="1635" y="4892"/>
                      <a:pt x="1635" y="4892"/>
                      <a:pt x="1635" y="4892"/>
                    </a:cubicBezTo>
                    <a:cubicBezTo>
                      <a:pt x="1635" y="4892"/>
                      <a:pt x="1635" y="4892"/>
                      <a:pt x="1640" y="4892"/>
                    </a:cubicBezTo>
                    <a:cubicBezTo>
                      <a:pt x="1640" y="4892"/>
                      <a:pt x="1640" y="4892"/>
                      <a:pt x="1640" y="4892"/>
                    </a:cubicBezTo>
                    <a:lnTo>
                      <a:pt x="1640" y="4892"/>
                    </a:lnTo>
                    <a:cubicBezTo>
                      <a:pt x="1640" y="4892"/>
                      <a:pt x="1640" y="4892"/>
                      <a:pt x="1640" y="4892"/>
                    </a:cubicBezTo>
                    <a:cubicBezTo>
                      <a:pt x="1640" y="4892"/>
                      <a:pt x="1640" y="4892"/>
                      <a:pt x="1640" y="4892"/>
                    </a:cubicBezTo>
                    <a:lnTo>
                      <a:pt x="1644" y="4892"/>
                    </a:lnTo>
                    <a:cubicBezTo>
                      <a:pt x="1644" y="4892"/>
                      <a:pt x="1644" y="4892"/>
                      <a:pt x="1644" y="4892"/>
                    </a:cubicBezTo>
                    <a:cubicBezTo>
                      <a:pt x="1644" y="4892"/>
                      <a:pt x="1644" y="4892"/>
                      <a:pt x="1644" y="4892"/>
                    </a:cubicBezTo>
                    <a:cubicBezTo>
                      <a:pt x="1644" y="4892"/>
                      <a:pt x="1644" y="4892"/>
                      <a:pt x="1644" y="4892"/>
                    </a:cubicBezTo>
                    <a:cubicBezTo>
                      <a:pt x="1644" y="4892"/>
                      <a:pt x="1644" y="4892"/>
                      <a:pt x="1648" y="4892"/>
                    </a:cubicBezTo>
                    <a:cubicBezTo>
                      <a:pt x="1648" y="4892"/>
                      <a:pt x="1648" y="4896"/>
                      <a:pt x="1648" y="4896"/>
                    </a:cubicBezTo>
                    <a:cubicBezTo>
                      <a:pt x="1648" y="4896"/>
                      <a:pt x="1648" y="4896"/>
                      <a:pt x="1648" y="4896"/>
                    </a:cubicBezTo>
                    <a:cubicBezTo>
                      <a:pt x="1648" y="4896"/>
                      <a:pt x="1648" y="4896"/>
                      <a:pt x="1648" y="4896"/>
                    </a:cubicBezTo>
                    <a:cubicBezTo>
                      <a:pt x="1648" y="4896"/>
                      <a:pt x="1648" y="4896"/>
                      <a:pt x="1648" y="4896"/>
                    </a:cubicBezTo>
                    <a:cubicBezTo>
                      <a:pt x="1648" y="4896"/>
                      <a:pt x="1653" y="4896"/>
                      <a:pt x="1653" y="4896"/>
                    </a:cubicBezTo>
                    <a:cubicBezTo>
                      <a:pt x="1653" y="4896"/>
                      <a:pt x="1653" y="4896"/>
                      <a:pt x="1653" y="4896"/>
                    </a:cubicBezTo>
                    <a:cubicBezTo>
                      <a:pt x="1653" y="4896"/>
                      <a:pt x="1653" y="4896"/>
                      <a:pt x="1653" y="4896"/>
                    </a:cubicBezTo>
                    <a:lnTo>
                      <a:pt x="1653" y="4896"/>
                    </a:lnTo>
                    <a:cubicBezTo>
                      <a:pt x="1653" y="4896"/>
                      <a:pt x="1653" y="4896"/>
                      <a:pt x="1657" y="4896"/>
                    </a:cubicBezTo>
                    <a:cubicBezTo>
                      <a:pt x="1657" y="4896"/>
                      <a:pt x="1657" y="4896"/>
                      <a:pt x="1657" y="4896"/>
                    </a:cubicBezTo>
                    <a:cubicBezTo>
                      <a:pt x="1657" y="4896"/>
                      <a:pt x="1657" y="4896"/>
                      <a:pt x="1657" y="4896"/>
                    </a:cubicBezTo>
                    <a:lnTo>
                      <a:pt x="1657" y="4896"/>
                    </a:lnTo>
                    <a:cubicBezTo>
                      <a:pt x="1657" y="4896"/>
                      <a:pt x="1657" y="4896"/>
                      <a:pt x="1657" y="4896"/>
                    </a:cubicBezTo>
                    <a:cubicBezTo>
                      <a:pt x="1657" y="4900"/>
                      <a:pt x="1661" y="4900"/>
                      <a:pt x="1661" y="4900"/>
                    </a:cubicBezTo>
                    <a:cubicBezTo>
                      <a:pt x="1661" y="4900"/>
                      <a:pt x="1661" y="4900"/>
                      <a:pt x="1661" y="4900"/>
                    </a:cubicBezTo>
                    <a:cubicBezTo>
                      <a:pt x="1661" y="4900"/>
                      <a:pt x="1661" y="4900"/>
                      <a:pt x="1661" y="4900"/>
                    </a:cubicBezTo>
                    <a:cubicBezTo>
                      <a:pt x="1661" y="4900"/>
                      <a:pt x="1661" y="4900"/>
                      <a:pt x="1661" y="4900"/>
                    </a:cubicBezTo>
                    <a:cubicBezTo>
                      <a:pt x="1661" y="4900"/>
                      <a:pt x="1661" y="4900"/>
                      <a:pt x="1661" y="4900"/>
                    </a:cubicBezTo>
                    <a:cubicBezTo>
                      <a:pt x="1666" y="4900"/>
                      <a:pt x="1666" y="4900"/>
                      <a:pt x="1666" y="4900"/>
                    </a:cubicBezTo>
                    <a:cubicBezTo>
                      <a:pt x="1666" y="4900"/>
                      <a:pt x="1666" y="4900"/>
                      <a:pt x="1666" y="4900"/>
                    </a:cubicBezTo>
                    <a:lnTo>
                      <a:pt x="1666" y="4900"/>
                    </a:lnTo>
                    <a:cubicBezTo>
                      <a:pt x="1666" y="4900"/>
                      <a:pt x="1666" y="4900"/>
                      <a:pt x="1666" y="4900"/>
                    </a:cubicBezTo>
                    <a:cubicBezTo>
                      <a:pt x="1666" y="4900"/>
                      <a:pt x="1666" y="4900"/>
                      <a:pt x="1670" y="4900"/>
                    </a:cubicBezTo>
                    <a:cubicBezTo>
                      <a:pt x="1670" y="4900"/>
                      <a:pt x="1670" y="4900"/>
                      <a:pt x="1670" y="4900"/>
                    </a:cubicBezTo>
                    <a:cubicBezTo>
                      <a:pt x="1670" y="4900"/>
                      <a:pt x="1670" y="4900"/>
                      <a:pt x="1670" y="4900"/>
                    </a:cubicBezTo>
                    <a:cubicBezTo>
                      <a:pt x="1670" y="4905"/>
                      <a:pt x="1670" y="4905"/>
                      <a:pt x="1670" y="4905"/>
                    </a:cubicBezTo>
                    <a:lnTo>
                      <a:pt x="1674" y="4905"/>
                    </a:lnTo>
                    <a:cubicBezTo>
                      <a:pt x="1674" y="4905"/>
                      <a:pt x="1674" y="4905"/>
                      <a:pt x="1674" y="4905"/>
                    </a:cubicBezTo>
                    <a:cubicBezTo>
                      <a:pt x="1674" y="4905"/>
                      <a:pt x="1674" y="4905"/>
                      <a:pt x="1674" y="4905"/>
                    </a:cubicBezTo>
                    <a:cubicBezTo>
                      <a:pt x="1674" y="4905"/>
                      <a:pt x="1674" y="4905"/>
                      <a:pt x="1674" y="4905"/>
                    </a:cubicBezTo>
                    <a:cubicBezTo>
                      <a:pt x="1674" y="4905"/>
                      <a:pt x="1674" y="4905"/>
                      <a:pt x="1674" y="4905"/>
                    </a:cubicBezTo>
                    <a:cubicBezTo>
                      <a:pt x="1679" y="4905"/>
                      <a:pt x="1679" y="4905"/>
                      <a:pt x="1679" y="4905"/>
                    </a:cubicBezTo>
                    <a:cubicBezTo>
                      <a:pt x="1679" y="4905"/>
                      <a:pt x="1679" y="4905"/>
                      <a:pt x="1679" y="4905"/>
                    </a:cubicBezTo>
                    <a:cubicBezTo>
                      <a:pt x="1679" y="4905"/>
                      <a:pt x="1679" y="4905"/>
                      <a:pt x="1679" y="4905"/>
                    </a:cubicBezTo>
                    <a:cubicBezTo>
                      <a:pt x="1679" y="4905"/>
                      <a:pt x="1679" y="4905"/>
                      <a:pt x="1679" y="4905"/>
                    </a:cubicBezTo>
                    <a:cubicBezTo>
                      <a:pt x="1679" y="4905"/>
                      <a:pt x="1683" y="4905"/>
                      <a:pt x="1683" y="4905"/>
                    </a:cubicBezTo>
                    <a:cubicBezTo>
                      <a:pt x="1683" y="4905"/>
                      <a:pt x="1683" y="4905"/>
                      <a:pt x="1683" y="4905"/>
                    </a:cubicBezTo>
                    <a:lnTo>
                      <a:pt x="1683" y="4909"/>
                    </a:lnTo>
                    <a:cubicBezTo>
                      <a:pt x="1683" y="4909"/>
                      <a:pt x="1683" y="4909"/>
                      <a:pt x="1683" y="4909"/>
                    </a:cubicBezTo>
                    <a:cubicBezTo>
                      <a:pt x="1683" y="4909"/>
                      <a:pt x="1683" y="4909"/>
                      <a:pt x="1683" y="4909"/>
                    </a:cubicBezTo>
                    <a:cubicBezTo>
                      <a:pt x="1687" y="4909"/>
                      <a:pt x="1687" y="4909"/>
                      <a:pt x="1687" y="4909"/>
                    </a:cubicBezTo>
                    <a:cubicBezTo>
                      <a:pt x="1687" y="4909"/>
                      <a:pt x="1687" y="4909"/>
                      <a:pt x="1687" y="4909"/>
                    </a:cubicBezTo>
                    <a:cubicBezTo>
                      <a:pt x="1687" y="4909"/>
                      <a:pt x="1687" y="4909"/>
                      <a:pt x="1687" y="4909"/>
                    </a:cubicBezTo>
                    <a:cubicBezTo>
                      <a:pt x="1687" y="4909"/>
                      <a:pt x="1687" y="4909"/>
                      <a:pt x="1687" y="4909"/>
                    </a:cubicBezTo>
                    <a:cubicBezTo>
                      <a:pt x="1687" y="4909"/>
                      <a:pt x="1687" y="4909"/>
                      <a:pt x="1692" y="4909"/>
                    </a:cubicBezTo>
                    <a:cubicBezTo>
                      <a:pt x="1692" y="4909"/>
                      <a:pt x="1692" y="4909"/>
                      <a:pt x="1692" y="4909"/>
                    </a:cubicBezTo>
                    <a:cubicBezTo>
                      <a:pt x="1692" y="4909"/>
                      <a:pt x="1692" y="4909"/>
                      <a:pt x="1692" y="4909"/>
                    </a:cubicBezTo>
                    <a:cubicBezTo>
                      <a:pt x="1692" y="4909"/>
                      <a:pt x="1692" y="4909"/>
                      <a:pt x="1692" y="4909"/>
                    </a:cubicBezTo>
                    <a:cubicBezTo>
                      <a:pt x="1692" y="4909"/>
                      <a:pt x="1692" y="4909"/>
                      <a:pt x="1692" y="4909"/>
                    </a:cubicBezTo>
                    <a:cubicBezTo>
                      <a:pt x="1692" y="4909"/>
                      <a:pt x="1696" y="4909"/>
                      <a:pt x="1696" y="4909"/>
                    </a:cubicBezTo>
                    <a:cubicBezTo>
                      <a:pt x="1696" y="4909"/>
                      <a:pt x="1696" y="4909"/>
                      <a:pt x="1696" y="4909"/>
                    </a:cubicBezTo>
                    <a:cubicBezTo>
                      <a:pt x="1696" y="4913"/>
                      <a:pt x="1696" y="4913"/>
                      <a:pt x="1696" y="4913"/>
                    </a:cubicBezTo>
                    <a:cubicBezTo>
                      <a:pt x="1696" y="4913"/>
                      <a:pt x="1696" y="4913"/>
                      <a:pt x="1696" y="4913"/>
                    </a:cubicBezTo>
                    <a:cubicBezTo>
                      <a:pt x="1696" y="4913"/>
                      <a:pt x="1696" y="4913"/>
                      <a:pt x="1700" y="4913"/>
                    </a:cubicBezTo>
                    <a:cubicBezTo>
                      <a:pt x="1700" y="4913"/>
                      <a:pt x="1700" y="4913"/>
                      <a:pt x="1700" y="4913"/>
                    </a:cubicBezTo>
                    <a:cubicBezTo>
                      <a:pt x="1700" y="4913"/>
                      <a:pt x="1700" y="4913"/>
                      <a:pt x="1700" y="4913"/>
                    </a:cubicBezTo>
                    <a:cubicBezTo>
                      <a:pt x="1700" y="4913"/>
                      <a:pt x="1700" y="4913"/>
                      <a:pt x="1700" y="4913"/>
                    </a:cubicBezTo>
                    <a:cubicBezTo>
                      <a:pt x="1700" y="4913"/>
                      <a:pt x="1700" y="4913"/>
                      <a:pt x="1700" y="4913"/>
                    </a:cubicBezTo>
                    <a:cubicBezTo>
                      <a:pt x="1700" y="4913"/>
                      <a:pt x="1705" y="4913"/>
                      <a:pt x="1705" y="4913"/>
                    </a:cubicBezTo>
                    <a:lnTo>
                      <a:pt x="1705" y="4913"/>
                    </a:lnTo>
                    <a:cubicBezTo>
                      <a:pt x="1705" y="4913"/>
                      <a:pt x="1705" y="4913"/>
                      <a:pt x="1705" y="4913"/>
                    </a:cubicBezTo>
                    <a:lnTo>
                      <a:pt x="1705" y="4913"/>
                    </a:lnTo>
                    <a:cubicBezTo>
                      <a:pt x="1705" y="4913"/>
                      <a:pt x="1705" y="4913"/>
                      <a:pt x="1705" y="4913"/>
                    </a:cubicBezTo>
                    <a:cubicBezTo>
                      <a:pt x="1709" y="4913"/>
                      <a:pt x="1709" y="4913"/>
                      <a:pt x="1709" y="4913"/>
                    </a:cubicBezTo>
                    <a:lnTo>
                      <a:pt x="1709" y="4913"/>
                    </a:lnTo>
                    <a:cubicBezTo>
                      <a:pt x="1709" y="4918"/>
                      <a:pt x="1709" y="4918"/>
                      <a:pt x="1709" y="4918"/>
                    </a:cubicBezTo>
                    <a:cubicBezTo>
                      <a:pt x="1709" y="4918"/>
                      <a:pt x="1709" y="4918"/>
                      <a:pt x="1709" y="4918"/>
                    </a:cubicBezTo>
                    <a:cubicBezTo>
                      <a:pt x="1718" y="4918"/>
                      <a:pt x="1722" y="4922"/>
                      <a:pt x="1731" y="4922"/>
                    </a:cubicBezTo>
                    <a:cubicBezTo>
                      <a:pt x="1731" y="4922"/>
                      <a:pt x="1731" y="4922"/>
                      <a:pt x="1731" y="4922"/>
                    </a:cubicBezTo>
                    <a:lnTo>
                      <a:pt x="1731" y="4922"/>
                    </a:lnTo>
                    <a:cubicBezTo>
                      <a:pt x="1731" y="4922"/>
                      <a:pt x="1735" y="4922"/>
                      <a:pt x="1735" y="4922"/>
                    </a:cubicBezTo>
                    <a:lnTo>
                      <a:pt x="1735" y="4922"/>
                    </a:lnTo>
                    <a:cubicBezTo>
                      <a:pt x="1735" y="4926"/>
                      <a:pt x="1735" y="4926"/>
                      <a:pt x="1735" y="4926"/>
                    </a:cubicBezTo>
                    <a:lnTo>
                      <a:pt x="1735" y="4926"/>
                    </a:lnTo>
                    <a:cubicBezTo>
                      <a:pt x="1735" y="4926"/>
                      <a:pt x="1735" y="4926"/>
                      <a:pt x="1740" y="4926"/>
                    </a:cubicBezTo>
                    <a:lnTo>
                      <a:pt x="1740" y="4926"/>
                    </a:lnTo>
                    <a:cubicBezTo>
                      <a:pt x="1740" y="4926"/>
                      <a:pt x="1740" y="4926"/>
                      <a:pt x="1740" y="4926"/>
                    </a:cubicBezTo>
                    <a:lnTo>
                      <a:pt x="1740" y="4926"/>
                    </a:lnTo>
                    <a:cubicBezTo>
                      <a:pt x="1740" y="4926"/>
                      <a:pt x="1740" y="4926"/>
                      <a:pt x="1740" y="4926"/>
                    </a:cubicBezTo>
                    <a:cubicBezTo>
                      <a:pt x="1779" y="4939"/>
                      <a:pt x="1818" y="4952"/>
                      <a:pt x="1861" y="4961"/>
                    </a:cubicBezTo>
                    <a:close/>
                    <a:moveTo>
                      <a:pt x="972" y="3647"/>
                    </a:moveTo>
                    <a:lnTo>
                      <a:pt x="473" y="4011"/>
                    </a:lnTo>
                    <a:cubicBezTo>
                      <a:pt x="552" y="4120"/>
                      <a:pt x="643" y="4224"/>
                      <a:pt x="738" y="4319"/>
                    </a:cubicBezTo>
                    <a:lnTo>
                      <a:pt x="738" y="4319"/>
                    </a:lnTo>
                    <a:lnTo>
                      <a:pt x="742" y="4319"/>
                    </a:lnTo>
                    <a:lnTo>
                      <a:pt x="1176" y="3881"/>
                    </a:lnTo>
                    <a:cubicBezTo>
                      <a:pt x="1102" y="3808"/>
                      <a:pt x="1033" y="3730"/>
                      <a:pt x="972" y="3647"/>
                    </a:cubicBezTo>
                    <a:close/>
                    <a:moveTo>
                      <a:pt x="612" y="2737"/>
                    </a:moveTo>
                    <a:lnTo>
                      <a:pt x="1" y="2810"/>
                    </a:lnTo>
                    <a:cubicBezTo>
                      <a:pt x="5" y="2832"/>
                      <a:pt x="5" y="2858"/>
                      <a:pt x="10" y="2880"/>
                    </a:cubicBezTo>
                    <a:lnTo>
                      <a:pt x="10" y="2880"/>
                    </a:lnTo>
                    <a:cubicBezTo>
                      <a:pt x="10" y="2884"/>
                      <a:pt x="10" y="2884"/>
                      <a:pt x="10" y="2889"/>
                    </a:cubicBezTo>
                    <a:cubicBezTo>
                      <a:pt x="10" y="2889"/>
                      <a:pt x="10" y="2889"/>
                      <a:pt x="10" y="2889"/>
                    </a:cubicBezTo>
                    <a:cubicBezTo>
                      <a:pt x="10" y="2889"/>
                      <a:pt x="10" y="2889"/>
                      <a:pt x="10" y="2889"/>
                    </a:cubicBezTo>
                    <a:cubicBezTo>
                      <a:pt x="10" y="2889"/>
                      <a:pt x="10" y="2889"/>
                      <a:pt x="10" y="2889"/>
                    </a:cubicBezTo>
                    <a:cubicBezTo>
                      <a:pt x="10" y="2889"/>
                      <a:pt x="10" y="2889"/>
                      <a:pt x="10" y="2889"/>
                    </a:cubicBezTo>
                    <a:lnTo>
                      <a:pt x="10" y="2889"/>
                    </a:lnTo>
                    <a:lnTo>
                      <a:pt x="10" y="2893"/>
                    </a:lnTo>
                    <a:cubicBezTo>
                      <a:pt x="10" y="2893"/>
                      <a:pt x="10" y="2893"/>
                      <a:pt x="10" y="2893"/>
                    </a:cubicBezTo>
                    <a:cubicBezTo>
                      <a:pt x="10" y="2893"/>
                      <a:pt x="10" y="2893"/>
                      <a:pt x="10" y="2893"/>
                    </a:cubicBezTo>
                    <a:lnTo>
                      <a:pt x="10" y="2893"/>
                    </a:lnTo>
                    <a:cubicBezTo>
                      <a:pt x="14" y="2893"/>
                      <a:pt x="14" y="2897"/>
                      <a:pt x="14" y="2897"/>
                    </a:cubicBezTo>
                    <a:cubicBezTo>
                      <a:pt x="14" y="2897"/>
                      <a:pt x="14" y="2897"/>
                      <a:pt x="14" y="2897"/>
                    </a:cubicBezTo>
                    <a:cubicBezTo>
                      <a:pt x="14" y="2897"/>
                      <a:pt x="14" y="2897"/>
                      <a:pt x="14" y="2897"/>
                    </a:cubicBezTo>
                    <a:cubicBezTo>
                      <a:pt x="14" y="2897"/>
                      <a:pt x="14" y="2897"/>
                      <a:pt x="14" y="2897"/>
                    </a:cubicBezTo>
                    <a:cubicBezTo>
                      <a:pt x="14" y="2897"/>
                      <a:pt x="14" y="2897"/>
                      <a:pt x="14" y="2897"/>
                    </a:cubicBezTo>
                    <a:cubicBezTo>
                      <a:pt x="14" y="2902"/>
                      <a:pt x="14" y="2902"/>
                      <a:pt x="14" y="2902"/>
                    </a:cubicBezTo>
                    <a:cubicBezTo>
                      <a:pt x="14" y="2902"/>
                      <a:pt x="14" y="2902"/>
                      <a:pt x="14" y="2902"/>
                    </a:cubicBezTo>
                    <a:cubicBezTo>
                      <a:pt x="14" y="2902"/>
                      <a:pt x="14" y="2902"/>
                      <a:pt x="14" y="2902"/>
                    </a:cubicBezTo>
                    <a:cubicBezTo>
                      <a:pt x="14" y="2902"/>
                      <a:pt x="14" y="2902"/>
                      <a:pt x="14" y="2902"/>
                    </a:cubicBezTo>
                    <a:cubicBezTo>
                      <a:pt x="14" y="2902"/>
                      <a:pt x="14" y="2902"/>
                      <a:pt x="14" y="2902"/>
                    </a:cubicBezTo>
                    <a:cubicBezTo>
                      <a:pt x="14" y="2906"/>
                      <a:pt x="14" y="2906"/>
                      <a:pt x="14" y="2906"/>
                    </a:cubicBezTo>
                    <a:cubicBezTo>
                      <a:pt x="14" y="2906"/>
                      <a:pt x="14" y="2906"/>
                      <a:pt x="14" y="2906"/>
                    </a:cubicBezTo>
                    <a:cubicBezTo>
                      <a:pt x="14" y="2906"/>
                      <a:pt x="14" y="2906"/>
                      <a:pt x="14" y="2906"/>
                    </a:cubicBezTo>
                    <a:cubicBezTo>
                      <a:pt x="14" y="2906"/>
                      <a:pt x="14" y="2906"/>
                      <a:pt x="14" y="2906"/>
                    </a:cubicBezTo>
                    <a:cubicBezTo>
                      <a:pt x="14" y="2910"/>
                      <a:pt x="14" y="2910"/>
                      <a:pt x="14" y="2910"/>
                    </a:cubicBezTo>
                    <a:cubicBezTo>
                      <a:pt x="14" y="2910"/>
                      <a:pt x="14" y="2910"/>
                      <a:pt x="14" y="2910"/>
                    </a:cubicBezTo>
                    <a:cubicBezTo>
                      <a:pt x="14" y="2910"/>
                      <a:pt x="14" y="2910"/>
                      <a:pt x="14" y="2910"/>
                    </a:cubicBezTo>
                    <a:cubicBezTo>
                      <a:pt x="14" y="2910"/>
                      <a:pt x="14" y="2910"/>
                      <a:pt x="14" y="2910"/>
                    </a:cubicBezTo>
                    <a:cubicBezTo>
                      <a:pt x="14" y="2910"/>
                      <a:pt x="14" y="2910"/>
                      <a:pt x="14" y="2910"/>
                    </a:cubicBezTo>
                    <a:cubicBezTo>
                      <a:pt x="14" y="2915"/>
                      <a:pt x="14" y="2915"/>
                      <a:pt x="14" y="2915"/>
                    </a:cubicBezTo>
                    <a:cubicBezTo>
                      <a:pt x="14" y="2915"/>
                      <a:pt x="14" y="2915"/>
                      <a:pt x="14" y="2915"/>
                    </a:cubicBezTo>
                    <a:cubicBezTo>
                      <a:pt x="14" y="2915"/>
                      <a:pt x="14" y="2915"/>
                      <a:pt x="14" y="2915"/>
                    </a:cubicBezTo>
                    <a:cubicBezTo>
                      <a:pt x="14" y="2915"/>
                      <a:pt x="14" y="2915"/>
                      <a:pt x="14" y="2915"/>
                    </a:cubicBezTo>
                    <a:cubicBezTo>
                      <a:pt x="14" y="2915"/>
                      <a:pt x="14" y="2919"/>
                      <a:pt x="14" y="2919"/>
                    </a:cubicBezTo>
                    <a:cubicBezTo>
                      <a:pt x="14" y="2919"/>
                      <a:pt x="14" y="2919"/>
                      <a:pt x="14" y="2919"/>
                    </a:cubicBezTo>
                    <a:cubicBezTo>
                      <a:pt x="14" y="2919"/>
                      <a:pt x="14" y="2919"/>
                      <a:pt x="14" y="2919"/>
                    </a:cubicBezTo>
                    <a:cubicBezTo>
                      <a:pt x="14" y="2919"/>
                      <a:pt x="14" y="2919"/>
                      <a:pt x="14" y="2919"/>
                    </a:cubicBezTo>
                    <a:cubicBezTo>
                      <a:pt x="14" y="2919"/>
                      <a:pt x="14" y="2919"/>
                      <a:pt x="14" y="2923"/>
                    </a:cubicBezTo>
                    <a:lnTo>
                      <a:pt x="18" y="2923"/>
                    </a:lnTo>
                    <a:cubicBezTo>
                      <a:pt x="18" y="2923"/>
                      <a:pt x="18" y="2923"/>
                      <a:pt x="18" y="2923"/>
                    </a:cubicBezTo>
                    <a:lnTo>
                      <a:pt x="18" y="2923"/>
                    </a:lnTo>
                    <a:cubicBezTo>
                      <a:pt x="18" y="2923"/>
                      <a:pt x="18" y="2928"/>
                      <a:pt x="18" y="2928"/>
                    </a:cubicBezTo>
                    <a:cubicBezTo>
                      <a:pt x="18" y="2928"/>
                      <a:pt x="18" y="2928"/>
                      <a:pt x="18" y="2928"/>
                    </a:cubicBezTo>
                    <a:cubicBezTo>
                      <a:pt x="18" y="2928"/>
                      <a:pt x="18" y="2928"/>
                      <a:pt x="18" y="2928"/>
                    </a:cubicBezTo>
                    <a:cubicBezTo>
                      <a:pt x="18" y="2928"/>
                      <a:pt x="18" y="2928"/>
                      <a:pt x="18" y="2928"/>
                    </a:cubicBezTo>
                    <a:cubicBezTo>
                      <a:pt x="18" y="2932"/>
                      <a:pt x="18" y="2932"/>
                      <a:pt x="18" y="2932"/>
                    </a:cubicBezTo>
                    <a:cubicBezTo>
                      <a:pt x="18" y="2932"/>
                      <a:pt x="18" y="2932"/>
                      <a:pt x="18" y="2932"/>
                    </a:cubicBezTo>
                    <a:cubicBezTo>
                      <a:pt x="18" y="2932"/>
                      <a:pt x="18" y="2932"/>
                      <a:pt x="18" y="2932"/>
                    </a:cubicBezTo>
                    <a:lnTo>
                      <a:pt x="18" y="2932"/>
                    </a:lnTo>
                    <a:cubicBezTo>
                      <a:pt x="18" y="2936"/>
                      <a:pt x="18" y="2936"/>
                      <a:pt x="18" y="2936"/>
                    </a:cubicBezTo>
                    <a:lnTo>
                      <a:pt x="18" y="2936"/>
                    </a:lnTo>
                    <a:cubicBezTo>
                      <a:pt x="18" y="2936"/>
                      <a:pt x="18" y="2936"/>
                      <a:pt x="18" y="2936"/>
                    </a:cubicBezTo>
                    <a:cubicBezTo>
                      <a:pt x="18" y="2941"/>
                      <a:pt x="18" y="2941"/>
                      <a:pt x="18" y="2941"/>
                    </a:cubicBezTo>
                    <a:cubicBezTo>
                      <a:pt x="18" y="2941"/>
                      <a:pt x="18" y="2941"/>
                      <a:pt x="18" y="2941"/>
                    </a:cubicBezTo>
                    <a:cubicBezTo>
                      <a:pt x="18" y="2941"/>
                      <a:pt x="18" y="2941"/>
                      <a:pt x="18" y="2941"/>
                    </a:cubicBezTo>
                    <a:cubicBezTo>
                      <a:pt x="18" y="2941"/>
                      <a:pt x="18" y="2941"/>
                      <a:pt x="18" y="2941"/>
                    </a:cubicBezTo>
                    <a:cubicBezTo>
                      <a:pt x="18" y="2941"/>
                      <a:pt x="18" y="2941"/>
                      <a:pt x="18" y="2941"/>
                    </a:cubicBezTo>
                    <a:cubicBezTo>
                      <a:pt x="18" y="2945"/>
                      <a:pt x="18" y="2945"/>
                      <a:pt x="23" y="2949"/>
                    </a:cubicBezTo>
                    <a:lnTo>
                      <a:pt x="23" y="2949"/>
                    </a:lnTo>
                    <a:cubicBezTo>
                      <a:pt x="23" y="2949"/>
                      <a:pt x="23" y="2949"/>
                      <a:pt x="23" y="2949"/>
                    </a:cubicBezTo>
                    <a:lnTo>
                      <a:pt x="23" y="2949"/>
                    </a:lnTo>
                    <a:cubicBezTo>
                      <a:pt x="23" y="2949"/>
                      <a:pt x="23" y="2949"/>
                      <a:pt x="23" y="2954"/>
                    </a:cubicBezTo>
                    <a:cubicBezTo>
                      <a:pt x="23" y="2954"/>
                      <a:pt x="23" y="2954"/>
                      <a:pt x="23" y="2954"/>
                    </a:cubicBezTo>
                    <a:cubicBezTo>
                      <a:pt x="23" y="2954"/>
                      <a:pt x="23" y="2958"/>
                      <a:pt x="23" y="2958"/>
                    </a:cubicBezTo>
                    <a:lnTo>
                      <a:pt x="23" y="2958"/>
                    </a:lnTo>
                    <a:cubicBezTo>
                      <a:pt x="23" y="2962"/>
                      <a:pt x="23" y="2967"/>
                      <a:pt x="23" y="2971"/>
                    </a:cubicBezTo>
                    <a:lnTo>
                      <a:pt x="23" y="2971"/>
                    </a:lnTo>
                    <a:cubicBezTo>
                      <a:pt x="31" y="3001"/>
                      <a:pt x="36" y="3027"/>
                      <a:pt x="44" y="3058"/>
                    </a:cubicBezTo>
                    <a:lnTo>
                      <a:pt x="44" y="3058"/>
                    </a:lnTo>
                    <a:cubicBezTo>
                      <a:pt x="44" y="3058"/>
                      <a:pt x="44" y="3058"/>
                      <a:pt x="44" y="3062"/>
                    </a:cubicBezTo>
                    <a:cubicBezTo>
                      <a:pt x="44" y="3062"/>
                      <a:pt x="44" y="3066"/>
                      <a:pt x="44" y="3066"/>
                    </a:cubicBezTo>
                    <a:lnTo>
                      <a:pt x="44" y="3066"/>
                    </a:lnTo>
                    <a:cubicBezTo>
                      <a:pt x="44" y="3066"/>
                      <a:pt x="44" y="3066"/>
                      <a:pt x="44" y="3066"/>
                    </a:cubicBezTo>
                    <a:cubicBezTo>
                      <a:pt x="44" y="3066"/>
                      <a:pt x="44" y="3066"/>
                      <a:pt x="44" y="3066"/>
                    </a:cubicBezTo>
                    <a:cubicBezTo>
                      <a:pt x="44" y="3071"/>
                      <a:pt x="44" y="3071"/>
                      <a:pt x="44" y="3071"/>
                    </a:cubicBezTo>
                    <a:lnTo>
                      <a:pt x="44" y="3071"/>
                    </a:lnTo>
                    <a:cubicBezTo>
                      <a:pt x="44" y="3071"/>
                      <a:pt x="44" y="3075"/>
                      <a:pt x="44" y="3075"/>
                    </a:cubicBezTo>
                    <a:cubicBezTo>
                      <a:pt x="44" y="3075"/>
                      <a:pt x="44" y="3075"/>
                      <a:pt x="49" y="3075"/>
                    </a:cubicBezTo>
                    <a:cubicBezTo>
                      <a:pt x="49" y="3075"/>
                      <a:pt x="49" y="3075"/>
                      <a:pt x="49" y="3075"/>
                    </a:cubicBezTo>
                    <a:cubicBezTo>
                      <a:pt x="49" y="3079"/>
                      <a:pt x="49" y="3079"/>
                      <a:pt x="49" y="3079"/>
                    </a:cubicBezTo>
                    <a:cubicBezTo>
                      <a:pt x="49" y="3079"/>
                      <a:pt x="49" y="3079"/>
                      <a:pt x="49" y="3079"/>
                    </a:cubicBezTo>
                    <a:lnTo>
                      <a:pt x="49" y="3079"/>
                    </a:lnTo>
                    <a:cubicBezTo>
                      <a:pt x="49" y="3079"/>
                      <a:pt x="49" y="3079"/>
                      <a:pt x="49" y="3079"/>
                    </a:cubicBezTo>
                    <a:lnTo>
                      <a:pt x="49" y="3079"/>
                    </a:lnTo>
                    <a:cubicBezTo>
                      <a:pt x="49" y="3084"/>
                      <a:pt x="49" y="3084"/>
                      <a:pt x="49" y="3084"/>
                    </a:cubicBezTo>
                    <a:cubicBezTo>
                      <a:pt x="49" y="3084"/>
                      <a:pt x="49" y="3084"/>
                      <a:pt x="49" y="3084"/>
                    </a:cubicBezTo>
                    <a:cubicBezTo>
                      <a:pt x="49" y="3084"/>
                      <a:pt x="49" y="3088"/>
                      <a:pt x="49" y="3088"/>
                    </a:cubicBezTo>
                    <a:lnTo>
                      <a:pt x="49" y="3088"/>
                    </a:lnTo>
                    <a:cubicBezTo>
                      <a:pt x="49" y="3088"/>
                      <a:pt x="49" y="3088"/>
                      <a:pt x="49" y="3088"/>
                    </a:cubicBezTo>
                    <a:cubicBezTo>
                      <a:pt x="49" y="3088"/>
                      <a:pt x="49" y="3088"/>
                      <a:pt x="49" y="3088"/>
                    </a:cubicBezTo>
                    <a:cubicBezTo>
                      <a:pt x="49" y="3088"/>
                      <a:pt x="49" y="3088"/>
                      <a:pt x="49" y="3088"/>
                    </a:cubicBezTo>
                    <a:cubicBezTo>
                      <a:pt x="49" y="3088"/>
                      <a:pt x="49" y="3092"/>
                      <a:pt x="49" y="3092"/>
                    </a:cubicBezTo>
                    <a:cubicBezTo>
                      <a:pt x="49" y="3092"/>
                      <a:pt x="49" y="3092"/>
                      <a:pt x="49" y="3092"/>
                    </a:cubicBezTo>
                    <a:cubicBezTo>
                      <a:pt x="49" y="3092"/>
                      <a:pt x="53" y="3092"/>
                      <a:pt x="53" y="3092"/>
                    </a:cubicBezTo>
                    <a:cubicBezTo>
                      <a:pt x="53" y="3097"/>
                      <a:pt x="53" y="3097"/>
                      <a:pt x="53" y="3097"/>
                    </a:cubicBezTo>
                    <a:cubicBezTo>
                      <a:pt x="53" y="3097"/>
                      <a:pt x="53" y="3097"/>
                      <a:pt x="53" y="3097"/>
                    </a:cubicBezTo>
                    <a:cubicBezTo>
                      <a:pt x="53" y="3097"/>
                      <a:pt x="53" y="3097"/>
                      <a:pt x="53" y="3097"/>
                    </a:cubicBezTo>
                    <a:cubicBezTo>
                      <a:pt x="53" y="3097"/>
                      <a:pt x="53" y="3097"/>
                      <a:pt x="53" y="3097"/>
                    </a:cubicBezTo>
                    <a:cubicBezTo>
                      <a:pt x="53" y="3097"/>
                      <a:pt x="53" y="3097"/>
                      <a:pt x="53" y="3101"/>
                    </a:cubicBezTo>
                    <a:cubicBezTo>
                      <a:pt x="53" y="3101"/>
                      <a:pt x="53" y="3101"/>
                      <a:pt x="53" y="3101"/>
                    </a:cubicBezTo>
                    <a:cubicBezTo>
                      <a:pt x="53" y="3101"/>
                      <a:pt x="53" y="3101"/>
                      <a:pt x="53" y="3101"/>
                    </a:cubicBezTo>
                    <a:cubicBezTo>
                      <a:pt x="53" y="3101"/>
                      <a:pt x="53" y="3101"/>
                      <a:pt x="53" y="3101"/>
                    </a:cubicBezTo>
                    <a:cubicBezTo>
                      <a:pt x="53" y="3101"/>
                      <a:pt x="53" y="3101"/>
                      <a:pt x="53" y="3101"/>
                    </a:cubicBezTo>
                    <a:cubicBezTo>
                      <a:pt x="53" y="3105"/>
                      <a:pt x="53" y="3105"/>
                      <a:pt x="53" y="3105"/>
                    </a:cubicBezTo>
                    <a:cubicBezTo>
                      <a:pt x="53" y="3105"/>
                      <a:pt x="53" y="3105"/>
                      <a:pt x="53" y="3105"/>
                    </a:cubicBezTo>
                    <a:cubicBezTo>
                      <a:pt x="53" y="3105"/>
                      <a:pt x="53" y="3105"/>
                      <a:pt x="53" y="3105"/>
                    </a:cubicBezTo>
                    <a:cubicBezTo>
                      <a:pt x="53" y="3105"/>
                      <a:pt x="53" y="3105"/>
                      <a:pt x="53" y="3105"/>
                    </a:cubicBezTo>
                    <a:lnTo>
                      <a:pt x="53" y="3105"/>
                    </a:lnTo>
                    <a:lnTo>
                      <a:pt x="53" y="3110"/>
                    </a:lnTo>
                    <a:lnTo>
                      <a:pt x="53" y="3110"/>
                    </a:lnTo>
                    <a:lnTo>
                      <a:pt x="53" y="3110"/>
                    </a:lnTo>
                    <a:cubicBezTo>
                      <a:pt x="53" y="3110"/>
                      <a:pt x="53" y="3110"/>
                      <a:pt x="53" y="3110"/>
                    </a:cubicBezTo>
                    <a:cubicBezTo>
                      <a:pt x="53" y="3110"/>
                      <a:pt x="53" y="3110"/>
                      <a:pt x="57" y="3114"/>
                    </a:cubicBezTo>
                    <a:cubicBezTo>
                      <a:pt x="57" y="3114"/>
                      <a:pt x="57" y="3114"/>
                      <a:pt x="57" y="3114"/>
                    </a:cubicBezTo>
                    <a:cubicBezTo>
                      <a:pt x="57" y="3114"/>
                      <a:pt x="57" y="3114"/>
                      <a:pt x="57" y="3114"/>
                    </a:cubicBezTo>
                    <a:cubicBezTo>
                      <a:pt x="57" y="3114"/>
                      <a:pt x="57" y="3114"/>
                      <a:pt x="57" y="3114"/>
                    </a:cubicBezTo>
                    <a:cubicBezTo>
                      <a:pt x="57" y="3114"/>
                      <a:pt x="57" y="3114"/>
                      <a:pt x="57" y="3114"/>
                    </a:cubicBezTo>
                    <a:cubicBezTo>
                      <a:pt x="57" y="3114"/>
                      <a:pt x="57" y="3118"/>
                      <a:pt x="57" y="3118"/>
                    </a:cubicBezTo>
                    <a:cubicBezTo>
                      <a:pt x="57" y="3118"/>
                      <a:pt x="57" y="3118"/>
                      <a:pt x="57" y="3118"/>
                    </a:cubicBezTo>
                    <a:lnTo>
                      <a:pt x="57" y="3118"/>
                    </a:lnTo>
                    <a:cubicBezTo>
                      <a:pt x="57" y="3118"/>
                      <a:pt x="57" y="3118"/>
                      <a:pt x="57" y="3118"/>
                    </a:cubicBezTo>
                    <a:cubicBezTo>
                      <a:pt x="57" y="3118"/>
                      <a:pt x="57" y="3123"/>
                      <a:pt x="57" y="3123"/>
                    </a:cubicBezTo>
                    <a:lnTo>
                      <a:pt x="57" y="3123"/>
                    </a:lnTo>
                    <a:cubicBezTo>
                      <a:pt x="57" y="3123"/>
                      <a:pt x="57" y="3123"/>
                      <a:pt x="57" y="3123"/>
                    </a:cubicBezTo>
                    <a:cubicBezTo>
                      <a:pt x="57" y="3123"/>
                      <a:pt x="57" y="3123"/>
                      <a:pt x="57" y="3127"/>
                    </a:cubicBezTo>
                    <a:cubicBezTo>
                      <a:pt x="57" y="3127"/>
                      <a:pt x="57" y="3127"/>
                      <a:pt x="57" y="3127"/>
                    </a:cubicBezTo>
                    <a:cubicBezTo>
                      <a:pt x="57" y="3127"/>
                      <a:pt x="57" y="3127"/>
                      <a:pt x="57" y="3127"/>
                    </a:cubicBezTo>
                    <a:lnTo>
                      <a:pt x="57" y="3127"/>
                    </a:lnTo>
                    <a:cubicBezTo>
                      <a:pt x="57" y="3127"/>
                      <a:pt x="57" y="3127"/>
                      <a:pt x="57" y="3127"/>
                    </a:cubicBezTo>
                    <a:cubicBezTo>
                      <a:pt x="62" y="3131"/>
                      <a:pt x="62" y="3131"/>
                      <a:pt x="62" y="3136"/>
                    </a:cubicBezTo>
                    <a:lnTo>
                      <a:pt x="62" y="3136"/>
                    </a:lnTo>
                    <a:cubicBezTo>
                      <a:pt x="66" y="3162"/>
                      <a:pt x="75" y="3188"/>
                      <a:pt x="83" y="3214"/>
                    </a:cubicBezTo>
                    <a:lnTo>
                      <a:pt x="673" y="3040"/>
                    </a:lnTo>
                    <a:cubicBezTo>
                      <a:pt x="647" y="2941"/>
                      <a:pt x="625" y="2841"/>
                      <a:pt x="612" y="2737"/>
                    </a:cubicBezTo>
                    <a:close/>
                    <a:moveTo>
                      <a:pt x="179" y="1536"/>
                    </a:moveTo>
                    <a:cubicBezTo>
                      <a:pt x="174" y="1540"/>
                      <a:pt x="174" y="1544"/>
                      <a:pt x="170" y="1549"/>
                    </a:cubicBezTo>
                    <a:cubicBezTo>
                      <a:pt x="170" y="1549"/>
                      <a:pt x="170" y="1549"/>
                      <a:pt x="170" y="1549"/>
                    </a:cubicBezTo>
                    <a:cubicBezTo>
                      <a:pt x="170" y="1549"/>
                      <a:pt x="170" y="1549"/>
                      <a:pt x="170" y="1549"/>
                    </a:cubicBezTo>
                    <a:cubicBezTo>
                      <a:pt x="170" y="1549"/>
                      <a:pt x="170" y="1553"/>
                      <a:pt x="170" y="1553"/>
                    </a:cubicBezTo>
                    <a:cubicBezTo>
                      <a:pt x="170" y="1553"/>
                      <a:pt x="170" y="1553"/>
                      <a:pt x="170" y="1553"/>
                    </a:cubicBezTo>
                    <a:cubicBezTo>
                      <a:pt x="166" y="1570"/>
                      <a:pt x="157" y="1583"/>
                      <a:pt x="153" y="1601"/>
                    </a:cubicBezTo>
                    <a:cubicBezTo>
                      <a:pt x="153" y="1601"/>
                      <a:pt x="153" y="1601"/>
                      <a:pt x="153" y="1601"/>
                    </a:cubicBezTo>
                    <a:cubicBezTo>
                      <a:pt x="153" y="1601"/>
                      <a:pt x="153" y="1601"/>
                      <a:pt x="148" y="1605"/>
                    </a:cubicBezTo>
                    <a:lnTo>
                      <a:pt x="148" y="1605"/>
                    </a:lnTo>
                    <a:lnTo>
                      <a:pt x="148" y="1605"/>
                    </a:lnTo>
                    <a:cubicBezTo>
                      <a:pt x="148" y="1605"/>
                      <a:pt x="148" y="1605"/>
                      <a:pt x="148" y="1605"/>
                    </a:cubicBezTo>
                    <a:cubicBezTo>
                      <a:pt x="148" y="1605"/>
                      <a:pt x="148" y="1605"/>
                      <a:pt x="148" y="1605"/>
                    </a:cubicBezTo>
                    <a:cubicBezTo>
                      <a:pt x="148" y="1605"/>
                      <a:pt x="148" y="1605"/>
                      <a:pt x="148" y="1610"/>
                    </a:cubicBezTo>
                    <a:lnTo>
                      <a:pt x="148" y="1610"/>
                    </a:lnTo>
                    <a:lnTo>
                      <a:pt x="148" y="1610"/>
                    </a:lnTo>
                    <a:cubicBezTo>
                      <a:pt x="148" y="1610"/>
                      <a:pt x="148" y="1610"/>
                      <a:pt x="148" y="1610"/>
                    </a:cubicBezTo>
                    <a:lnTo>
                      <a:pt x="148" y="1614"/>
                    </a:lnTo>
                    <a:lnTo>
                      <a:pt x="148" y="1614"/>
                    </a:lnTo>
                    <a:cubicBezTo>
                      <a:pt x="148" y="1614"/>
                      <a:pt x="148" y="1614"/>
                      <a:pt x="148" y="1614"/>
                    </a:cubicBezTo>
                    <a:cubicBezTo>
                      <a:pt x="144" y="1614"/>
                      <a:pt x="144" y="1614"/>
                      <a:pt x="144" y="1614"/>
                    </a:cubicBezTo>
                    <a:cubicBezTo>
                      <a:pt x="144" y="1614"/>
                      <a:pt x="144" y="1618"/>
                      <a:pt x="144" y="1618"/>
                    </a:cubicBezTo>
                    <a:cubicBezTo>
                      <a:pt x="144" y="1618"/>
                      <a:pt x="144" y="1618"/>
                      <a:pt x="144" y="1618"/>
                    </a:cubicBezTo>
                    <a:cubicBezTo>
                      <a:pt x="144" y="1618"/>
                      <a:pt x="144" y="1618"/>
                      <a:pt x="144" y="1618"/>
                    </a:cubicBezTo>
                    <a:cubicBezTo>
                      <a:pt x="144" y="1618"/>
                      <a:pt x="144" y="1618"/>
                      <a:pt x="144" y="1618"/>
                    </a:cubicBezTo>
                    <a:cubicBezTo>
                      <a:pt x="144" y="1618"/>
                      <a:pt x="144" y="1618"/>
                      <a:pt x="144" y="1623"/>
                    </a:cubicBezTo>
                    <a:cubicBezTo>
                      <a:pt x="144" y="1623"/>
                      <a:pt x="144" y="1623"/>
                      <a:pt x="144" y="1623"/>
                    </a:cubicBezTo>
                    <a:lnTo>
                      <a:pt x="144" y="1623"/>
                    </a:lnTo>
                    <a:lnTo>
                      <a:pt x="144" y="1623"/>
                    </a:lnTo>
                    <a:lnTo>
                      <a:pt x="144" y="1623"/>
                    </a:lnTo>
                    <a:cubicBezTo>
                      <a:pt x="144" y="1623"/>
                      <a:pt x="144" y="1623"/>
                      <a:pt x="144" y="1627"/>
                    </a:cubicBezTo>
                    <a:cubicBezTo>
                      <a:pt x="144" y="1627"/>
                      <a:pt x="144" y="1627"/>
                      <a:pt x="140" y="1627"/>
                    </a:cubicBezTo>
                    <a:cubicBezTo>
                      <a:pt x="140" y="1627"/>
                      <a:pt x="140" y="1627"/>
                      <a:pt x="140" y="1627"/>
                    </a:cubicBezTo>
                    <a:cubicBezTo>
                      <a:pt x="140" y="1627"/>
                      <a:pt x="140" y="1627"/>
                      <a:pt x="140" y="1627"/>
                    </a:cubicBezTo>
                    <a:cubicBezTo>
                      <a:pt x="140" y="1627"/>
                      <a:pt x="140" y="1627"/>
                      <a:pt x="140" y="1627"/>
                    </a:cubicBezTo>
                    <a:cubicBezTo>
                      <a:pt x="140" y="1631"/>
                      <a:pt x="140" y="1631"/>
                      <a:pt x="140" y="1631"/>
                    </a:cubicBezTo>
                    <a:cubicBezTo>
                      <a:pt x="140" y="1631"/>
                      <a:pt x="140" y="1631"/>
                      <a:pt x="140" y="1631"/>
                    </a:cubicBezTo>
                    <a:cubicBezTo>
                      <a:pt x="140" y="1631"/>
                      <a:pt x="140" y="1631"/>
                      <a:pt x="140" y="1631"/>
                    </a:cubicBezTo>
                    <a:cubicBezTo>
                      <a:pt x="140" y="1631"/>
                      <a:pt x="140" y="1631"/>
                      <a:pt x="140" y="1631"/>
                    </a:cubicBezTo>
                    <a:cubicBezTo>
                      <a:pt x="140" y="1631"/>
                      <a:pt x="140" y="1636"/>
                      <a:pt x="140" y="1636"/>
                    </a:cubicBezTo>
                    <a:cubicBezTo>
                      <a:pt x="140" y="1636"/>
                      <a:pt x="140" y="1636"/>
                      <a:pt x="140" y="1636"/>
                    </a:cubicBezTo>
                    <a:cubicBezTo>
                      <a:pt x="140" y="1636"/>
                      <a:pt x="140" y="1636"/>
                      <a:pt x="140" y="1636"/>
                    </a:cubicBezTo>
                    <a:lnTo>
                      <a:pt x="140" y="1636"/>
                    </a:lnTo>
                    <a:cubicBezTo>
                      <a:pt x="140" y="1636"/>
                      <a:pt x="140" y="1636"/>
                      <a:pt x="140" y="1640"/>
                    </a:cubicBezTo>
                    <a:cubicBezTo>
                      <a:pt x="140" y="1640"/>
                      <a:pt x="140" y="1640"/>
                      <a:pt x="140" y="1640"/>
                    </a:cubicBezTo>
                    <a:cubicBezTo>
                      <a:pt x="135" y="1640"/>
                      <a:pt x="135" y="1640"/>
                      <a:pt x="135" y="1640"/>
                    </a:cubicBezTo>
                    <a:cubicBezTo>
                      <a:pt x="135" y="1640"/>
                      <a:pt x="135" y="1640"/>
                      <a:pt x="135" y="1640"/>
                    </a:cubicBezTo>
                    <a:cubicBezTo>
                      <a:pt x="135" y="1640"/>
                      <a:pt x="135" y="1640"/>
                      <a:pt x="135" y="1640"/>
                    </a:cubicBezTo>
                    <a:cubicBezTo>
                      <a:pt x="135" y="1640"/>
                      <a:pt x="135" y="1640"/>
                      <a:pt x="135" y="1640"/>
                    </a:cubicBezTo>
                    <a:cubicBezTo>
                      <a:pt x="135" y="1644"/>
                      <a:pt x="135" y="1644"/>
                      <a:pt x="135" y="1644"/>
                    </a:cubicBezTo>
                    <a:cubicBezTo>
                      <a:pt x="135" y="1644"/>
                      <a:pt x="135" y="1644"/>
                      <a:pt x="135" y="1644"/>
                    </a:cubicBezTo>
                    <a:cubicBezTo>
                      <a:pt x="135" y="1644"/>
                      <a:pt x="135" y="1644"/>
                      <a:pt x="135" y="1644"/>
                    </a:cubicBezTo>
                    <a:cubicBezTo>
                      <a:pt x="135" y="1644"/>
                      <a:pt x="135" y="1644"/>
                      <a:pt x="135" y="1644"/>
                    </a:cubicBezTo>
                    <a:cubicBezTo>
                      <a:pt x="135" y="1644"/>
                      <a:pt x="135" y="1649"/>
                      <a:pt x="135" y="1649"/>
                    </a:cubicBezTo>
                    <a:cubicBezTo>
                      <a:pt x="135" y="1649"/>
                      <a:pt x="135" y="1649"/>
                      <a:pt x="135" y="1649"/>
                    </a:cubicBezTo>
                    <a:cubicBezTo>
                      <a:pt x="135" y="1649"/>
                      <a:pt x="135" y="1649"/>
                      <a:pt x="135" y="1649"/>
                    </a:cubicBezTo>
                    <a:lnTo>
                      <a:pt x="135" y="1649"/>
                    </a:lnTo>
                    <a:cubicBezTo>
                      <a:pt x="131" y="1649"/>
                      <a:pt x="131" y="1649"/>
                      <a:pt x="131" y="1653"/>
                    </a:cubicBezTo>
                    <a:cubicBezTo>
                      <a:pt x="131" y="1653"/>
                      <a:pt x="131" y="1653"/>
                      <a:pt x="131" y="1653"/>
                    </a:cubicBezTo>
                    <a:cubicBezTo>
                      <a:pt x="131" y="1653"/>
                      <a:pt x="131" y="1653"/>
                      <a:pt x="131" y="1653"/>
                    </a:cubicBezTo>
                    <a:cubicBezTo>
                      <a:pt x="131" y="1653"/>
                      <a:pt x="131" y="1653"/>
                      <a:pt x="131" y="1653"/>
                    </a:cubicBezTo>
                    <a:cubicBezTo>
                      <a:pt x="131" y="1653"/>
                      <a:pt x="131" y="1653"/>
                      <a:pt x="131" y="1653"/>
                    </a:cubicBezTo>
                    <a:cubicBezTo>
                      <a:pt x="131" y="1657"/>
                      <a:pt x="131" y="1657"/>
                      <a:pt x="131" y="1657"/>
                    </a:cubicBezTo>
                    <a:cubicBezTo>
                      <a:pt x="131" y="1657"/>
                      <a:pt x="131" y="1657"/>
                      <a:pt x="131" y="1657"/>
                    </a:cubicBezTo>
                    <a:cubicBezTo>
                      <a:pt x="131" y="1657"/>
                      <a:pt x="131" y="1657"/>
                      <a:pt x="131" y="1657"/>
                    </a:cubicBezTo>
                    <a:cubicBezTo>
                      <a:pt x="131" y="1657"/>
                      <a:pt x="131" y="1657"/>
                      <a:pt x="131" y="1657"/>
                    </a:cubicBezTo>
                    <a:lnTo>
                      <a:pt x="131" y="1657"/>
                    </a:lnTo>
                    <a:cubicBezTo>
                      <a:pt x="131" y="1662"/>
                      <a:pt x="131" y="1662"/>
                      <a:pt x="131" y="1662"/>
                    </a:cubicBezTo>
                    <a:cubicBezTo>
                      <a:pt x="131" y="1662"/>
                      <a:pt x="131" y="1662"/>
                      <a:pt x="131" y="1662"/>
                    </a:cubicBezTo>
                    <a:cubicBezTo>
                      <a:pt x="131" y="1662"/>
                      <a:pt x="127" y="1662"/>
                      <a:pt x="127" y="1662"/>
                    </a:cubicBezTo>
                    <a:cubicBezTo>
                      <a:pt x="127" y="1662"/>
                      <a:pt x="127" y="1662"/>
                      <a:pt x="127" y="1662"/>
                    </a:cubicBezTo>
                    <a:cubicBezTo>
                      <a:pt x="127" y="1662"/>
                      <a:pt x="127" y="1666"/>
                      <a:pt x="127" y="1666"/>
                    </a:cubicBezTo>
                    <a:cubicBezTo>
                      <a:pt x="127" y="1666"/>
                      <a:pt x="127" y="1666"/>
                      <a:pt x="127" y="1666"/>
                    </a:cubicBezTo>
                    <a:cubicBezTo>
                      <a:pt x="127" y="1666"/>
                      <a:pt x="127" y="1666"/>
                      <a:pt x="127" y="1666"/>
                    </a:cubicBezTo>
                    <a:lnTo>
                      <a:pt x="127" y="1666"/>
                    </a:lnTo>
                    <a:cubicBezTo>
                      <a:pt x="127" y="1666"/>
                      <a:pt x="127" y="1666"/>
                      <a:pt x="127" y="1670"/>
                    </a:cubicBezTo>
                    <a:cubicBezTo>
                      <a:pt x="127" y="1670"/>
                      <a:pt x="127" y="1670"/>
                      <a:pt x="127" y="1670"/>
                    </a:cubicBezTo>
                    <a:cubicBezTo>
                      <a:pt x="127" y="1670"/>
                      <a:pt x="127" y="1670"/>
                      <a:pt x="127" y="1670"/>
                    </a:cubicBezTo>
                    <a:cubicBezTo>
                      <a:pt x="127" y="1670"/>
                      <a:pt x="127" y="1670"/>
                      <a:pt x="127" y="1670"/>
                    </a:cubicBezTo>
                    <a:cubicBezTo>
                      <a:pt x="127" y="1670"/>
                      <a:pt x="127" y="1670"/>
                      <a:pt x="127" y="1670"/>
                    </a:cubicBezTo>
                    <a:cubicBezTo>
                      <a:pt x="127" y="1675"/>
                      <a:pt x="127" y="1675"/>
                      <a:pt x="127" y="1675"/>
                    </a:cubicBezTo>
                    <a:cubicBezTo>
                      <a:pt x="127" y="1675"/>
                      <a:pt x="127" y="1675"/>
                      <a:pt x="127" y="1675"/>
                    </a:cubicBezTo>
                    <a:lnTo>
                      <a:pt x="122" y="1675"/>
                    </a:lnTo>
                    <a:cubicBezTo>
                      <a:pt x="122" y="1675"/>
                      <a:pt x="122" y="1675"/>
                      <a:pt x="122" y="1675"/>
                    </a:cubicBezTo>
                    <a:cubicBezTo>
                      <a:pt x="122" y="1675"/>
                      <a:pt x="122" y="1675"/>
                      <a:pt x="122" y="1675"/>
                    </a:cubicBezTo>
                    <a:cubicBezTo>
                      <a:pt x="122" y="1679"/>
                      <a:pt x="122" y="1679"/>
                      <a:pt x="122" y="1679"/>
                    </a:cubicBezTo>
                    <a:lnTo>
                      <a:pt x="122" y="1679"/>
                    </a:lnTo>
                    <a:cubicBezTo>
                      <a:pt x="122" y="1679"/>
                      <a:pt x="122" y="1679"/>
                      <a:pt x="122" y="1679"/>
                    </a:cubicBezTo>
                    <a:cubicBezTo>
                      <a:pt x="122" y="1679"/>
                      <a:pt x="122" y="1679"/>
                      <a:pt x="122" y="1679"/>
                    </a:cubicBezTo>
                    <a:cubicBezTo>
                      <a:pt x="122" y="1679"/>
                      <a:pt x="122" y="1683"/>
                      <a:pt x="122" y="1683"/>
                    </a:cubicBezTo>
                    <a:cubicBezTo>
                      <a:pt x="122" y="1683"/>
                      <a:pt x="122" y="1683"/>
                      <a:pt x="122" y="1683"/>
                    </a:cubicBezTo>
                    <a:cubicBezTo>
                      <a:pt x="122" y="1683"/>
                      <a:pt x="122" y="1683"/>
                      <a:pt x="122" y="1683"/>
                    </a:cubicBezTo>
                    <a:cubicBezTo>
                      <a:pt x="122" y="1683"/>
                      <a:pt x="122" y="1683"/>
                      <a:pt x="122" y="1683"/>
                    </a:cubicBezTo>
                    <a:cubicBezTo>
                      <a:pt x="122" y="1683"/>
                      <a:pt x="122" y="1683"/>
                      <a:pt x="122" y="1688"/>
                    </a:cubicBezTo>
                    <a:lnTo>
                      <a:pt x="122" y="1688"/>
                    </a:lnTo>
                    <a:cubicBezTo>
                      <a:pt x="122" y="1688"/>
                      <a:pt x="118" y="1688"/>
                      <a:pt x="118" y="1688"/>
                    </a:cubicBezTo>
                    <a:cubicBezTo>
                      <a:pt x="118" y="1688"/>
                      <a:pt x="118" y="1688"/>
                      <a:pt x="118" y="1688"/>
                    </a:cubicBezTo>
                    <a:cubicBezTo>
                      <a:pt x="118" y="1688"/>
                      <a:pt x="118" y="1688"/>
                      <a:pt x="118" y="1692"/>
                    </a:cubicBezTo>
                    <a:cubicBezTo>
                      <a:pt x="118" y="1692"/>
                      <a:pt x="118" y="1692"/>
                      <a:pt x="118" y="1692"/>
                    </a:cubicBezTo>
                    <a:cubicBezTo>
                      <a:pt x="118" y="1692"/>
                      <a:pt x="118" y="1692"/>
                      <a:pt x="118" y="1692"/>
                    </a:cubicBezTo>
                    <a:cubicBezTo>
                      <a:pt x="118" y="1692"/>
                      <a:pt x="118" y="1692"/>
                      <a:pt x="118" y="1692"/>
                    </a:cubicBezTo>
                    <a:cubicBezTo>
                      <a:pt x="118" y="1692"/>
                      <a:pt x="118" y="1692"/>
                      <a:pt x="118" y="1692"/>
                    </a:cubicBezTo>
                    <a:cubicBezTo>
                      <a:pt x="118" y="1692"/>
                      <a:pt x="118" y="1692"/>
                      <a:pt x="118" y="1692"/>
                    </a:cubicBezTo>
                    <a:cubicBezTo>
                      <a:pt x="118" y="1696"/>
                      <a:pt x="118" y="1696"/>
                      <a:pt x="118" y="1696"/>
                    </a:cubicBezTo>
                    <a:cubicBezTo>
                      <a:pt x="118" y="1696"/>
                      <a:pt x="118" y="1696"/>
                      <a:pt x="118" y="1696"/>
                    </a:cubicBezTo>
                    <a:cubicBezTo>
                      <a:pt x="118" y="1696"/>
                      <a:pt x="118" y="1696"/>
                      <a:pt x="118" y="1696"/>
                    </a:cubicBezTo>
                    <a:cubicBezTo>
                      <a:pt x="118" y="1696"/>
                      <a:pt x="118" y="1696"/>
                      <a:pt x="118" y="1696"/>
                    </a:cubicBezTo>
                    <a:cubicBezTo>
                      <a:pt x="118" y="1701"/>
                      <a:pt x="118" y="1701"/>
                      <a:pt x="118" y="1701"/>
                    </a:cubicBezTo>
                    <a:cubicBezTo>
                      <a:pt x="118" y="1701"/>
                      <a:pt x="118" y="1701"/>
                      <a:pt x="114" y="1701"/>
                    </a:cubicBezTo>
                    <a:cubicBezTo>
                      <a:pt x="114" y="1701"/>
                      <a:pt x="114" y="1701"/>
                      <a:pt x="114" y="1701"/>
                    </a:cubicBezTo>
                    <a:cubicBezTo>
                      <a:pt x="114" y="1701"/>
                      <a:pt x="114" y="1701"/>
                      <a:pt x="114" y="1701"/>
                    </a:cubicBezTo>
                    <a:cubicBezTo>
                      <a:pt x="114" y="1701"/>
                      <a:pt x="114" y="1701"/>
                      <a:pt x="114" y="1705"/>
                    </a:cubicBezTo>
                    <a:lnTo>
                      <a:pt x="114" y="1705"/>
                    </a:lnTo>
                    <a:cubicBezTo>
                      <a:pt x="114" y="1705"/>
                      <a:pt x="114" y="1705"/>
                      <a:pt x="114" y="1705"/>
                    </a:cubicBezTo>
                    <a:cubicBezTo>
                      <a:pt x="114" y="1705"/>
                      <a:pt x="114" y="1705"/>
                      <a:pt x="114" y="1705"/>
                    </a:cubicBezTo>
                    <a:cubicBezTo>
                      <a:pt x="114" y="1705"/>
                      <a:pt x="114" y="1705"/>
                      <a:pt x="114" y="1709"/>
                    </a:cubicBezTo>
                    <a:cubicBezTo>
                      <a:pt x="114" y="1709"/>
                      <a:pt x="114" y="1709"/>
                      <a:pt x="114" y="1709"/>
                    </a:cubicBezTo>
                    <a:cubicBezTo>
                      <a:pt x="114" y="1709"/>
                      <a:pt x="114" y="1709"/>
                      <a:pt x="114" y="1709"/>
                    </a:cubicBezTo>
                    <a:cubicBezTo>
                      <a:pt x="114" y="1709"/>
                      <a:pt x="114" y="1709"/>
                      <a:pt x="114" y="1709"/>
                    </a:cubicBezTo>
                    <a:cubicBezTo>
                      <a:pt x="114" y="1709"/>
                      <a:pt x="114" y="1709"/>
                      <a:pt x="114" y="1709"/>
                    </a:cubicBezTo>
                    <a:cubicBezTo>
                      <a:pt x="114" y="1709"/>
                      <a:pt x="114" y="1709"/>
                      <a:pt x="114" y="1714"/>
                    </a:cubicBezTo>
                    <a:cubicBezTo>
                      <a:pt x="114" y="1714"/>
                      <a:pt x="114" y="1714"/>
                      <a:pt x="109" y="1714"/>
                    </a:cubicBezTo>
                    <a:lnTo>
                      <a:pt x="109" y="1714"/>
                    </a:lnTo>
                    <a:cubicBezTo>
                      <a:pt x="109" y="1714"/>
                      <a:pt x="109" y="1714"/>
                      <a:pt x="109" y="1714"/>
                    </a:cubicBezTo>
                    <a:cubicBezTo>
                      <a:pt x="109" y="1714"/>
                      <a:pt x="109" y="1714"/>
                      <a:pt x="109" y="1714"/>
                    </a:cubicBezTo>
                    <a:cubicBezTo>
                      <a:pt x="109" y="1718"/>
                      <a:pt x="109" y="1718"/>
                      <a:pt x="109" y="1718"/>
                    </a:cubicBezTo>
                    <a:cubicBezTo>
                      <a:pt x="109" y="1718"/>
                      <a:pt x="109" y="1718"/>
                      <a:pt x="109" y="1718"/>
                    </a:cubicBezTo>
                    <a:cubicBezTo>
                      <a:pt x="109" y="1718"/>
                      <a:pt x="109" y="1718"/>
                      <a:pt x="109" y="1718"/>
                    </a:cubicBezTo>
                    <a:cubicBezTo>
                      <a:pt x="109" y="1718"/>
                      <a:pt x="109" y="1718"/>
                      <a:pt x="109" y="1718"/>
                    </a:cubicBezTo>
                    <a:cubicBezTo>
                      <a:pt x="109" y="1718"/>
                      <a:pt x="109" y="1718"/>
                      <a:pt x="109" y="1722"/>
                    </a:cubicBezTo>
                    <a:lnTo>
                      <a:pt x="109" y="1722"/>
                    </a:lnTo>
                    <a:cubicBezTo>
                      <a:pt x="109" y="1722"/>
                      <a:pt x="109" y="1722"/>
                      <a:pt x="109" y="1722"/>
                    </a:cubicBezTo>
                    <a:lnTo>
                      <a:pt x="109" y="1722"/>
                    </a:lnTo>
                    <a:cubicBezTo>
                      <a:pt x="109" y="1722"/>
                      <a:pt x="109" y="1722"/>
                      <a:pt x="109" y="1727"/>
                    </a:cubicBezTo>
                    <a:cubicBezTo>
                      <a:pt x="109" y="1727"/>
                      <a:pt x="109" y="1727"/>
                      <a:pt x="109" y="1727"/>
                    </a:cubicBezTo>
                    <a:cubicBezTo>
                      <a:pt x="109" y="1727"/>
                      <a:pt x="109" y="1727"/>
                      <a:pt x="105" y="1727"/>
                    </a:cubicBezTo>
                    <a:cubicBezTo>
                      <a:pt x="105" y="1727"/>
                      <a:pt x="105" y="1727"/>
                      <a:pt x="105" y="1727"/>
                    </a:cubicBezTo>
                    <a:cubicBezTo>
                      <a:pt x="105" y="1727"/>
                      <a:pt x="105" y="1727"/>
                      <a:pt x="105" y="1727"/>
                    </a:cubicBezTo>
                    <a:cubicBezTo>
                      <a:pt x="105" y="1727"/>
                      <a:pt x="105" y="1731"/>
                      <a:pt x="105" y="1731"/>
                    </a:cubicBezTo>
                    <a:cubicBezTo>
                      <a:pt x="105" y="1731"/>
                      <a:pt x="105" y="1731"/>
                      <a:pt x="105" y="1731"/>
                    </a:cubicBezTo>
                    <a:lnTo>
                      <a:pt x="105" y="1731"/>
                    </a:lnTo>
                    <a:cubicBezTo>
                      <a:pt x="105" y="1731"/>
                      <a:pt x="105" y="1731"/>
                      <a:pt x="105" y="1731"/>
                    </a:cubicBezTo>
                    <a:cubicBezTo>
                      <a:pt x="105" y="1731"/>
                      <a:pt x="105" y="1731"/>
                      <a:pt x="105" y="1731"/>
                    </a:cubicBezTo>
                    <a:cubicBezTo>
                      <a:pt x="105" y="1735"/>
                      <a:pt x="105" y="1735"/>
                      <a:pt x="105" y="1735"/>
                    </a:cubicBezTo>
                    <a:cubicBezTo>
                      <a:pt x="105" y="1735"/>
                      <a:pt x="105" y="1735"/>
                      <a:pt x="105" y="1735"/>
                    </a:cubicBezTo>
                    <a:cubicBezTo>
                      <a:pt x="105" y="1735"/>
                      <a:pt x="105" y="1735"/>
                      <a:pt x="105" y="1735"/>
                    </a:cubicBezTo>
                    <a:lnTo>
                      <a:pt x="105" y="1735"/>
                    </a:lnTo>
                    <a:cubicBezTo>
                      <a:pt x="105" y="1735"/>
                      <a:pt x="105" y="1740"/>
                      <a:pt x="105" y="1740"/>
                    </a:cubicBezTo>
                    <a:cubicBezTo>
                      <a:pt x="105" y="1740"/>
                      <a:pt x="105" y="1740"/>
                      <a:pt x="105" y="1740"/>
                    </a:cubicBezTo>
                    <a:cubicBezTo>
                      <a:pt x="105" y="1740"/>
                      <a:pt x="101" y="1740"/>
                      <a:pt x="101" y="1740"/>
                    </a:cubicBezTo>
                    <a:cubicBezTo>
                      <a:pt x="101" y="1740"/>
                      <a:pt x="101" y="1740"/>
                      <a:pt x="101" y="1740"/>
                    </a:cubicBezTo>
                    <a:cubicBezTo>
                      <a:pt x="101" y="1740"/>
                      <a:pt x="101" y="1740"/>
                      <a:pt x="101" y="1744"/>
                    </a:cubicBezTo>
                    <a:lnTo>
                      <a:pt x="101" y="1744"/>
                    </a:lnTo>
                    <a:cubicBezTo>
                      <a:pt x="101" y="1744"/>
                      <a:pt x="101" y="1744"/>
                      <a:pt x="101" y="1744"/>
                    </a:cubicBezTo>
                    <a:lnTo>
                      <a:pt x="101" y="1744"/>
                    </a:lnTo>
                    <a:cubicBezTo>
                      <a:pt x="101" y="1744"/>
                      <a:pt x="101" y="1744"/>
                      <a:pt x="101" y="1744"/>
                    </a:cubicBezTo>
                    <a:cubicBezTo>
                      <a:pt x="101" y="1744"/>
                      <a:pt x="101" y="1748"/>
                      <a:pt x="101" y="1748"/>
                    </a:cubicBezTo>
                    <a:cubicBezTo>
                      <a:pt x="101" y="1748"/>
                      <a:pt x="101" y="1748"/>
                      <a:pt x="101" y="1748"/>
                    </a:cubicBezTo>
                    <a:cubicBezTo>
                      <a:pt x="101" y="1748"/>
                      <a:pt x="101" y="1748"/>
                      <a:pt x="101" y="1748"/>
                    </a:cubicBezTo>
                    <a:cubicBezTo>
                      <a:pt x="101" y="1748"/>
                      <a:pt x="101" y="1748"/>
                      <a:pt x="101" y="1748"/>
                    </a:cubicBezTo>
                    <a:cubicBezTo>
                      <a:pt x="101" y="1748"/>
                      <a:pt x="101" y="1748"/>
                      <a:pt x="101" y="1748"/>
                    </a:cubicBezTo>
                    <a:cubicBezTo>
                      <a:pt x="101" y="1753"/>
                      <a:pt x="101" y="1753"/>
                      <a:pt x="101" y="1753"/>
                    </a:cubicBezTo>
                    <a:lnTo>
                      <a:pt x="101" y="1753"/>
                    </a:lnTo>
                    <a:lnTo>
                      <a:pt x="96" y="1753"/>
                    </a:lnTo>
                    <a:lnTo>
                      <a:pt x="96" y="1753"/>
                    </a:lnTo>
                    <a:cubicBezTo>
                      <a:pt x="96" y="1753"/>
                      <a:pt x="96" y="1757"/>
                      <a:pt x="96" y="1757"/>
                    </a:cubicBezTo>
                    <a:cubicBezTo>
                      <a:pt x="96" y="1757"/>
                      <a:pt x="96" y="1757"/>
                      <a:pt x="96" y="1757"/>
                    </a:cubicBezTo>
                    <a:cubicBezTo>
                      <a:pt x="96" y="1757"/>
                      <a:pt x="96" y="1757"/>
                      <a:pt x="96" y="1757"/>
                    </a:cubicBezTo>
                    <a:cubicBezTo>
                      <a:pt x="96" y="1757"/>
                      <a:pt x="96" y="1757"/>
                      <a:pt x="96" y="1757"/>
                    </a:cubicBezTo>
                    <a:cubicBezTo>
                      <a:pt x="96" y="1757"/>
                      <a:pt x="96" y="1757"/>
                      <a:pt x="96" y="1761"/>
                    </a:cubicBezTo>
                    <a:cubicBezTo>
                      <a:pt x="96" y="1761"/>
                      <a:pt x="96" y="1761"/>
                      <a:pt x="96" y="1761"/>
                    </a:cubicBezTo>
                    <a:cubicBezTo>
                      <a:pt x="96" y="1761"/>
                      <a:pt x="96" y="1761"/>
                      <a:pt x="96" y="1761"/>
                    </a:cubicBezTo>
                    <a:cubicBezTo>
                      <a:pt x="96" y="1761"/>
                      <a:pt x="96" y="1761"/>
                      <a:pt x="96" y="1761"/>
                    </a:cubicBezTo>
                    <a:cubicBezTo>
                      <a:pt x="96" y="1761"/>
                      <a:pt x="96" y="1761"/>
                      <a:pt x="96" y="1761"/>
                    </a:cubicBezTo>
                    <a:cubicBezTo>
                      <a:pt x="96" y="1761"/>
                      <a:pt x="96" y="1766"/>
                      <a:pt x="96" y="1766"/>
                    </a:cubicBezTo>
                    <a:cubicBezTo>
                      <a:pt x="96" y="1766"/>
                      <a:pt x="96" y="1766"/>
                      <a:pt x="96" y="1766"/>
                    </a:cubicBezTo>
                    <a:lnTo>
                      <a:pt x="96" y="1766"/>
                    </a:lnTo>
                    <a:cubicBezTo>
                      <a:pt x="96" y="1766"/>
                      <a:pt x="96" y="1766"/>
                      <a:pt x="96" y="1766"/>
                    </a:cubicBezTo>
                    <a:cubicBezTo>
                      <a:pt x="92" y="1766"/>
                      <a:pt x="92" y="1766"/>
                      <a:pt x="92" y="1766"/>
                    </a:cubicBezTo>
                    <a:cubicBezTo>
                      <a:pt x="92" y="1770"/>
                      <a:pt x="92" y="1770"/>
                      <a:pt x="92" y="1770"/>
                    </a:cubicBezTo>
                    <a:cubicBezTo>
                      <a:pt x="92" y="1770"/>
                      <a:pt x="92" y="1770"/>
                      <a:pt x="92" y="1770"/>
                    </a:cubicBezTo>
                    <a:cubicBezTo>
                      <a:pt x="92" y="1770"/>
                      <a:pt x="92" y="1770"/>
                      <a:pt x="92" y="1770"/>
                    </a:cubicBezTo>
                    <a:cubicBezTo>
                      <a:pt x="92" y="1770"/>
                      <a:pt x="92" y="1770"/>
                      <a:pt x="92" y="1770"/>
                    </a:cubicBezTo>
                    <a:cubicBezTo>
                      <a:pt x="92" y="1770"/>
                      <a:pt x="92" y="1774"/>
                      <a:pt x="92" y="1774"/>
                    </a:cubicBezTo>
                    <a:cubicBezTo>
                      <a:pt x="92" y="1774"/>
                      <a:pt x="92" y="1774"/>
                      <a:pt x="92" y="1774"/>
                    </a:cubicBezTo>
                    <a:cubicBezTo>
                      <a:pt x="92" y="1774"/>
                      <a:pt x="92" y="1774"/>
                      <a:pt x="92" y="1774"/>
                    </a:cubicBezTo>
                    <a:cubicBezTo>
                      <a:pt x="92" y="1774"/>
                      <a:pt x="92" y="1774"/>
                      <a:pt x="92" y="1774"/>
                    </a:cubicBezTo>
                    <a:cubicBezTo>
                      <a:pt x="92" y="1774"/>
                      <a:pt x="92" y="1774"/>
                      <a:pt x="92" y="1779"/>
                    </a:cubicBezTo>
                    <a:cubicBezTo>
                      <a:pt x="92" y="1779"/>
                      <a:pt x="92" y="1779"/>
                      <a:pt x="92" y="1779"/>
                    </a:cubicBezTo>
                    <a:cubicBezTo>
                      <a:pt x="92" y="1779"/>
                      <a:pt x="92" y="1779"/>
                      <a:pt x="92" y="1779"/>
                    </a:cubicBezTo>
                    <a:cubicBezTo>
                      <a:pt x="92" y="1779"/>
                      <a:pt x="92" y="1779"/>
                      <a:pt x="92" y="1779"/>
                    </a:cubicBezTo>
                    <a:cubicBezTo>
                      <a:pt x="92" y="1779"/>
                      <a:pt x="92" y="1779"/>
                      <a:pt x="92" y="1779"/>
                    </a:cubicBezTo>
                    <a:cubicBezTo>
                      <a:pt x="92" y="1779"/>
                      <a:pt x="92" y="1783"/>
                      <a:pt x="88" y="1783"/>
                    </a:cubicBezTo>
                    <a:cubicBezTo>
                      <a:pt x="88" y="1783"/>
                      <a:pt x="88" y="1783"/>
                      <a:pt x="88" y="1783"/>
                    </a:cubicBezTo>
                    <a:cubicBezTo>
                      <a:pt x="88" y="1783"/>
                      <a:pt x="88" y="1783"/>
                      <a:pt x="88" y="1783"/>
                    </a:cubicBezTo>
                    <a:cubicBezTo>
                      <a:pt x="88" y="1783"/>
                      <a:pt x="88" y="1783"/>
                      <a:pt x="88" y="1783"/>
                    </a:cubicBezTo>
                    <a:cubicBezTo>
                      <a:pt x="88" y="1783"/>
                      <a:pt x="88" y="1783"/>
                      <a:pt x="88" y="1783"/>
                    </a:cubicBezTo>
                    <a:cubicBezTo>
                      <a:pt x="88" y="1787"/>
                      <a:pt x="88" y="1787"/>
                      <a:pt x="88" y="1787"/>
                    </a:cubicBezTo>
                    <a:cubicBezTo>
                      <a:pt x="88" y="1787"/>
                      <a:pt x="88" y="1787"/>
                      <a:pt x="88" y="1787"/>
                    </a:cubicBezTo>
                    <a:cubicBezTo>
                      <a:pt x="88" y="1787"/>
                      <a:pt x="88" y="1787"/>
                      <a:pt x="88" y="1787"/>
                    </a:cubicBezTo>
                    <a:cubicBezTo>
                      <a:pt x="88" y="1787"/>
                      <a:pt x="88" y="1787"/>
                      <a:pt x="88" y="1792"/>
                    </a:cubicBezTo>
                    <a:cubicBezTo>
                      <a:pt x="88" y="1792"/>
                      <a:pt x="88" y="1792"/>
                      <a:pt x="88" y="1792"/>
                    </a:cubicBezTo>
                    <a:cubicBezTo>
                      <a:pt x="88" y="1792"/>
                      <a:pt x="88" y="1792"/>
                      <a:pt x="88" y="1792"/>
                    </a:cubicBezTo>
                    <a:cubicBezTo>
                      <a:pt x="88" y="1792"/>
                      <a:pt x="88" y="1792"/>
                      <a:pt x="88" y="1792"/>
                    </a:cubicBezTo>
                    <a:cubicBezTo>
                      <a:pt x="88" y="1792"/>
                      <a:pt x="88" y="1792"/>
                      <a:pt x="88" y="1792"/>
                    </a:cubicBezTo>
                    <a:cubicBezTo>
                      <a:pt x="88" y="1792"/>
                      <a:pt x="88" y="1792"/>
                      <a:pt x="88" y="1796"/>
                    </a:cubicBezTo>
                    <a:cubicBezTo>
                      <a:pt x="88" y="1796"/>
                      <a:pt x="88" y="1796"/>
                      <a:pt x="88" y="1796"/>
                    </a:cubicBezTo>
                    <a:cubicBezTo>
                      <a:pt x="88" y="1796"/>
                      <a:pt x="88" y="1796"/>
                      <a:pt x="88" y="1796"/>
                    </a:cubicBezTo>
                    <a:cubicBezTo>
                      <a:pt x="83" y="1796"/>
                      <a:pt x="83" y="1796"/>
                      <a:pt x="83" y="1796"/>
                    </a:cubicBezTo>
                    <a:cubicBezTo>
                      <a:pt x="83" y="1796"/>
                      <a:pt x="83" y="1796"/>
                      <a:pt x="83" y="1796"/>
                    </a:cubicBezTo>
                    <a:cubicBezTo>
                      <a:pt x="83" y="1796"/>
                      <a:pt x="83" y="1800"/>
                      <a:pt x="83" y="1800"/>
                    </a:cubicBezTo>
                    <a:cubicBezTo>
                      <a:pt x="83" y="1800"/>
                      <a:pt x="83" y="1800"/>
                      <a:pt x="83" y="1800"/>
                    </a:cubicBezTo>
                    <a:cubicBezTo>
                      <a:pt x="83" y="1800"/>
                      <a:pt x="83" y="1800"/>
                      <a:pt x="83" y="1800"/>
                    </a:cubicBezTo>
                    <a:cubicBezTo>
                      <a:pt x="83" y="1800"/>
                      <a:pt x="83" y="1800"/>
                      <a:pt x="83" y="1800"/>
                    </a:cubicBezTo>
                    <a:cubicBezTo>
                      <a:pt x="83" y="1800"/>
                      <a:pt x="83" y="1805"/>
                      <a:pt x="83" y="1805"/>
                    </a:cubicBezTo>
                    <a:cubicBezTo>
                      <a:pt x="83" y="1805"/>
                      <a:pt x="83" y="1805"/>
                      <a:pt x="83" y="1805"/>
                    </a:cubicBezTo>
                    <a:cubicBezTo>
                      <a:pt x="83" y="1805"/>
                      <a:pt x="83" y="1805"/>
                      <a:pt x="83" y="1805"/>
                    </a:cubicBezTo>
                    <a:cubicBezTo>
                      <a:pt x="83" y="1805"/>
                      <a:pt x="83" y="1805"/>
                      <a:pt x="83" y="1805"/>
                    </a:cubicBezTo>
                    <a:cubicBezTo>
                      <a:pt x="83" y="1805"/>
                      <a:pt x="83" y="1805"/>
                      <a:pt x="83" y="1809"/>
                    </a:cubicBezTo>
                    <a:cubicBezTo>
                      <a:pt x="83" y="1809"/>
                      <a:pt x="83" y="1809"/>
                      <a:pt x="83" y="1809"/>
                    </a:cubicBezTo>
                    <a:lnTo>
                      <a:pt x="83" y="1809"/>
                    </a:lnTo>
                    <a:lnTo>
                      <a:pt x="83" y="1809"/>
                    </a:lnTo>
                    <a:cubicBezTo>
                      <a:pt x="83" y="1809"/>
                      <a:pt x="83" y="1809"/>
                      <a:pt x="79" y="1809"/>
                    </a:cubicBezTo>
                    <a:cubicBezTo>
                      <a:pt x="79" y="1809"/>
                      <a:pt x="79" y="1809"/>
                      <a:pt x="79" y="1813"/>
                    </a:cubicBezTo>
                    <a:cubicBezTo>
                      <a:pt x="79" y="1813"/>
                      <a:pt x="79" y="1813"/>
                      <a:pt x="79" y="1813"/>
                    </a:cubicBezTo>
                    <a:cubicBezTo>
                      <a:pt x="79" y="1813"/>
                      <a:pt x="79" y="1813"/>
                      <a:pt x="79" y="1813"/>
                    </a:cubicBezTo>
                    <a:cubicBezTo>
                      <a:pt x="79" y="1818"/>
                      <a:pt x="79" y="1818"/>
                      <a:pt x="79" y="1818"/>
                    </a:cubicBezTo>
                    <a:cubicBezTo>
                      <a:pt x="79" y="1818"/>
                      <a:pt x="79" y="1818"/>
                      <a:pt x="79" y="1818"/>
                    </a:cubicBezTo>
                    <a:cubicBezTo>
                      <a:pt x="79" y="1818"/>
                      <a:pt x="79" y="1822"/>
                      <a:pt x="79" y="1822"/>
                    </a:cubicBezTo>
                    <a:cubicBezTo>
                      <a:pt x="79" y="1822"/>
                      <a:pt x="79" y="1822"/>
                      <a:pt x="79" y="1822"/>
                    </a:cubicBezTo>
                    <a:cubicBezTo>
                      <a:pt x="79" y="1822"/>
                      <a:pt x="79" y="1822"/>
                      <a:pt x="79" y="1822"/>
                    </a:cubicBezTo>
                    <a:lnTo>
                      <a:pt x="79" y="1822"/>
                    </a:lnTo>
                    <a:cubicBezTo>
                      <a:pt x="79" y="1822"/>
                      <a:pt x="79" y="1822"/>
                      <a:pt x="79" y="1826"/>
                    </a:cubicBezTo>
                    <a:lnTo>
                      <a:pt x="79" y="1826"/>
                    </a:lnTo>
                    <a:cubicBezTo>
                      <a:pt x="79" y="1826"/>
                      <a:pt x="75" y="1826"/>
                      <a:pt x="75" y="1826"/>
                    </a:cubicBezTo>
                    <a:lnTo>
                      <a:pt x="75" y="1826"/>
                    </a:lnTo>
                    <a:cubicBezTo>
                      <a:pt x="75" y="1831"/>
                      <a:pt x="75" y="1831"/>
                      <a:pt x="75" y="1831"/>
                    </a:cubicBezTo>
                    <a:cubicBezTo>
                      <a:pt x="75" y="1831"/>
                      <a:pt x="75" y="1831"/>
                      <a:pt x="75" y="1831"/>
                    </a:cubicBezTo>
                    <a:cubicBezTo>
                      <a:pt x="75" y="1835"/>
                      <a:pt x="75" y="1839"/>
                      <a:pt x="70" y="1844"/>
                    </a:cubicBezTo>
                    <a:lnTo>
                      <a:pt x="70" y="1844"/>
                    </a:lnTo>
                    <a:cubicBezTo>
                      <a:pt x="66" y="1874"/>
                      <a:pt x="57" y="1900"/>
                      <a:pt x="53" y="1926"/>
                    </a:cubicBezTo>
                    <a:lnTo>
                      <a:pt x="651" y="2069"/>
                    </a:lnTo>
                    <a:cubicBezTo>
                      <a:pt x="669" y="1987"/>
                      <a:pt x="695" y="1909"/>
                      <a:pt x="725" y="1826"/>
                    </a:cubicBezTo>
                    <a:cubicBezTo>
                      <a:pt x="734" y="1809"/>
                      <a:pt x="738" y="1792"/>
                      <a:pt x="747" y="1770"/>
                    </a:cubicBezTo>
                    <a:close/>
                    <a:moveTo>
                      <a:pt x="959" y="508"/>
                    </a:moveTo>
                    <a:cubicBezTo>
                      <a:pt x="924" y="534"/>
                      <a:pt x="894" y="560"/>
                      <a:pt x="864" y="586"/>
                    </a:cubicBezTo>
                    <a:cubicBezTo>
                      <a:pt x="864" y="586"/>
                      <a:pt x="864" y="586"/>
                      <a:pt x="864" y="586"/>
                    </a:cubicBezTo>
                    <a:cubicBezTo>
                      <a:pt x="864" y="586"/>
                      <a:pt x="864" y="591"/>
                      <a:pt x="859" y="591"/>
                    </a:cubicBezTo>
                    <a:lnTo>
                      <a:pt x="859" y="591"/>
                    </a:lnTo>
                    <a:cubicBezTo>
                      <a:pt x="859" y="591"/>
                      <a:pt x="859" y="591"/>
                      <a:pt x="859" y="591"/>
                    </a:cubicBezTo>
                    <a:cubicBezTo>
                      <a:pt x="859" y="591"/>
                      <a:pt x="859" y="591"/>
                      <a:pt x="859" y="591"/>
                    </a:cubicBezTo>
                    <a:cubicBezTo>
                      <a:pt x="859" y="591"/>
                      <a:pt x="855" y="591"/>
                      <a:pt x="855" y="595"/>
                    </a:cubicBezTo>
                    <a:lnTo>
                      <a:pt x="855" y="595"/>
                    </a:lnTo>
                    <a:cubicBezTo>
                      <a:pt x="855" y="595"/>
                      <a:pt x="855" y="595"/>
                      <a:pt x="855" y="595"/>
                    </a:cubicBezTo>
                    <a:cubicBezTo>
                      <a:pt x="855" y="595"/>
                      <a:pt x="855" y="595"/>
                      <a:pt x="855" y="595"/>
                    </a:cubicBezTo>
                    <a:cubicBezTo>
                      <a:pt x="855" y="595"/>
                      <a:pt x="855" y="595"/>
                      <a:pt x="855" y="595"/>
                    </a:cubicBezTo>
                    <a:lnTo>
                      <a:pt x="851" y="595"/>
                    </a:lnTo>
                    <a:lnTo>
                      <a:pt x="851" y="599"/>
                    </a:lnTo>
                    <a:lnTo>
                      <a:pt x="851" y="599"/>
                    </a:lnTo>
                    <a:cubicBezTo>
                      <a:pt x="851" y="599"/>
                      <a:pt x="851" y="599"/>
                      <a:pt x="851" y="599"/>
                    </a:cubicBezTo>
                    <a:lnTo>
                      <a:pt x="851" y="599"/>
                    </a:lnTo>
                    <a:cubicBezTo>
                      <a:pt x="851" y="599"/>
                      <a:pt x="851" y="599"/>
                      <a:pt x="846" y="599"/>
                    </a:cubicBezTo>
                    <a:cubicBezTo>
                      <a:pt x="846" y="599"/>
                      <a:pt x="846" y="599"/>
                      <a:pt x="846" y="599"/>
                    </a:cubicBezTo>
                    <a:cubicBezTo>
                      <a:pt x="846" y="599"/>
                      <a:pt x="846" y="599"/>
                      <a:pt x="846" y="599"/>
                    </a:cubicBezTo>
                    <a:cubicBezTo>
                      <a:pt x="846" y="599"/>
                      <a:pt x="846" y="604"/>
                      <a:pt x="846" y="604"/>
                    </a:cubicBezTo>
                    <a:cubicBezTo>
                      <a:pt x="846" y="604"/>
                      <a:pt x="846" y="604"/>
                      <a:pt x="846" y="604"/>
                    </a:cubicBezTo>
                    <a:cubicBezTo>
                      <a:pt x="846" y="604"/>
                      <a:pt x="846" y="604"/>
                      <a:pt x="846" y="604"/>
                    </a:cubicBezTo>
                    <a:cubicBezTo>
                      <a:pt x="846" y="604"/>
                      <a:pt x="846" y="604"/>
                      <a:pt x="846" y="604"/>
                    </a:cubicBezTo>
                    <a:cubicBezTo>
                      <a:pt x="842" y="604"/>
                      <a:pt x="842" y="604"/>
                      <a:pt x="842" y="604"/>
                    </a:cubicBezTo>
                    <a:cubicBezTo>
                      <a:pt x="842" y="604"/>
                      <a:pt x="842" y="604"/>
                      <a:pt x="842" y="604"/>
                    </a:cubicBezTo>
                    <a:cubicBezTo>
                      <a:pt x="842" y="604"/>
                      <a:pt x="842" y="604"/>
                      <a:pt x="842" y="604"/>
                    </a:cubicBezTo>
                    <a:cubicBezTo>
                      <a:pt x="842" y="604"/>
                      <a:pt x="842" y="608"/>
                      <a:pt x="842" y="608"/>
                    </a:cubicBezTo>
                    <a:lnTo>
                      <a:pt x="842" y="608"/>
                    </a:lnTo>
                    <a:cubicBezTo>
                      <a:pt x="842" y="608"/>
                      <a:pt x="842" y="608"/>
                      <a:pt x="842" y="608"/>
                    </a:cubicBezTo>
                    <a:cubicBezTo>
                      <a:pt x="838" y="608"/>
                      <a:pt x="838" y="608"/>
                      <a:pt x="838" y="608"/>
                    </a:cubicBezTo>
                    <a:cubicBezTo>
                      <a:pt x="838" y="608"/>
                      <a:pt x="838" y="608"/>
                      <a:pt x="838" y="608"/>
                    </a:cubicBezTo>
                    <a:cubicBezTo>
                      <a:pt x="838" y="608"/>
                      <a:pt x="838" y="608"/>
                      <a:pt x="838" y="608"/>
                    </a:cubicBezTo>
                    <a:cubicBezTo>
                      <a:pt x="838" y="608"/>
                      <a:pt x="838" y="608"/>
                      <a:pt x="838" y="608"/>
                    </a:cubicBezTo>
                    <a:cubicBezTo>
                      <a:pt x="838" y="612"/>
                      <a:pt x="838" y="612"/>
                      <a:pt x="838" y="612"/>
                    </a:cubicBezTo>
                    <a:cubicBezTo>
                      <a:pt x="838" y="612"/>
                      <a:pt x="838" y="612"/>
                      <a:pt x="833" y="612"/>
                    </a:cubicBezTo>
                    <a:lnTo>
                      <a:pt x="833" y="612"/>
                    </a:lnTo>
                    <a:cubicBezTo>
                      <a:pt x="833" y="612"/>
                      <a:pt x="833" y="612"/>
                      <a:pt x="833" y="612"/>
                    </a:cubicBezTo>
                    <a:cubicBezTo>
                      <a:pt x="833" y="612"/>
                      <a:pt x="833" y="612"/>
                      <a:pt x="833" y="612"/>
                    </a:cubicBezTo>
                    <a:cubicBezTo>
                      <a:pt x="833" y="612"/>
                      <a:pt x="833" y="612"/>
                      <a:pt x="833" y="612"/>
                    </a:cubicBezTo>
                    <a:cubicBezTo>
                      <a:pt x="833" y="612"/>
                      <a:pt x="833" y="612"/>
                      <a:pt x="833" y="617"/>
                    </a:cubicBezTo>
                    <a:cubicBezTo>
                      <a:pt x="833" y="617"/>
                      <a:pt x="833" y="617"/>
                      <a:pt x="833" y="617"/>
                    </a:cubicBezTo>
                    <a:cubicBezTo>
                      <a:pt x="833" y="617"/>
                      <a:pt x="829" y="617"/>
                      <a:pt x="829" y="617"/>
                    </a:cubicBezTo>
                    <a:cubicBezTo>
                      <a:pt x="829" y="617"/>
                      <a:pt x="829" y="617"/>
                      <a:pt x="829" y="617"/>
                    </a:cubicBezTo>
                    <a:cubicBezTo>
                      <a:pt x="829" y="617"/>
                      <a:pt x="829" y="617"/>
                      <a:pt x="829" y="617"/>
                    </a:cubicBezTo>
                    <a:cubicBezTo>
                      <a:pt x="829" y="617"/>
                      <a:pt x="829" y="617"/>
                      <a:pt x="829" y="617"/>
                    </a:cubicBezTo>
                    <a:cubicBezTo>
                      <a:pt x="829" y="617"/>
                      <a:pt x="829" y="617"/>
                      <a:pt x="829" y="617"/>
                    </a:cubicBezTo>
                    <a:cubicBezTo>
                      <a:pt x="829" y="617"/>
                      <a:pt x="829" y="621"/>
                      <a:pt x="829" y="621"/>
                    </a:cubicBezTo>
                    <a:cubicBezTo>
                      <a:pt x="825" y="621"/>
                      <a:pt x="825" y="621"/>
                      <a:pt x="825" y="621"/>
                    </a:cubicBezTo>
                    <a:cubicBezTo>
                      <a:pt x="825" y="621"/>
                      <a:pt x="825" y="621"/>
                      <a:pt x="825" y="621"/>
                    </a:cubicBezTo>
                    <a:cubicBezTo>
                      <a:pt x="825" y="621"/>
                      <a:pt x="825" y="621"/>
                      <a:pt x="825" y="621"/>
                    </a:cubicBezTo>
                    <a:cubicBezTo>
                      <a:pt x="825" y="621"/>
                      <a:pt x="825" y="621"/>
                      <a:pt x="825" y="621"/>
                    </a:cubicBezTo>
                    <a:cubicBezTo>
                      <a:pt x="825" y="621"/>
                      <a:pt x="825" y="621"/>
                      <a:pt x="825" y="621"/>
                    </a:cubicBezTo>
                    <a:cubicBezTo>
                      <a:pt x="825" y="621"/>
                      <a:pt x="825" y="621"/>
                      <a:pt x="825" y="621"/>
                    </a:cubicBezTo>
                    <a:lnTo>
                      <a:pt x="820" y="625"/>
                    </a:lnTo>
                    <a:cubicBezTo>
                      <a:pt x="820" y="625"/>
                      <a:pt x="820" y="625"/>
                      <a:pt x="820" y="625"/>
                    </a:cubicBezTo>
                    <a:cubicBezTo>
                      <a:pt x="820" y="625"/>
                      <a:pt x="820" y="625"/>
                      <a:pt x="820" y="625"/>
                    </a:cubicBezTo>
                    <a:cubicBezTo>
                      <a:pt x="820" y="625"/>
                      <a:pt x="820" y="625"/>
                      <a:pt x="820" y="625"/>
                    </a:cubicBezTo>
                    <a:cubicBezTo>
                      <a:pt x="820" y="625"/>
                      <a:pt x="820" y="625"/>
                      <a:pt x="820" y="625"/>
                    </a:cubicBezTo>
                    <a:cubicBezTo>
                      <a:pt x="820" y="625"/>
                      <a:pt x="820" y="625"/>
                      <a:pt x="820" y="625"/>
                    </a:cubicBezTo>
                    <a:cubicBezTo>
                      <a:pt x="820" y="625"/>
                      <a:pt x="816" y="625"/>
                      <a:pt x="816" y="625"/>
                    </a:cubicBezTo>
                    <a:lnTo>
                      <a:pt x="816" y="630"/>
                    </a:lnTo>
                    <a:cubicBezTo>
                      <a:pt x="816" y="630"/>
                      <a:pt x="816" y="630"/>
                      <a:pt x="816" y="630"/>
                    </a:cubicBezTo>
                    <a:cubicBezTo>
                      <a:pt x="816" y="630"/>
                      <a:pt x="816" y="630"/>
                      <a:pt x="816" y="630"/>
                    </a:cubicBezTo>
                    <a:cubicBezTo>
                      <a:pt x="816" y="630"/>
                      <a:pt x="812" y="630"/>
                      <a:pt x="812" y="634"/>
                    </a:cubicBezTo>
                    <a:cubicBezTo>
                      <a:pt x="812" y="634"/>
                      <a:pt x="812" y="634"/>
                      <a:pt x="812" y="634"/>
                    </a:cubicBezTo>
                    <a:cubicBezTo>
                      <a:pt x="812" y="634"/>
                      <a:pt x="812" y="634"/>
                      <a:pt x="812" y="634"/>
                    </a:cubicBezTo>
                    <a:cubicBezTo>
                      <a:pt x="812" y="634"/>
                      <a:pt x="812" y="634"/>
                      <a:pt x="812" y="634"/>
                    </a:cubicBezTo>
                    <a:lnTo>
                      <a:pt x="807" y="634"/>
                    </a:lnTo>
                    <a:lnTo>
                      <a:pt x="807" y="634"/>
                    </a:lnTo>
                    <a:cubicBezTo>
                      <a:pt x="807" y="638"/>
                      <a:pt x="807" y="638"/>
                      <a:pt x="803" y="638"/>
                    </a:cubicBezTo>
                    <a:lnTo>
                      <a:pt x="803" y="638"/>
                    </a:lnTo>
                    <a:cubicBezTo>
                      <a:pt x="803" y="638"/>
                      <a:pt x="803" y="638"/>
                      <a:pt x="803" y="638"/>
                    </a:cubicBezTo>
                    <a:lnTo>
                      <a:pt x="803" y="643"/>
                    </a:lnTo>
                    <a:cubicBezTo>
                      <a:pt x="803" y="643"/>
                      <a:pt x="803" y="643"/>
                      <a:pt x="803" y="643"/>
                    </a:cubicBezTo>
                    <a:lnTo>
                      <a:pt x="803" y="643"/>
                    </a:lnTo>
                    <a:cubicBezTo>
                      <a:pt x="799" y="643"/>
                      <a:pt x="799" y="643"/>
                      <a:pt x="799" y="647"/>
                    </a:cubicBezTo>
                    <a:lnTo>
                      <a:pt x="799" y="647"/>
                    </a:lnTo>
                    <a:lnTo>
                      <a:pt x="794" y="647"/>
                    </a:lnTo>
                    <a:lnTo>
                      <a:pt x="794" y="647"/>
                    </a:lnTo>
                    <a:cubicBezTo>
                      <a:pt x="747" y="690"/>
                      <a:pt x="699" y="738"/>
                      <a:pt x="656" y="786"/>
                    </a:cubicBezTo>
                    <a:lnTo>
                      <a:pt x="1111" y="1206"/>
                    </a:lnTo>
                    <a:cubicBezTo>
                      <a:pt x="1180" y="1128"/>
                      <a:pt x="1258" y="1059"/>
                      <a:pt x="1336" y="994"/>
                    </a:cubicBezTo>
                    <a:close/>
                    <a:moveTo>
                      <a:pt x="2143" y="1"/>
                    </a:moveTo>
                    <a:cubicBezTo>
                      <a:pt x="2143" y="1"/>
                      <a:pt x="2143" y="1"/>
                      <a:pt x="2143" y="1"/>
                    </a:cubicBezTo>
                    <a:cubicBezTo>
                      <a:pt x="2143" y="1"/>
                      <a:pt x="2143" y="1"/>
                      <a:pt x="2143" y="1"/>
                    </a:cubicBezTo>
                    <a:cubicBezTo>
                      <a:pt x="2138" y="1"/>
                      <a:pt x="2138" y="1"/>
                      <a:pt x="2138" y="1"/>
                    </a:cubicBezTo>
                    <a:cubicBezTo>
                      <a:pt x="2138" y="1"/>
                      <a:pt x="2138" y="1"/>
                      <a:pt x="2138" y="1"/>
                    </a:cubicBezTo>
                    <a:cubicBezTo>
                      <a:pt x="2138" y="1"/>
                      <a:pt x="2138" y="1"/>
                      <a:pt x="2134" y="1"/>
                    </a:cubicBezTo>
                    <a:lnTo>
                      <a:pt x="2134" y="1"/>
                    </a:lnTo>
                    <a:cubicBezTo>
                      <a:pt x="2134" y="1"/>
                      <a:pt x="2134" y="1"/>
                      <a:pt x="2134" y="1"/>
                    </a:cubicBezTo>
                    <a:cubicBezTo>
                      <a:pt x="2134" y="1"/>
                      <a:pt x="2134" y="1"/>
                      <a:pt x="2134" y="1"/>
                    </a:cubicBezTo>
                    <a:lnTo>
                      <a:pt x="2134" y="1"/>
                    </a:lnTo>
                    <a:cubicBezTo>
                      <a:pt x="2130" y="1"/>
                      <a:pt x="2130" y="1"/>
                      <a:pt x="2130" y="1"/>
                    </a:cubicBezTo>
                    <a:cubicBezTo>
                      <a:pt x="2130" y="1"/>
                      <a:pt x="2130" y="1"/>
                      <a:pt x="2130" y="1"/>
                    </a:cubicBezTo>
                    <a:cubicBezTo>
                      <a:pt x="2130" y="1"/>
                      <a:pt x="2130" y="1"/>
                      <a:pt x="2130" y="1"/>
                    </a:cubicBezTo>
                    <a:cubicBezTo>
                      <a:pt x="2130" y="1"/>
                      <a:pt x="2130" y="1"/>
                      <a:pt x="2130" y="1"/>
                    </a:cubicBezTo>
                    <a:lnTo>
                      <a:pt x="2130" y="1"/>
                    </a:lnTo>
                    <a:cubicBezTo>
                      <a:pt x="2125" y="1"/>
                      <a:pt x="2125" y="1"/>
                      <a:pt x="2125" y="1"/>
                    </a:cubicBezTo>
                    <a:lnTo>
                      <a:pt x="2125" y="1"/>
                    </a:lnTo>
                    <a:cubicBezTo>
                      <a:pt x="2125" y="1"/>
                      <a:pt x="2125" y="1"/>
                      <a:pt x="2125" y="1"/>
                    </a:cubicBezTo>
                    <a:lnTo>
                      <a:pt x="2125" y="1"/>
                    </a:lnTo>
                    <a:cubicBezTo>
                      <a:pt x="2125" y="1"/>
                      <a:pt x="2121" y="1"/>
                      <a:pt x="2121" y="1"/>
                    </a:cubicBezTo>
                    <a:cubicBezTo>
                      <a:pt x="2121" y="1"/>
                      <a:pt x="2121" y="1"/>
                      <a:pt x="2121" y="1"/>
                    </a:cubicBezTo>
                    <a:cubicBezTo>
                      <a:pt x="2121" y="1"/>
                      <a:pt x="2121" y="1"/>
                      <a:pt x="2121" y="1"/>
                    </a:cubicBezTo>
                    <a:cubicBezTo>
                      <a:pt x="2121" y="1"/>
                      <a:pt x="2121" y="1"/>
                      <a:pt x="2121" y="1"/>
                    </a:cubicBezTo>
                    <a:cubicBezTo>
                      <a:pt x="2121" y="1"/>
                      <a:pt x="2121" y="1"/>
                      <a:pt x="2117" y="1"/>
                    </a:cubicBezTo>
                    <a:lnTo>
                      <a:pt x="2117" y="1"/>
                    </a:lnTo>
                    <a:cubicBezTo>
                      <a:pt x="2117" y="5"/>
                      <a:pt x="2117" y="5"/>
                      <a:pt x="2117" y="5"/>
                    </a:cubicBezTo>
                    <a:lnTo>
                      <a:pt x="2112" y="5"/>
                    </a:lnTo>
                    <a:cubicBezTo>
                      <a:pt x="2112" y="5"/>
                      <a:pt x="2112" y="5"/>
                      <a:pt x="2112" y="5"/>
                    </a:cubicBezTo>
                    <a:cubicBezTo>
                      <a:pt x="2112" y="5"/>
                      <a:pt x="2112" y="5"/>
                      <a:pt x="2112" y="5"/>
                    </a:cubicBezTo>
                    <a:cubicBezTo>
                      <a:pt x="2112" y="5"/>
                      <a:pt x="2112" y="5"/>
                      <a:pt x="2112" y="5"/>
                    </a:cubicBezTo>
                    <a:cubicBezTo>
                      <a:pt x="2112" y="5"/>
                      <a:pt x="2112" y="5"/>
                      <a:pt x="2112" y="5"/>
                    </a:cubicBezTo>
                    <a:cubicBezTo>
                      <a:pt x="2112" y="5"/>
                      <a:pt x="2108" y="5"/>
                      <a:pt x="2108" y="5"/>
                    </a:cubicBezTo>
                    <a:cubicBezTo>
                      <a:pt x="2108" y="5"/>
                      <a:pt x="2108" y="5"/>
                      <a:pt x="2108" y="5"/>
                    </a:cubicBezTo>
                    <a:lnTo>
                      <a:pt x="2104" y="5"/>
                    </a:lnTo>
                    <a:lnTo>
                      <a:pt x="2104" y="5"/>
                    </a:lnTo>
                    <a:lnTo>
                      <a:pt x="2104" y="5"/>
                    </a:lnTo>
                    <a:cubicBezTo>
                      <a:pt x="2104" y="5"/>
                      <a:pt x="2104" y="5"/>
                      <a:pt x="2104" y="5"/>
                    </a:cubicBezTo>
                    <a:cubicBezTo>
                      <a:pt x="2104" y="5"/>
                      <a:pt x="2104" y="5"/>
                      <a:pt x="2104" y="5"/>
                    </a:cubicBezTo>
                    <a:cubicBezTo>
                      <a:pt x="2099" y="5"/>
                      <a:pt x="2099" y="5"/>
                      <a:pt x="2099" y="5"/>
                    </a:cubicBezTo>
                    <a:cubicBezTo>
                      <a:pt x="2099" y="5"/>
                      <a:pt x="2099" y="5"/>
                      <a:pt x="2099" y="5"/>
                    </a:cubicBezTo>
                    <a:cubicBezTo>
                      <a:pt x="2099" y="5"/>
                      <a:pt x="2099" y="5"/>
                      <a:pt x="2099" y="5"/>
                    </a:cubicBezTo>
                    <a:cubicBezTo>
                      <a:pt x="2099" y="5"/>
                      <a:pt x="2095" y="5"/>
                      <a:pt x="2095" y="5"/>
                    </a:cubicBezTo>
                    <a:lnTo>
                      <a:pt x="2095" y="5"/>
                    </a:lnTo>
                    <a:cubicBezTo>
                      <a:pt x="2095" y="5"/>
                      <a:pt x="2091" y="5"/>
                      <a:pt x="2091" y="5"/>
                    </a:cubicBezTo>
                    <a:cubicBezTo>
                      <a:pt x="2091" y="5"/>
                      <a:pt x="2091" y="5"/>
                      <a:pt x="2091" y="5"/>
                    </a:cubicBezTo>
                    <a:cubicBezTo>
                      <a:pt x="2091" y="10"/>
                      <a:pt x="2091" y="10"/>
                      <a:pt x="2091" y="10"/>
                    </a:cubicBezTo>
                    <a:lnTo>
                      <a:pt x="2091" y="10"/>
                    </a:lnTo>
                    <a:cubicBezTo>
                      <a:pt x="2086" y="10"/>
                      <a:pt x="2086" y="10"/>
                      <a:pt x="2086" y="10"/>
                    </a:cubicBezTo>
                    <a:lnTo>
                      <a:pt x="2086" y="10"/>
                    </a:lnTo>
                    <a:cubicBezTo>
                      <a:pt x="2082" y="10"/>
                      <a:pt x="2082" y="10"/>
                      <a:pt x="2082" y="10"/>
                    </a:cubicBezTo>
                    <a:cubicBezTo>
                      <a:pt x="2082" y="10"/>
                      <a:pt x="2082" y="10"/>
                      <a:pt x="2082" y="10"/>
                    </a:cubicBezTo>
                    <a:cubicBezTo>
                      <a:pt x="2082" y="10"/>
                      <a:pt x="2082" y="10"/>
                      <a:pt x="2082" y="10"/>
                    </a:cubicBezTo>
                    <a:lnTo>
                      <a:pt x="2082" y="10"/>
                    </a:lnTo>
                    <a:cubicBezTo>
                      <a:pt x="2078" y="10"/>
                      <a:pt x="2078" y="10"/>
                      <a:pt x="2073" y="10"/>
                    </a:cubicBezTo>
                    <a:lnTo>
                      <a:pt x="2073" y="10"/>
                    </a:lnTo>
                    <a:cubicBezTo>
                      <a:pt x="2073" y="10"/>
                      <a:pt x="2073" y="10"/>
                      <a:pt x="2073" y="10"/>
                    </a:cubicBezTo>
                    <a:cubicBezTo>
                      <a:pt x="2073" y="10"/>
                      <a:pt x="2073" y="10"/>
                      <a:pt x="2069" y="10"/>
                    </a:cubicBezTo>
                    <a:cubicBezTo>
                      <a:pt x="2069" y="10"/>
                      <a:pt x="2069" y="10"/>
                      <a:pt x="2069" y="10"/>
                    </a:cubicBezTo>
                    <a:lnTo>
                      <a:pt x="2069" y="10"/>
                    </a:lnTo>
                    <a:cubicBezTo>
                      <a:pt x="2069" y="10"/>
                      <a:pt x="2065" y="14"/>
                      <a:pt x="2065" y="14"/>
                    </a:cubicBezTo>
                    <a:lnTo>
                      <a:pt x="2065" y="14"/>
                    </a:lnTo>
                    <a:cubicBezTo>
                      <a:pt x="2065" y="14"/>
                      <a:pt x="2065" y="14"/>
                      <a:pt x="2060" y="14"/>
                    </a:cubicBezTo>
                    <a:lnTo>
                      <a:pt x="2060" y="14"/>
                    </a:lnTo>
                    <a:cubicBezTo>
                      <a:pt x="2060" y="14"/>
                      <a:pt x="2056" y="14"/>
                      <a:pt x="2052" y="14"/>
                    </a:cubicBezTo>
                    <a:cubicBezTo>
                      <a:pt x="1948" y="36"/>
                      <a:pt x="1844" y="62"/>
                      <a:pt x="1744" y="92"/>
                    </a:cubicBezTo>
                    <a:lnTo>
                      <a:pt x="1930" y="682"/>
                    </a:lnTo>
                    <a:cubicBezTo>
                      <a:pt x="2030" y="647"/>
                      <a:pt x="2134" y="625"/>
                      <a:pt x="2234" y="608"/>
                    </a:cubicBezTo>
                    <a:close/>
                    <a:moveTo>
                      <a:pt x="3422" y="135"/>
                    </a:moveTo>
                    <a:cubicBezTo>
                      <a:pt x="3422" y="135"/>
                      <a:pt x="3422" y="135"/>
                      <a:pt x="3422" y="135"/>
                    </a:cubicBezTo>
                    <a:cubicBezTo>
                      <a:pt x="3422" y="135"/>
                      <a:pt x="3422" y="135"/>
                      <a:pt x="3422" y="135"/>
                    </a:cubicBezTo>
                    <a:cubicBezTo>
                      <a:pt x="3422" y="135"/>
                      <a:pt x="3422" y="135"/>
                      <a:pt x="3422" y="135"/>
                    </a:cubicBezTo>
                    <a:cubicBezTo>
                      <a:pt x="3417" y="135"/>
                      <a:pt x="3417" y="135"/>
                      <a:pt x="3417" y="135"/>
                    </a:cubicBezTo>
                    <a:cubicBezTo>
                      <a:pt x="3417" y="135"/>
                      <a:pt x="3417" y="135"/>
                      <a:pt x="3417" y="135"/>
                    </a:cubicBezTo>
                    <a:cubicBezTo>
                      <a:pt x="3417" y="135"/>
                      <a:pt x="3417" y="135"/>
                      <a:pt x="3417" y="135"/>
                    </a:cubicBezTo>
                    <a:cubicBezTo>
                      <a:pt x="3417" y="135"/>
                      <a:pt x="3417" y="135"/>
                      <a:pt x="3417" y="135"/>
                    </a:cubicBezTo>
                    <a:lnTo>
                      <a:pt x="3417" y="135"/>
                    </a:lnTo>
                    <a:cubicBezTo>
                      <a:pt x="3413" y="135"/>
                      <a:pt x="3413" y="131"/>
                      <a:pt x="3413" y="131"/>
                    </a:cubicBezTo>
                    <a:cubicBezTo>
                      <a:pt x="3413" y="131"/>
                      <a:pt x="3413" y="131"/>
                      <a:pt x="3413" y="131"/>
                    </a:cubicBezTo>
                    <a:cubicBezTo>
                      <a:pt x="3413" y="131"/>
                      <a:pt x="3413" y="131"/>
                      <a:pt x="3413" y="131"/>
                    </a:cubicBezTo>
                    <a:cubicBezTo>
                      <a:pt x="3413" y="131"/>
                      <a:pt x="3413" y="131"/>
                      <a:pt x="3413" y="131"/>
                    </a:cubicBezTo>
                    <a:cubicBezTo>
                      <a:pt x="3413" y="131"/>
                      <a:pt x="3409" y="131"/>
                      <a:pt x="3409" y="131"/>
                    </a:cubicBezTo>
                    <a:cubicBezTo>
                      <a:pt x="3409" y="131"/>
                      <a:pt x="3409" y="131"/>
                      <a:pt x="3409" y="131"/>
                    </a:cubicBezTo>
                    <a:cubicBezTo>
                      <a:pt x="3409" y="131"/>
                      <a:pt x="3409" y="131"/>
                      <a:pt x="3409" y="131"/>
                    </a:cubicBezTo>
                    <a:cubicBezTo>
                      <a:pt x="3409" y="131"/>
                      <a:pt x="3409" y="131"/>
                      <a:pt x="3409" y="131"/>
                    </a:cubicBezTo>
                    <a:cubicBezTo>
                      <a:pt x="3409" y="131"/>
                      <a:pt x="3409" y="131"/>
                      <a:pt x="3404" y="131"/>
                    </a:cubicBezTo>
                    <a:cubicBezTo>
                      <a:pt x="3404" y="131"/>
                      <a:pt x="3404" y="131"/>
                      <a:pt x="3404" y="131"/>
                    </a:cubicBezTo>
                    <a:cubicBezTo>
                      <a:pt x="3404" y="131"/>
                      <a:pt x="3404" y="131"/>
                      <a:pt x="3404" y="131"/>
                    </a:cubicBezTo>
                    <a:cubicBezTo>
                      <a:pt x="3404" y="131"/>
                      <a:pt x="3404" y="131"/>
                      <a:pt x="3404" y="131"/>
                    </a:cubicBezTo>
                    <a:cubicBezTo>
                      <a:pt x="3404" y="131"/>
                      <a:pt x="3404" y="127"/>
                      <a:pt x="3404" y="127"/>
                    </a:cubicBezTo>
                    <a:cubicBezTo>
                      <a:pt x="3404" y="127"/>
                      <a:pt x="3400" y="127"/>
                      <a:pt x="3400" y="127"/>
                    </a:cubicBezTo>
                    <a:cubicBezTo>
                      <a:pt x="3400" y="127"/>
                      <a:pt x="3400" y="127"/>
                      <a:pt x="3400" y="127"/>
                    </a:cubicBezTo>
                    <a:cubicBezTo>
                      <a:pt x="3400" y="127"/>
                      <a:pt x="3400" y="127"/>
                      <a:pt x="3400" y="127"/>
                    </a:cubicBezTo>
                    <a:cubicBezTo>
                      <a:pt x="3400" y="127"/>
                      <a:pt x="3400" y="127"/>
                      <a:pt x="3400" y="127"/>
                    </a:cubicBezTo>
                    <a:cubicBezTo>
                      <a:pt x="3400" y="127"/>
                      <a:pt x="3400" y="127"/>
                      <a:pt x="3400" y="127"/>
                    </a:cubicBezTo>
                    <a:cubicBezTo>
                      <a:pt x="3396" y="127"/>
                      <a:pt x="3396" y="127"/>
                      <a:pt x="3396" y="127"/>
                    </a:cubicBezTo>
                    <a:lnTo>
                      <a:pt x="3396" y="127"/>
                    </a:lnTo>
                    <a:cubicBezTo>
                      <a:pt x="3396" y="127"/>
                      <a:pt x="3396" y="127"/>
                      <a:pt x="3396" y="127"/>
                    </a:cubicBezTo>
                    <a:cubicBezTo>
                      <a:pt x="3396" y="127"/>
                      <a:pt x="3396" y="127"/>
                      <a:pt x="3396" y="127"/>
                    </a:cubicBezTo>
                    <a:cubicBezTo>
                      <a:pt x="3396" y="127"/>
                      <a:pt x="3391" y="127"/>
                      <a:pt x="3391" y="127"/>
                    </a:cubicBezTo>
                    <a:cubicBezTo>
                      <a:pt x="3391" y="127"/>
                      <a:pt x="3391" y="127"/>
                      <a:pt x="3391" y="127"/>
                    </a:cubicBezTo>
                    <a:cubicBezTo>
                      <a:pt x="3391" y="127"/>
                      <a:pt x="3391" y="122"/>
                      <a:pt x="3391" y="122"/>
                    </a:cubicBezTo>
                    <a:cubicBezTo>
                      <a:pt x="3391" y="122"/>
                      <a:pt x="3391" y="122"/>
                      <a:pt x="3391" y="122"/>
                    </a:cubicBezTo>
                    <a:cubicBezTo>
                      <a:pt x="3391" y="122"/>
                      <a:pt x="3391" y="122"/>
                      <a:pt x="3387" y="122"/>
                    </a:cubicBezTo>
                    <a:cubicBezTo>
                      <a:pt x="3387" y="122"/>
                      <a:pt x="3387" y="122"/>
                      <a:pt x="3387" y="122"/>
                    </a:cubicBezTo>
                    <a:cubicBezTo>
                      <a:pt x="3387" y="122"/>
                      <a:pt x="3387" y="122"/>
                      <a:pt x="3387" y="122"/>
                    </a:cubicBezTo>
                    <a:cubicBezTo>
                      <a:pt x="3387" y="122"/>
                      <a:pt x="3387" y="122"/>
                      <a:pt x="3387" y="122"/>
                    </a:cubicBezTo>
                    <a:lnTo>
                      <a:pt x="3383" y="122"/>
                    </a:lnTo>
                    <a:lnTo>
                      <a:pt x="3383" y="122"/>
                    </a:lnTo>
                    <a:lnTo>
                      <a:pt x="3383" y="122"/>
                    </a:lnTo>
                    <a:cubicBezTo>
                      <a:pt x="3383" y="122"/>
                      <a:pt x="3383" y="122"/>
                      <a:pt x="3383" y="122"/>
                    </a:cubicBezTo>
                    <a:cubicBezTo>
                      <a:pt x="3383" y="122"/>
                      <a:pt x="3383" y="122"/>
                      <a:pt x="3383" y="122"/>
                    </a:cubicBezTo>
                    <a:lnTo>
                      <a:pt x="3383" y="122"/>
                    </a:lnTo>
                    <a:cubicBezTo>
                      <a:pt x="3378" y="122"/>
                      <a:pt x="3378" y="122"/>
                      <a:pt x="3378" y="118"/>
                    </a:cubicBezTo>
                    <a:cubicBezTo>
                      <a:pt x="3378" y="118"/>
                      <a:pt x="3378" y="118"/>
                      <a:pt x="3378" y="118"/>
                    </a:cubicBezTo>
                    <a:cubicBezTo>
                      <a:pt x="3378" y="118"/>
                      <a:pt x="3378" y="118"/>
                      <a:pt x="3378" y="118"/>
                    </a:cubicBezTo>
                    <a:cubicBezTo>
                      <a:pt x="3378" y="118"/>
                      <a:pt x="3378" y="118"/>
                      <a:pt x="3378" y="118"/>
                    </a:cubicBezTo>
                    <a:cubicBezTo>
                      <a:pt x="3378" y="118"/>
                      <a:pt x="3374" y="118"/>
                      <a:pt x="3374" y="118"/>
                    </a:cubicBezTo>
                    <a:lnTo>
                      <a:pt x="3374" y="118"/>
                    </a:lnTo>
                    <a:cubicBezTo>
                      <a:pt x="3374" y="118"/>
                      <a:pt x="3374" y="118"/>
                      <a:pt x="3374" y="118"/>
                    </a:cubicBezTo>
                    <a:cubicBezTo>
                      <a:pt x="3374" y="118"/>
                      <a:pt x="3374" y="118"/>
                      <a:pt x="3374" y="118"/>
                    </a:cubicBezTo>
                    <a:lnTo>
                      <a:pt x="3370" y="118"/>
                    </a:lnTo>
                    <a:cubicBezTo>
                      <a:pt x="3370" y="118"/>
                      <a:pt x="3370" y="118"/>
                      <a:pt x="3370" y="118"/>
                    </a:cubicBezTo>
                    <a:cubicBezTo>
                      <a:pt x="3370" y="118"/>
                      <a:pt x="3370" y="118"/>
                      <a:pt x="3370" y="118"/>
                    </a:cubicBezTo>
                    <a:cubicBezTo>
                      <a:pt x="3365" y="118"/>
                      <a:pt x="3365" y="118"/>
                      <a:pt x="3365" y="114"/>
                    </a:cubicBezTo>
                    <a:cubicBezTo>
                      <a:pt x="3365" y="114"/>
                      <a:pt x="3365" y="114"/>
                      <a:pt x="3365" y="114"/>
                    </a:cubicBezTo>
                    <a:cubicBezTo>
                      <a:pt x="3365" y="114"/>
                      <a:pt x="3365" y="114"/>
                      <a:pt x="3365" y="114"/>
                    </a:cubicBezTo>
                    <a:cubicBezTo>
                      <a:pt x="3365" y="114"/>
                      <a:pt x="3365" y="114"/>
                      <a:pt x="3365" y="114"/>
                    </a:cubicBezTo>
                    <a:lnTo>
                      <a:pt x="3365" y="114"/>
                    </a:lnTo>
                    <a:cubicBezTo>
                      <a:pt x="3361" y="114"/>
                      <a:pt x="3361" y="114"/>
                      <a:pt x="3361" y="114"/>
                    </a:cubicBezTo>
                    <a:cubicBezTo>
                      <a:pt x="3361" y="114"/>
                      <a:pt x="3361" y="114"/>
                      <a:pt x="3361" y="114"/>
                    </a:cubicBezTo>
                    <a:cubicBezTo>
                      <a:pt x="3361" y="114"/>
                      <a:pt x="3361" y="114"/>
                      <a:pt x="3361" y="114"/>
                    </a:cubicBezTo>
                    <a:lnTo>
                      <a:pt x="3361" y="114"/>
                    </a:lnTo>
                    <a:cubicBezTo>
                      <a:pt x="3361" y="114"/>
                      <a:pt x="3357" y="114"/>
                      <a:pt x="3357" y="114"/>
                    </a:cubicBezTo>
                    <a:cubicBezTo>
                      <a:pt x="3357" y="114"/>
                      <a:pt x="3357" y="114"/>
                      <a:pt x="3357" y="114"/>
                    </a:cubicBezTo>
                    <a:cubicBezTo>
                      <a:pt x="3357" y="114"/>
                      <a:pt x="3357" y="114"/>
                      <a:pt x="3352" y="109"/>
                    </a:cubicBezTo>
                    <a:cubicBezTo>
                      <a:pt x="3352" y="109"/>
                      <a:pt x="3352" y="109"/>
                      <a:pt x="3352" y="109"/>
                    </a:cubicBezTo>
                    <a:cubicBezTo>
                      <a:pt x="3352" y="109"/>
                      <a:pt x="3352" y="109"/>
                      <a:pt x="3352" y="109"/>
                    </a:cubicBezTo>
                    <a:cubicBezTo>
                      <a:pt x="3352" y="109"/>
                      <a:pt x="3352" y="109"/>
                      <a:pt x="3352" y="109"/>
                    </a:cubicBezTo>
                    <a:cubicBezTo>
                      <a:pt x="3352" y="109"/>
                      <a:pt x="3352" y="109"/>
                      <a:pt x="3352" y="109"/>
                    </a:cubicBezTo>
                    <a:cubicBezTo>
                      <a:pt x="3352" y="109"/>
                      <a:pt x="3348" y="109"/>
                      <a:pt x="3348" y="109"/>
                    </a:cubicBezTo>
                    <a:lnTo>
                      <a:pt x="3348" y="109"/>
                    </a:lnTo>
                    <a:cubicBezTo>
                      <a:pt x="3348" y="109"/>
                      <a:pt x="3348" y="109"/>
                      <a:pt x="3348" y="109"/>
                    </a:cubicBezTo>
                    <a:cubicBezTo>
                      <a:pt x="3344" y="109"/>
                      <a:pt x="3344" y="109"/>
                      <a:pt x="3344" y="109"/>
                    </a:cubicBezTo>
                    <a:cubicBezTo>
                      <a:pt x="3344" y="109"/>
                      <a:pt x="3344" y="109"/>
                      <a:pt x="3344" y="109"/>
                    </a:cubicBezTo>
                    <a:cubicBezTo>
                      <a:pt x="3344" y="109"/>
                      <a:pt x="3344" y="109"/>
                      <a:pt x="3344" y="109"/>
                    </a:cubicBezTo>
                    <a:cubicBezTo>
                      <a:pt x="3344" y="109"/>
                      <a:pt x="3344" y="109"/>
                      <a:pt x="3344" y="109"/>
                    </a:cubicBezTo>
                    <a:cubicBezTo>
                      <a:pt x="3339" y="105"/>
                      <a:pt x="3339" y="105"/>
                      <a:pt x="3339" y="105"/>
                    </a:cubicBezTo>
                    <a:cubicBezTo>
                      <a:pt x="3339" y="105"/>
                      <a:pt x="3339" y="105"/>
                      <a:pt x="3339" y="105"/>
                    </a:cubicBezTo>
                    <a:cubicBezTo>
                      <a:pt x="3339" y="105"/>
                      <a:pt x="3339" y="105"/>
                      <a:pt x="3335" y="105"/>
                    </a:cubicBezTo>
                    <a:cubicBezTo>
                      <a:pt x="3335" y="105"/>
                      <a:pt x="3335" y="105"/>
                      <a:pt x="3335" y="105"/>
                    </a:cubicBezTo>
                    <a:cubicBezTo>
                      <a:pt x="3335" y="105"/>
                      <a:pt x="3335" y="105"/>
                      <a:pt x="3335" y="105"/>
                    </a:cubicBezTo>
                    <a:cubicBezTo>
                      <a:pt x="3335" y="105"/>
                      <a:pt x="3335" y="105"/>
                      <a:pt x="3335" y="105"/>
                    </a:cubicBezTo>
                    <a:cubicBezTo>
                      <a:pt x="3335" y="105"/>
                      <a:pt x="3331" y="105"/>
                      <a:pt x="3331" y="105"/>
                    </a:cubicBezTo>
                    <a:cubicBezTo>
                      <a:pt x="3331" y="105"/>
                      <a:pt x="3331" y="105"/>
                      <a:pt x="3331" y="105"/>
                    </a:cubicBezTo>
                    <a:cubicBezTo>
                      <a:pt x="3331" y="105"/>
                      <a:pt x="3331" y="105"/>
                      <a:pt x="3331" y="101"/>
                    </a:cubicBezTo>
                    <a:lnTo>
                      <a:pt x="3331" y="101"/>
                    </a:lnTo>
                    <a:cubicBezTo>
                      <a:pt x="3326" y="101"/>
                      <a:pt x="3326" y="101"/>
                      <a:pt x="3326" y="101"/>
                    </a:cubicBezTo>
                    <a:lnTo>
                      <a:pt x="3326" y="101"/>
                    </a:lnTo>
                    <a:cubicBezTo>
                      <a:pt x="3326" y="101"/>
                      <a:pt x="3326" y="101"/>
                      <a:pt x="3322" y="101"/>
                    </a:cubicBezTo>
                    <a:lnTo>
                      <a:pt x="3322" y="101"/>
                    </a:lnTo>
                    <a:cubicBezTo>
                      <a:pt x="3322" y="101"/>
                      <a:pt x="3322" y="101"/>
                      <a:pt x="3322" y="101"/>
                    </a:cubicBezTo>
                    <a:cubicBezTo>
                      <a:pt x="3322" y="101"/>
                      <a:pt x="3322" y="101"/>
                      <a:pt x="3322" y="101"/>
                    </a:cubicBezTo>
                    <a:cubicBezTo>
                      <a:pt x="3322" y="101"/>
                      <a:pt x="3318" y="101"/>
                      <a:pt x="3318" y="101"/>
                    </a:cubicBezTo>
                    <a:lnTo>
                      <a:pt x="3318" y="101"/>
                    </a:lnTo>
                    <a:cubicBezTo>
                      <a:pt x="3318" y="101"/>
                      <a:pt x="3318" y="101"/>
                      <a:pt x="3313" y="96"/>
                    </a:cubicBezTo>
                    <a:lnTo>
                      <a:pt x="3313" y="96"/>
                    </a:lnTo>
                    <a:cubicBezTo>
                      <a:pt x="3313" y="96"/>
                      <a:pt x="3313" y="96"/>
                      <a:pt x="3313" y="96"/>
                    </a:cubicBezTo>
                    <a:cubicBezTo>
                      <a:pt x="3313" y="96"/>
                      <a:pt x="3313" y="96"/>
                      <a:pt x="3313" y="96"/>
                    </a:cubicBezTo>
                    <a:cubicBezTo>
                      <a:pt x="3313" y="96"/>
                      <a:pt x="3309" y="96"/>
                      <a:pt x="3309" y="96"/>
                    </a:cubicBezTo>
                    <a:lnTo>
                      <a:pt x="3309" y="96"/>
                    </a:lnTo>
                    <a:cubicBezTo>
                      <a:pt x="3309" y="96"/>
                      <a:pt x="3309" y="96"/>
                      <a:pt x="3309" y="96"/>
                    </a:cubicBezTo>
                    <a:cubicBezTo>
                      <a:pt x="3309" y="96"/>
                      <a:pt x="3309" y="96"/>
                      <a:pt x="3309" y="96"/>
                    </a:cubicBezTo>
                    <a:cubicBezTo>
                      <a:pt x="3309" y="96"/>
                      <a:pt x="3305" y="96"/>
                      <a:pt x="3305" y="96"/>
                    </a:cubicBezTo>
                    <a:cubicBezTo>
                      <a:pt x="3305" y="96"/>
                      <a:pt x="3305" y="96"/>
                      <a:pt x="3305" y="96"/>
                    </a:cubicBezTo>
                    <a:cubicBezTo>
                      <a:pt x="3305" y="96"/>
                      <a:pt x="3305" y="92"/>
                      <a:pt x="3300" y="92"/>
                    </a:cubicBezTo>
                    <a:cubicBezTo>
                      <a:pt x="3300" y="92"/>
                      <a:pt x="3300" y="92"/>
                      <a:pt x="3300" y="92"/>
                    </a:cubicBezTo>
                    <a:cubicBezTo>
                      <a:pt x="3300" y="92"/>
                      <a:pt x="3300" y="92"/>
                      <a:pt x="3300" y="92"/>
                    </a:cubicBezTo>
                    <a:cubicBezTo>
                      <a:pt x="3300" y="92"/>
                      <a:pt x="3300" y="92"/>
                      <a:pt x="3300" y="92"/>
                    </a:cubicBezTo>
                    <a:cubicBezTo>
                      <a:pt x="3300" y="92"/>
                      <a:pt x="3300" y="92"/>
                      <a:pt x="3296" y="92"/>
                    </a:cubicBezTo>
                    <a:lnTo>
                      <a:pt x="3296" y="92"/>
                    </a:lnTo>
                    <a:cubicBezTo>
                      <a:pt x="3296" y="92"/>
                      <a:pt x="3296" y="92"/>
                      <a:pt x="3292" y="92"/>
                    </a:cubicBezTo>
                    <a:cubicBezTo>
                      <a:pt x="3292" y="92"/>
                      <a:pt x="3292" y="92"/>
                      <a:pt x="3292" y="92"/>
                    </a:cubicBezTo>
                    <a:cubicBezTo>
                      <a:pt x="3292" y="92"/>
                      <a:pt x="3292" y="92"/>
                      <a:pt x="3292" y="92"/>
                    </a:cubicBezTo>
                    <a:cubicBezTo>
                      <a:pt x="3292" y="92"/>
                      <a:pt x="3292" y="92"/>
                      <a:pt x="3292" y="92"/>
                    </a:cubicBezTo>
                    <a:cubicBezTo>
                      <a:pt x="3287" y="88"/>
                      <a:pt x="3287" y="88"/>
                      <a:pt x="3287" y="88"/>
                    </a:cubicBezTo>
                    <a:lnTo>
                      <a:pt x="3287" y="88"/>
                    </a:lnTo>
                    <a:cubicBezTo>
                      <a:pt x="3287" y="88"/>
                      <a:pt x="3287" y="88"/>
                      <a:pt x="3283" y="88"/>
                    </a:cubicBezTo>
                    <a:cubicBezTo>
                      <a:pt x="3283" y="88"/>
                      <a:pt x="3283" y="88"/>
                      <a:pt x="3283" y="88"/>
                    </a:cubicBezTo>
                    <a:cubicBezTo>
                      <a:pt x="3283" y="88"/>
                      <a:pt x="3279" y="88"/>
                      <a:pt x="3279" y="88"/>
                    </a:cubicBezTo>
                    <a:cubicBezTo>
                      <a:pt x="3279" y="88"/>
                      <a:pt x="3279" y="88"/>
                      <a:pt x="3279" y="88"/>
                    </a:cubicBezTo>
                    <a:cubicBezTo>
                      <a:pt x="3274" y="83"/>
                      <a:pt x="3270" y="83"/>
                      <a:pt x="3270" y="83"/>
                    </a:cubicBezTo>
                    <a:cubicBezTo>
                      <a:pt x="3270" y="83"/>
                      <a:pt x="3270" y="83"/>
                      <a:pt x="3270" y="83"/>
                    </a:cubicBezTo>
                    <a:cubicBezTo>
                      <a:pt x="3266" y="83"/>
                      <a:pt x="3266" y="83"/>
                      <a:pt x="3261" y="79"/>
                    </a:cubicBezTo>
                    <a:cubicBezTo>
                      <a:pt x="3261" y="79"/>
                      <a:pt x="3261" y="79"/>
                      <a:pt x="3261" y="79"/>
                    </a:cubicBezTo>
                    <a:cubicBezTo>
                      <a:pt x="3261" y="79"/>
                      <a:pt x="3257" y="79"/>
                      <a:pt x="3257" y="79"/>
                    </a:cubicBezTo>
                    <a:cubicBezTo>
                      <a:pt x="3253" y="79"/>
                      <a:pt x="3253" y="79"/>
                      <a:pt x="3253" y="79"/>
                    </a:cubicBezTo>
                    <a:lnTo>
                      <a:pt x="3253" y="79"/>
                    </a:lnTo>
                    <a:cubicBezTo>
                      <a:pt x="3248" y="79"/>
                      <a:pt x="3244" y="75"/>
                      <a:pt x="3240" y="75"/>
                    </a:cubicBezTo>
                    <a:cubicBezTo>
                      <a:pt x="3240" y="75"/>
                      <a:pt x="3240" y="75"/>
                      <a:pt x="3240" y="75"/>
                    </a:cubicBezTo>
                    <a:lnTo>
                      <a:pt x="3240" y="75"/>
                    </a:lnTo>
                    <a:cubicBezTo>
                      <a:pt x="3170" y="53"/>
                      <a:pt x="3097" y="36"/>
                      <a:pt x="3027" y="23"/>
                    </a:cubicBezTo>
                    <a:lnTo>
                      <a:pt x="2906" y="625"/>
                    </a:lnTo>
                    <a:cubicBezTo>
                      <a:pt x="3006" y="647"/>
                      <a:pt x="3105" y="677"/>
                      <a:pt x="3205" y="7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3" name="Google Shape;1551;p31">
                <a:extLst>
                  <a:ext uri="{FF2B5EF4-FFF2-40B4-BE49-F238E27FC236}">
                    <a16:creationId xmlns:a16="http://schemas.microsoft.com/office/drawing/2014/main" id="{6BCF8285-F956-447D-A82D-8DF0AEAEF47D}"/>
                  </a:ext>
                </a:extLst>
              </p:cNvPr>
              <p:cNvSpPr/>
              <p:nvPr/>
            </p:nvSpPr>
            <p:spPr>
              <a:xfrm>
                <a:off x="6509540" y="1907873"/>
                <a:ext cx="572568" cy="572568"/>
              </a:xfrm>
              <a:custGeom>
                <a:avLst/>
                <a:gdLst/>
                <a:ahLst/>
                <a:cxnLst/>
                <a:rect l="l" t="t" r="r" b="b"/>
                <a:pathLst>
                  <a:path w="4367" h="4367" extrusionOk="0">
                    <a:moveTo>
                      <a:pt x="3989" y="2870"/>
                    </a:moveTo>
                    <a:cubicBezTo>
                      <a:pt x="3612" y="3868"/>
                      <a:pt x="2493" y="4366"/>
                      <a:pt x="1496" y="3989"/>
                    </a:cubicBezTo>
                    <a:cubicBezTo>
                      <a:pt x="503" y="3612"/>
                      <a:pt x="0" y="2498"/>
                      <a:pt x="377" y="1500"/>
                    </a:cubicBezTo>
                    <a:cubicBezTo>
                      <a:pt x="754" y="503"/>
                      <a:pt x="1873" y="0"/>
                      <a:pt x="2870" y="377"/>
                    </a:cubicBezTo>
                    <a:cubicBezTo>
                      <a:pt x="3863" y="759"/>
                      <a:pt x="4366" y="1873"/>
                      <a:pt x="3989" y="287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4" name="Google Shape;1552;p31">
                <a:extLst>
                  <a:ext uri="{FF2B5EF4-FFF2-40B4-BE49-F238E27FC236}">
                    <a16:creationId xmlns:a16="http://schemas.microsoft.com/office/drawing/2014/main" id="{CFC74859-3A76-4774-BAD0-2D64E962EB60}"/>
                  </a:ext>
                </a:extLst>
              </p:cNvPr>
              <p:cNvSpPr/>
              <p:nvPr/>
            </p:nvSpPr>
            <p:spPr>
              <a:xfrm>
                <a:off x="6660189" y="2039118"/>
                <a:ext cx="263798" cy="312834"/>
              </a:xfrm>
              <a:custGeom>
                <a:avLst/>
                <a:gdLst/>
                <a:ahLst/>
                <a:cxnLst/>
                <a:rect l="l" t="t" r="r" b="b"/>
                <a:pathLst>
                  <a:path w="2012" h="2386" extrusionOk="0">
                    <a:moveTo>
                      <a:pt x="546" y="2186"/>
                    </a:moveTo>
                    <a:lnTo>
                      <a:pt x="789" y="2281"/>
                    </a:lnTo>
                    <a:lnTo>
                      <a:pt x="885" y="2030"/>
                    </a:lnTo>
                    <a:lnTo>
                      <a:pt x="919" y="2038"/>
                    </a:lnTo>
                    <a:cubicBezTo>
                      <a:pt x="1253" y="2104"/>
                      <a:pt x="1509" y="1991"/>
                      <a:pt x="1604" y="1739"/>
                    </a:cubicBezTo>
                    <a:cubicBezTo>
                      <a:pt x="1734" y="1397"/>
                      <a:pt x="1435" y="1206"/>
                      <a:pt x="1192" y="1054"/>
                    </a:cubicBezTo>
                    <a:cubicBezTo>
                      <a:pt x="1036" y="959"/>
                      <a:pt x="915" y="881"/>
                      <a:pt x="954" y="781"/>
                    </a:cubicBezTo>
                    <a:cubicBezTo>
                      <a:pt x="980" y="716"/>
                      <a:pt x="1049" y="655"/>
                      <a:pt x="1257" y="733"/>
                    </a:cubicBezTo>
                    <a:cubicBezTo>
                      <a:pt x="1392" y="785"/>
                      <a:pt x="1522" y="876"/>
                      <a:pt x="1643" y="1002"/>
                    </a:cubicBezTo>
                    <a:lnTo>
                      <a:pt x="1899" y="729"/>
                    </a:lnTo>
                    <a:cubicBezTo>
                      <a:pt x="1804" y="629"/>
                      <a:pt x="1674" y="534"/>
                      <a:pt x="1522" y="460"/>
                    </a:cubicBezTo>
                    <a:lnTo>
                      <a:pt x="1487" y="443"/>
                    </a:lnTo>
                    <a:lnTo>
                      <a:pt x="1578" y="200"/>
                    </a:lnTo>
                    <a:lnTo>
                      <a:pt x="1335" y="109"/>
                    </a:lnTo>
                    <a:lnTo>
                      <a:pt x="1240" y="352"/>
                    </a:lnTo>
                    <a:lnTo>
                      <a:pt x="1205" y="343"/>
                    </a:lnTo>
                    <a:cubicBezTo>
                      <a:pt x="854" y="265"/>
                      <a:pt x="585" y="374"/>
                      <a:pt x="490" y="634"/>
                    </a:cubicBezTo>
                    <a:cubicBezTo>
                      <a:pt x="356" y="981"/>
                      <a:pt x="655" y="1171"/>
                      <a:pt x="893" y="1327"/>
                    </a:cubicBezTo>
                    <a:cubicBezTo>
                      <a:pt x="1049" y="1427"/>
                      <a:pt x="1175" y="1505"/>
                      <a:pt x="1132" y="1609"/>
                    </a:cubicBezTo>
                    <a:cubicBezTo>
                      <a:pt x="1123" y="1640"/>
                      <a:pt x="1093" y="1679"/>
                      <a:pt x="1028" y="1683"/>
                    </a:cubicBezTo>
                    <a:cubicBezTo>
                      <a:pt x="980" y="1687"/>
                      <a:pt x="919" y="1670"/>
                      <a:pt x="837" y="1640"/>
                    </a:cubicBezTo>
                    <a:cubicBezTo>
                      <a:pt x="672" y="1579"/>
                      <a:pt x="499" y="1457"/>
                      <a:pt x="377" y="1314"/>
                    </a:cubicBezTo>
                    <a:lnTo>
                      <a:pt x="108" y="1588"/>
                    </a:lnTo>
                    <a:cubicBezTo>
                      <a:pt x="217" y="1709"/>
                      <a:pt x="403" y="1839"/>
                      <a:pt x="598" y="1930"/>
                    </a:cubicBezTo>
                    <a:lnTo>
                      <a:pt x="637" y="1947"/>
                    </a:lnTo>
                    <a:close/>
                    <a:moveTo>
                      <a:pt x="837" y="2385"/>
                    </a:moveTo>
                    <a:lnTo>
                      <a:pt x="438" y="2234"/>
                    </a:lnTo>
                    <a:lnTo>
                      <a:pt x="529" y="1991"/>
                    </a:lnTo>
                    <a:cubicBezTo>
                      <a:pt x="317" y="1887"/>
                      <a:pt x="126" y="1748"/>
                      <a:pt x="22" y="1609"/>
                    </a:cubicBezTo>
                    <a:lnTo>
                      <a:pt x="0" y="1579"/>
                    </a:lnTo>
                    <a:lnTo>
                      <a:pt x="382" y="1193"/>
                    </a:lnTo>
                    <a:lnTo>
                      <a:pt x="412" y="1228"/>
                    </a:lnTo>
                    <a:cubicBezTo>
                      <a:pt x="525" y="1371"/>
                      <a:pt x="702" y="1501"/>
                      <a:pt x="867" y="1562"/>
                    </a:cubicBezTo>
                    <a:cubicBezTo>
                      <a:pt x="937" y="1588"/>
                      <a:pt x="989" y="1601"/>
                      <a:pt x="1019" y="1601"/>
                    </a:cubicBezTo>
                    <a:cubicBezTo>
                      <a:pt x="1049" y="1596"/>
                      <a:pt x="1054" y="1588"/>
                      <a:pt x="1054" y="1579"/>
                    </a:cubicBezTo>
                    <a:cubicBezTo>
                      <a:pt x="1071" y="1536"/>
                      <a:pt x="954" y="1462"/>
                      <a:pt x="850" y="1397"/>
                    </a:cubicBezTo>
                    <a:cubicBezTo>
                      <a:pt x="611" y="1245"/>
                      <a:pt x="256" y="1015"/>
                      <a:pt x="408" y="603"/>
                    </a:cubicBezTo>
                    <a:cubicBezTo>
                      <a:pt x="520" y="317"/>
                      <a:pt x="815" y="183"/>
                      <a:pt x="1188" y="256"/>
                    </a:cubicBezTo>
                    <a:lnTo>
                      <a:pt x="1283" y="1"/>
                    </a:lnTo>
                    <a:lnTo>
                      <a:pt x="1687" y="152"/>
                    </a:lnTo>
                    <a:lnTo>
                      <a:pt x="1591" y="404"/>
                    </a:lnTo>
                    <a:cubicBezTo>
                      <a:pt x="1756" y="486"/>
                      <a:pt x="1890" y="590"/>
                      <a:pt x="1986" y="707"/>
                    </a:cubicBezTo>
                    <a:lnTo>
                      <a:pt x="2012" y="733"/>
                    </a:lnTo>
                    <a:lnTo>
                      <a:pt x="1643" y="1124"/>
                    </a:lnTo>
                    <a:lnTo>
                      <a:pt x="1613" y="1089"/>
                    </a:lnTo>
                    <a:cubicBezTo>
                      <a:pt x="1492" y="959"/>
                      <a:pt x="1361" y="863"/>
                      <a:pt x="1227" y="811"/>
                    </a:cubicBezTo>
                    <a:cubicBezTo>
                      <a:pt x="1175" y="794"/>
                      <a:pt x="1054" y="755"/>
                      <a:pt x="1032" y="811"/>
                    </a:cubicBezTo>
                    <a:cubicBezTo>
                      <a:pt x="1019" y="846"/>
                      <a:pt x="1140" y="924"/>
                      <a:pt x="1236" y="985"/>
                    </a:cubicBezTo>
                    <a:cubicBezTo>
                      <a:pt x="1474" y="1137"/>
                      <a:pt x="1838" y="1362"/>
                      <a:pt x="1682" y="1770"/>
                    </a:cubicBezTo>
                    <a:cubicBezTo>
                      <a:pt x="1578" y="2047"/>
                      <a:pt x="1292" y="2182"/>
                      <a:pt x="937" y="21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10" name="Google Shape;1553;p31">
              <a:extLst>
                <a:ext uri="{FF2B5EF4-FFF2-40B4-BE49-F238E27FC236}">
                  <a16:creationId xmlns:a16="http://schemas.microsoft.com/office/drawing/2014/main" id="{A3DEE599-B479-46F5-9D9F-310D837D118C}"/>
                </a:ext>
              </a:extLst>
            </p:cNvPr>
            <p:cNvGrpSpPr/>
            <p:nvPr/>
          </p:nvGrpSpPr>
          <p:grpSpPr>
            <a:xfrm>
              <a:off x="7096663" y="3893452"/>
              <a:ext cx="527728" cy="527728"/>
              <a:chOff x="7096663" y="3893452"/>
              <a:chExt cx="527728" cy="527728"/>
            </a:xfrm>
          </p:grpSpPr>
          <p:sp>
            <p:nvSpPr>
              <p:cNvPr id="327" name="Google Shape;1554;p31">
                <a:extLst>
                  <a:ext uri="{FF2B5EF4-FFF2-40B4-BE49-F238E27FC236}">
                    <a16:creationId xmlns:a16="http://schemas.microsoft.com/office/drawing/2014/main" id="{2F99EC43-22E0-472B-AD17-A25E7D520EB3}"/>
                  </a:ext>
                </a:extLst>
              </p:cNvPr>
              <p:cNvSpPr/>
              <p:nvPr/>
            </p:nvSpPr>
            <p:spPr>
              <a:xfrm>
                <a:off x="7096663" y="3893452"/>
                <a:ext cx="527728" cy="527728"/>
              </a:xfrm>
              <a:custGeom>
                <a:avLst/>
                <a:gdLst/>
                <a:ahLst/>
                <a:cxnLst/>
                <a:rect l="l" t="t" r="r" b="b"/>
                <a:pathLst>
                  <a:path w="4025" h="4025" extrusionOk="0">
                    <a:moveTo>
                      <a:pt x="3608" y="2767"/>
                    </a:moveTo>
                    <a:cubicBezTo>
                      <a:pt x="3192" y="3647"/>
                      <a:pt x="2143" y="4024"/>
                      <a:pt x="1263" y="3608"/>
                    </a:cubicBezTo>
                    <a:cubicBezTo>
                      <a:pt x="378" y="3192"/>
                      <a:pt x="1" y="2143"/>
                      <a:pt x="417" y="1258"/>
                    </a:cubicBezTo>
                    <a:cubicBezTo>
                      <a:pt x="833" y="378"/>
                      <a:pt x="1887" y="1"/>
                      <a:pt x="2767" y="417"/>
                    </a:cubicBezTo>
                    <a:cubicBezTo>
                      <a:pt x="3647" y="833"/>
                      <a:pt x="4024" y="1887"/>
                      <a:pt x="3608" y="27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8" name="Google Shape;1555;p31">
                <a:extLst>
                  <a:ext uri="{FF2B5EF4-FFF2-40B4-BE49-F238E27FC236}">
                    <a16:creationId xmlns:a16="http://schemas.microsoft.com/office/drawing/2014/main" id="{DD959FC7-0635-424C-8B9B-412465726900}"/>
                  </a:ext>
                </a:extLst>
              </p:cNvPr>
              <p:cNvSpPr/>
              <p:nvPr/>
            </p:nvSpPr>
            <p:spPr>
              <a:xfrm>
                <a:off x="7129703" y="3926492"/>
                <a:ext cx="462303" cy="462303"/>
              </a:xfrm>
              <a:custGeom>
                <a:avLst/>
                <a:gdLst/>
                <a:ahLst/>
                <a:cxnLst/>
                <a:rect l="l" t="t" r="r" b="b"/>
                <a:pathLst>
                  <a:path w="3526" h="3526" extrusionOk="0">
                    <a:moveTo>
                      <a:pt x="3165" y="690"/>
                    </a:moveTo>
                    <a:lnTo>
                      <a:pt x="2823" y="950"/>
                    </a:lnTo>
                    <a:cubicBezTo>
                      <a:pt x="2866" y="1006"/>
                      <a:pt x="2905" y="1067"/>
                      <a:pt x="2940" y="1132"/>
                    </a:cubicBezTo>
                    <a:lnTo>
                      <a:pt x="3317" y="932"/>
                    </a:lnTo>
                    <a:cubicBezTo>
                      <a:pt x="3274" y="846"/>
                      <a:pt x="3222" y="768"/>
                      <a:pt x="3165" y="690"/>
                    </a:cubicBezTo>
                    <a:close/>
                    <a:moveTo>
                      <a:pt x="3508" y="1518"/>
                    </a:moveTo>
                    <a:lnTo>
                      <a:pt x="3083" y="1578"/>
                    </a:lnTo>
                    <a:cubicBezTo>
                      <a:pt x="3096" y="1648"/>
                      <a:pt x="3100" y="1722"/>
                      <a:pt x="3096" y="1791"/>
                    </a:cubicBezTo>
                    <a:lnTo>
                      <a:pt x="3525" y="1804"/>
                    </a:lnTo>
                    <a:cubicBezTo>
                      <a:pt x="3525" y="1778"/>
                      <a:pt x="3525" y="1752"/>
                      <a:pt x="3525" y="1726"/>
                    </a:cubicBezTo>
                    <a:lnTo>
                      <a:pt x="3525" y="1726"/>
                    </a:lnTo>
                    <a:lnTo>
                      <a:pt x="3525" y="1726"/>
                    </a:lnTo>
                    <a:lnTo>
                      <a:pt x="3525" y="1726"/>
                    </a:lnTo>
                    <a:cubicBezTo>
                      <a:pt x="3525" y="1722"/>
                      <a:pt x="3525" y="1722"/>
                      <a:pt x="3525" y="1717"/>
                    </a:cubicBezTo>
                    <a:lnTo>
                      <a:pt x="3525" y="1717"/>
                    </a:lnTo>
                    <a:cubicBezTo>
                      <a:pt x="3525" y="1717"/>
                      <a:pt x="3525" y="1717"/>
                      <a:pt x="3525" y="1717"/>
                    </a:cubicBezTo>
                    <a:lnTo>
                      <a:pt x="3525" y="1717"/>
                    </a:lnTo>
                    <a:lnTo>
                      <a:pt x="3525" y="1717"/>
                    </a:lnTo>
                    <a:lnTo>
                      <a:pt x="3525" y="1717"/>
                    </a:lnTo>
                    <a:cubicBezTo>
                      <a:pt x="3525" y="1717"/>
                      <a:pt x="3525" y="1713"/>
                      <a:pt x="3525" y="1713"/>
                    </a:cubicBezTo>
                    <a:lnTo>
                      <a:pt x="3525" y="1713"/>
                    </a:lnTo>
                    <a:cubicBezTo>
                      <a:pt x="3525" y="1713"/>
                      <a:pt x="3525" y="1713"/>
                      <a:pt x="3525" y="1713"/>
                    </a:cubicBezTo>
                    <a:lnTo>
                      <a:pt x="3525" y="1713"/>
                    </a:lnTo>
                    <a:lnTo>
                      <a:pt x="3525" y="1713"/>
                    </a:lnTo>
                    <a:lnTo>
                      <a:pt x="3525" y="1708"/>
                    </a:lnTo>
                    <a:cubicBezTo>
                      <a:pt x="3525" y="1708"/>
                      <a:pt x="3525" y="1708"/>
                      <a:pt x="3525" y="1708"/>
                    </a:cubicBezTo>
                    <a:lnTo>
                      <a:pt x="3525" y="1708"/>
                    </a:lnTo>
                    <a:cubicBezTo>
                      <a:pt x="3525" y="1708"/>
                      <a:pt x="3525" y="1708"/>
                      <a:pt x="3525" y="1708"/>
                    </a:cubicBezTo>
                    <a:lnTo>
                      <a:pt x="3525" y="1708"/>
                    </a:lnTo>
                    <a:cubicBezTo>
                      <a:pt x="3525" y="1704"/>
                      <a:pt x="3525" y="1704"/>
                      <a:pt x="3525" y="1704"/>
                    </a:cubicBezTo>
                    <a:lnTo>
                      <a:pt x="3525" y="1704"/>
                    </a:lnTo>
                    <a:lnTo>
                      <a:pt x="3525" y="1704"/>
                    </a:lnTo>
                    <a:lnTo>
                      <a:pt x="3525" y="1704"/>
                    </a:lnTo>
                    <a:cubicBezTo>
                      <a:pt x="3525" y="1704"/>
                      <a:pt x="3525" y="1704"/>
                      <a:pt x="3525" y="1704"/>
                    </a:cubicBezTo>
                    <a:lnTo>
                      <a:pt x="3525" y="1704"/>
                    </a:lnTo>
                    <a:cubicBezTo>
                      <a:pt x="3525" y="1704"/>
                      <a:pt x="3525" y="1700"/>
                      <a:pt x="3525" y="1700"/>
                    </a:cubicBezTo>
                    <a:lnTo>
                      <a:pt x="3525" y="1700"/>
                    </a:lnTo>
                    <a:lnTo>
                      <a:pt x="3525" y="1700"/>
                    </a:lnTo>
                    <a:lnTo>
                      <a:pt x="3525" y="1700"/>
                    </a:lnTo>
                    <a:cubicBezTo>
                      <a:pt x="3525" y="1700"/>
                      <a:pt x="3525" y="1700"/>
                      <a:pt x="3525" y="1700"/>
                    </a:cubicBezTo>
                    <a:lnTo>
                      <a:pt x="3525" y="1700"/>
                    </a:lnTo>
                    <a:cubicBezTo>
                      <a:pt x="3525" y="1700"/>
                      <a:pt x="3525" y="1700"/>
                      <a:pt x="3525" y="1695"/>
                    </a:cubicBezTo>
                    <a:lnTo>
                      <a:pt x="3525" y="1695"/>
                    </a:lnTo>
                    <a:lnTo>
                      <a:pt x="3525" y="1695"/>
                    </a:lnTo>
                    <a:lnTo>
                      <a:pt x="3525" y="1695"/>
                    </a:lnTo>
                    <a:cubicBezTo>
                      <a:pt x="3525" y="1695"/>
                      <a:pt x="3525" y="1695"/>
                      <a:pt x="3525" y="1695"/>
                    </a:cubicBezTo>
                    <a:lnTo>
                      <a:pt x="3525" y="1695"/>
                    </a:lnTo>
                    <a:cubicBezTo>
                      <a:pt x="3525" y="1695"/>
                      <a:pt x="3525" y="1695"/>
                      <a:pt x="3525" y="1695"/>
                    </a:cubicBezTo>
                    <a:lnTo>
                      <a:pt x="3525" y="1691"/>
                    </a:lnTo>
                    <a:cubicBezTo>
                      <a:pt x="3525" y="1691"/>
                      <a:pt x="3525" y="1691"/>
                      <a:pt x="3525" y="1691"/>
                    </a:cubicBezTo>
                    <a:lnTo>
                      <a:pt x="3525" y="1691"/>
                    </a:lnTo>
                    <a:lnTo>
                      <a:pt x="3525" y="1691"/>
                    </a:lnTo>
                    <a:cubicBezTo>
                      <a:pt x="3525" y="1691"/>
                      <a:pt x="3525" y="1691"/>
                      <a:pt x="3525" y="1691"/>
                    </a:cubicBezTo>
                    <a:lnTo>
                      <a:pt x="3525" y="1691"/>
                    </a:lnTo>
                    <a:lnTo>
                      <a:pt x="3525" y="1691"/>
                    </a:lnTo>
                    <a:cubicBezTo>
                      <a:pt x="3525" y="1687"/>
                      <a:pt x="3525" y="1687"/>
                      <a:pt x="3525" y="1687"/>
                    </a:cubicBezTo>
                    <a:lnTo>
                      <a:pt x="3525" y="1687"/>
                    </a:lnTo>
                    <a:lnTo>
                      <a:pt x="3525" y="1687"/>
                    </a:lnTo>
                    <a:cubicBezTo>
                      <a:pt x="3525" y="1687"/>
                      <a:pt x="3525" y="1687"/>
                      <a:pt x="3525" y="1687"/>
                    </a:cubicBezTo>
                    <a:lnTo>
                      <a:pt x="3525" y="1687"/>
                    </a:lnTo>
                    <a:cubicBezTo>
                      <a:pt x="3525" y="1687"/>
                      <a:pt x="3525" y="1687"/>
                      <a:pt x="3525" y="1687"/>
                    </a:cubicBezTo>
                    <a:lnTo>
                      <a:pt x="3525" y="1682"/>
                    </a:lnTo>
                    <a:cubicBezTo>
                      <a:pt x="3525" y="1682"/>
                      <a:pt x="3525" y="1682"/>
                      <a:pt x="3525" y="1682"/>
                    </a:cubicBezTo>
                    <a:lnTo>
                      <a:pt x="3525" y="1682"/>
                    </a:lnTo>
                    <a:lnTo>
                      <a:pt x="3525" y="1682"/>
                    </a:lnTo>
                    <a:cubicBezTo>
                      <a:pt x="3525" y="1682"/>
                      <a:pt x="3525" y="1682"/>
                      <a:pt x="3525" y="1682"/>
                    </a:cubicBezTo>
                    <a:lnTo>
                      <a:pt x="3525" y="1682"/>
                    </a:lnTo>
                    <a:lnTo>
                      <a:pt x="3525" y="1682"/>
                    </a:lnTo>
                    <a:cubicBezTo>
                      <a:pt x="3525" y="1682"/>
                      <a:pt x="3525" y="1678"/>
                      <a:pt x="3525" y="1678"/>
                    </a:cubicBezTo>
                    <a:lnTo>
                      <a:pt x="3525" y="1678"/>
                    </a:lnTo>
                    <a:cubicBezTo>
                      <a:pt x="3525" y="1678"/>
                      <a:pt x="3525" y="1678"/>
                      <a:pt x="3525" y="1678"/>
                    </a:cubicBezTo>
                    <a:lnTo>
                      <a:pt x="3525" y="1678"/>
                    </a:lnTo>
                    <a:cubicBezTo>
                      <a:pt x="3525" y="1678"/>
                      <a:pt x="3525" y="1678"/>
                      <a:pt x="3525" y="1678"/>
                    </a:cubicBezTo>
                    <a:lnTo>
                      <a:pt x="3525" y="1678"/>
                    </a:lnTo>
                    <a:lnTo>
                      <a:pt x="3525" y="1674"/>
                    </a:lnTo>
                    <a:cubicBezTo>
                      <a:pt x="3525" y="1674"/>
                      <a:pt x="3525" y="1674"/>
                      <a:pt x="3525" y="1674"/>
                    </a:cubicBezTo>
                    <a:lnTo>
                      <a:pt x="3525" y="1674"/>
                    </a:lnTo>
                    <a:lnTo>
                      <a:pt x="3525" y="1674"/>
                    </a:lnTo>
                    <a:cubicBezTo>
                      <a:pt x="3525" y="1674"/>
                      <a:pt x="3525" y="1674"/>
                      <a:pt x="3525" y="1669"/>
                    </a:cubicBezTo>
                    <a:lnTo>
                      <a:pt x="3525" y="1669"/>
                    </a:lnTo>
                    <a:lnTo>
                      <a:pt x="3525" y="1669"/>
                    </a:lnTo>
                    <a:cubicBezTo>
                      <a:pt x="3525" y="1669"/>
                      <a:pt x="3525" y="1669"/>
                      <a:pt x="3525" y="1669"/>
                    </a:cubicBezTo>
                    <a:lnTo>
                      <a:pt x="3525" y="1669"/>
                    </a:lnTo>
                    <a:lnTo>
                      <a:pt x="3525" y="1669"/>
                    </a:lnTo>
                    <a:cubicBezTo>
                      <a:pt x="3525" y="1665"/>
                      <a:pt x="3525" y="1665"/>
                      <a:pt x="3525" y="1665"/>
                    </a:cubicBezTo>
                    <a:lnTo>
                      <a:pt x="3525" y="1665"/>
                    </a:lnTo>
                    <a:cubicBezTo>
                      <a:pt x="3525" y="1661"/>
                      <a:pt x="3525" y="1661"/>
                      <a:pt x="3525" y="1661"/>
                    </a:cubicBezTo>
                    <a:lnTo>
                      <a:pt x="3525" y="1661"/>
                    </a:lnTo>
                    <a:cubicBezTo>
                      <a:pt x="3525" y="1661"/>
                      <a:pt x="3525" y="1656"/>
                      <a:pt x="3525" y="1656"/>
                    </a:cubicBezTo>
                    <a:cubicBezTo>
                      <a:pt x="3525" y="1656"/>
                      <a:pt x="3525" y="1656"/>
                      <a:pt x="3525" y="1656"/>
                    </a:cubicBezTo>
                    <a:cubicBezTo>
                      <a:pt x="3521" y="1609"/>
                      <a:pt x="3517" y="1565"/>
                      <a:pt x="3508" y="1518"/>
                    </a:cubicBezTo>
                    <a:moveTo>
                      <a:pt x="3404" y="2407"/>
                    </a:moveTo>
                    <a:lnTo>
                      <a:pt x="3005" y="2250"/>
                    </a:lnTo>
                    <a:cubicBezTo>
                      <a:pt x="2992" y="2276"/>
                      <a:pt x="2983" y="2302"/>
                      <a:pt x="2970" y="2333"/>
                    </a:cubicBezTo>
                    <a:cubicBezTo>
                      <a:pt x="2953" y="2368"/>
                      <a:pt x="2931" y="2407"/>
                      <a:pt x="2910" y="2446"/>
                    </a:cubicBezTo>
                    <a:lnTo>
                      <a:pt x="3278" y="2662"/>
                    </a:lnTo>
                    <a:cubicBezTo>
                      <a:pt x="3287" y="2645"/>
                      <a:pt x="3300" y="2628"/>
                      <a:pt x="3308" y="2610"/>
                    </a:cubicBezTo>
                    <a:cubicBezTo>
                      <a:pt x="3308" y="2610"/>
                      <a:pt x="3308" y="2610"/>
                      <a:pt x="3308" y="2606"/>
                    </a:cubicBezTo>
                    <a:cubicBezTo>
                      <a:pt x="3308" y="2606"/>
                      <a:pt x="3308" y="2606"/>
                      <a:pt x="3308" y="2606"/>
                    </a:cubicBezTo>
                    <a:cubicBezTo>
                      <a:pt x="3308" y="2606"/>
                      <a:pt x="3308" y="2606"/>
                      <a:pt x="3308" y="2606"/>
                    </a:cubicBezTo>
                    <a:lnTo>
                      <a:pt x="3308" y="2606"/>
                    </a:lnTo>
                    <a:lnTo>
                      <a:pt x="3308" y="2606"/>
                    </a:lnTo>
                    <a:cubicBezTo>
                      <a:pt x="3308" y="2606"/>
                      <a:pt x="3308" y="2606"/>
                      <a:pt x="3308" y="2606"/>
                    </a:cubicBezTo>
                    <a:lnTo>
                      <a:pt x="3313" y="2606"/>
                    </a:lnTo>
                    <a:lnTo>
                      <a:pt x="3313" y="2606"/>
                    </a:lnTo>
                    <a:lnTo>
                      <a:pt x="3313" y="2602"/>
                    </a:lnTo>
                    <a:lnTo>
                      <a:pt x="3313" y="2602"/>
                    </a:lnTo>
                    <a:cubicBezTo>
                      <a:pt x="3313" y="2602"/>
                      <a:pt x="3313" y="2602"/>
                      <a:pt x="3313" y="2602"/>
                    </a:cubicBezTo>
                    <a:lnTo>
                      <a:pt x="3313" y="2602"/>
                    </a:lnTo>
                    <a:cubicBezTo>
                      <a:pt x="3313" y="2602"/>
                      <a:pt x="3313" y="2602"/>
                      <a:pt x="3313" y="2602"/>
                    </a:cubicBezTo>
                    <a:cubicBezTo>
                      <a:pt x="3313" y="2602"/>
                      <a:pt x="3313" y="2602"/>
                      <a:pt x="3313" y="2602"/>
                    </a:cubicBezTo>
                    <a:cubicBezTo>
                      <a:pt x="3313" y="2597"/>
                      <a:pt x="3317" y="2597"/>
                      <a:pt x="3317" y="2597"/>
                    </a:cubicBezTo>
                    <a:lnTo>
                      <a:pt x="3317" y="2597"/>
                    </a:lnTo>
                    <a:cubicBezTo>
                      <a:pt x="3317" y="2593"/>
                      <a:pt x="3317" y="2593"/>
                      <a:pt x="3317" y="2593"/>
                    </a:cubicBezTo>
                    <a:cubicBezTo>
                      <a:pt x="3317" y="2593"/>
                      <a:pt x="3317" y="2593"/>
                      <a:pt x="3317" y="2593"/>
                    </a:cubicBezTo>
                    <a:cubicBezTo>
                      <a:pt x="3317" y="2593"/>
                      <a:pt x="3317" y="2593"/>
                      <a:pt x="3317" y="2593"/>
                    </a:cubicBezTo>
                    <a:lnTo>
                      <a:pt x="3317" y="2593"/>
                    </a:lnTo>
                    <a:cubicBezTo>
                      <a:pt x="3317" y="2593"/>
                      <a:pt x="3317" y="2593"/>
                      <a:pt x="3317" y="2593"/>
                    </a:cubicBezTo>
                    <a:cubicBezTo>
                      <a:pt x="3317" y="2593"/>
                      <a:pt x="3317" y="2593"/>
                      <a:pt x="3317" y="2593"/>
                    </a:cubicBezTo>
                    <a:cubicBezTo>
                      <a:pt x="3317" y="2593"/>
                      <a:pt x="3317" y="2593"/>
                      <a:pt x="3317" y="2593"/>
                    </a:cubicBezTo>
                    <a:cubicBezTo>
                      <a:pt x="3317" y="2589"/>
                      <a:pt x="3317" y="2589"/>
                      <a:pt x="3317" y="2589"/>
                    </a:cubicBezTo>
                    <a:cubicBezTo>
                      <a:pt x="3317" y="2589"/>
                      <a:pt x="3317" y="2589"/>
                      <a:pt x="3317" y="2589"/>
                    </a:cubicBezTo>
                    <a:cubicBezTo>
                      <a:pt x="3317" y="2589"/>
                      <a:pt x="3317" y="2589"/>
                      <a:pt x="3322" y="2589"/>
                    </a:cubicBezTo>
                    <a:cubicBezTo>
                      <a:pt x="3322" y="2589"/>
                      <a:pt x="3322" y="2589"/>
                      <a:pt x="3322" y="2589"/>
                    </a:cubicBezTo>
                    <a:cubicBezTo>
                      <a:pt x="3322" y="2589"/>
                      <a:pt x="3322" y="2589"/>
                      <a:pt x="3322" y="2589"/>
                    </a:cubicBezTo>
                    <a:cubicBezTo>
                      <a:pt x="3322" y="2589"/>
                      <a:pt x="3322" y="2589"/>
                      <a:pt x="3322" y="2589"/>
                    </a:cubicBezTo>
                    <a:cubicBezTo>
                      <a:pt x="3322" y="2589"/>
                      <a:pt x="3322" y="2589"/>
                      <a:pt x="3322" y="2589"/>
                    </a:cubicBezTo>
                    <a:lnTo>
                      <a:pt x="3322" y="2584"/>
                    </a:lnTo>
                    <a:cubicBezTo>
                      <a:pt x="3322" y="2584"/>
                      <a:pt x="3322" y="2584"/>
                      <a:pt x="3322" y="2584"/>
                    </a:cubicBezTo>
                    <a:cubicBezTo>
                      <a:pt x="3322" y="2584"/>
                      <a:pt x="3322" y="2584"/>
                      <a:pt x="3322" y="2584"/>
                    </a:cubicBezTo>
                    <a:lnTo>
                      <a:pt x="3322" y="2584"/>
                    </a:lnTo>
                    <a:cubicBezTo>
                      <a:pt x="3322" y="2584"/>
                      <a:pt x="3322" y="2584"/>
                      <a:pt x="3322" y="2584"/>
                    </a:cubicBezTo>
                    <a:lnTo>
                      <a:pt x="3322" y="2584"/>
                    </a:lnTo>
                    <a:cubicBezTo>
                      <a:pt x="3322" y="2584"/>
                      <a:pt x="3322" y="2584"/>
                      <a:pt x="3322" y="2584"/>
                    </a:cubicBezTo>
                    <a:lnTo>
                      <a:pt x="3322" y="2580"/>
                    </a:lnTo>
                    <a:cubicBezTo>
                      <a:pt x="3322" y="2580"/>
                      <a:pt x="3322" y="2580"/>
                      <a:pt x="3326" y="2580"/>
                    </a:cubicBezTo>
                    <a:cubicBezTo>
                      <a:pt x="3326" y="2580"/>
                      <a:pt x="3326" y="2580"/>
                      <a:pt x="3326" y="2580"/>
                    </a:cubicBezTo>
                    <a:cubicBezTo>
                      <a:pt x="3326" y="2580"/>
                      <a:pt x="3326" y="2580"/>
                      <a:pt x="3326" y="2580"/>
                    </a:cubicBezTo>
                    <a:lnTo>
                      <a:pt x="3326" y="2580"/>
                    </a:lnTo>
                    <a:cubicBezTo>
                      <a:pt x="3326" y="2580"/>
                      <a:pt x="3326" y="2580"/>
                      <a:pt x="3326" y="2580"/>
                    </a:cubicBezTo>
                    <a:cubicBezTo>
                      <a:pt x="3326" y="2580"/>
                      <a:pt x="3326" y="2580"/>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6"/>
                      <a:pt x="3326" y="2576"/>
                      <a:pt x="3326" y="2576"/>
                    </a:cubicBezTo>
                    <a:cubicBezTo>
                      <a:pt x="3326" y="2571"/>
                      <a:pt x="3326" y="2571"/>
                      <a:pt x="3326" y="2571"/>
                    </a:cubicBezTo>
                    <a:cubicBezTo>
                      <a:pt x="3330" y="2571"/>
                      <a:pt x="3330" y="2571"/>
                      <a:pt x="3330" y="2571"/>
                    </a:cubicBezTo>
                    <a:cubicBezTo>
                      <a:pt x="3330" y="2571"/>
                      <a:pt x="3330" y="2571"/>
                      <a:pt x="3330" y="2571"/>
                    </a:cubicBezTo>
                    <a:cubicBezTo>
                      <a:pt x="3330" y="2571"/>
                      <a:pt x="3330" y="2571"/>
                      <a:pt x="3330" y="2571"/>
                    </a:cubicBezTo>
                    <a:lnTo>
                      <a:pt x="3330" y="2571"/>
                    </a:lnTo>
                    <a:cubicBezTo>
                      <a:pt x="3330" y="2571"/>
                      <a:pt x="3330" y="2571"/>
                      <a:pt x="3330" y="2571"/>
                    </a:cubicBezTo>
                    <a:lnTo>
                      <a:pt x="3330" y="2571"/>
                    </a:ln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7"/>
                      <a:pt x="3330" y="2567"/>
                      <a:pt x="3330" y="2567"/>
                    </a:cubicBezTo>
                    <a:cubicBezTo>
                      <a:pt x="3330" y="2563"/>
                      <a:pt x="3335" y="2563"/>
                      <a:pt x="3335" y="2563"/>
                    </a:cubicBezTo>
                    <a:cubicBezTo>
                      <a:pt x="3335" y="2563"/>
                      <a:pt x="3335" y="2563"/>
                      <a:pt x="3335" y="2563"/>
                    </a:cubicBezTo>
                    <a:cubicBezTo>
                      <a:pt x="3335" y="2563"/>
                      <a:pt x="3335" y="2563"/>
                      <a:pt x="3335" y="2563"/>
                    </a:cubicBezTo>
                    <a:lnTo>
                      <a:pt x="3335" y="2563"/>
                    </a:lnTo>
                    <a:cubicBezTo>
                      <a:pt x="3335" y="2563"/>
                      <a:pt x="3335" y="2563"/>
                      <a:pt x="3335" y="2563"/>
                    </a:cubicBezTo>
                    <a:lnTo>
                      <a:pt x="3335" y="2563"/>
                    </a:lnTo>
                    <a:cubicBezTo>
                      <a:pt x="3335" y="2563"/>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8"/>
                      <a:pt x="3335" y="2558"/>
                    </a:cubicBezTo>
                    <a:cubicBezTo>
                      <a:pt x="3335" y="2558"/>
                      <a:pt x="3335" y="2554"/>
                      <a:pt x="3335" y="2554"/>
                    </a:cubicBezTo>
                    <a:lnTo>
                      <a:pt x="3339" y="2554"/>
                    </a:lnTo>
                    <a:cubicBezTo>
                      <a:pt x="3339" y="2554"/>
                      <a:pt x="3339" y="2554"/>
                      <a:pt x="3339" y="2554"/>
                    </a:cubicBezTo>
                    <a:cubicBezTo>
                      <a:pt x="3339" y="2554"/>
                      <a:pt x="3339" y="2554"/>
                      <a:pt x="3339" y="2554"/>
                    </a:cubicBezTo>
                    <a:cubicBezTo>
                      <a:pt x="3339" y="2554"/>
                      <a:pt x="3339" y="2554"/>
                      <a:pt x="3339" y="2554"/>
                    </a:cubicBezTo>
                    <a:cubicBezTo>
                      <a:pt x="3339" y="2554"/>
                      <a:pt x="3339" y="2554"/>
                      <a:pt x="3339" y="2554"/>
                    </a:cubicBezTo>
                    <a:lnTo>
                      <a:pt x="3339" y="2554"/>
                    </a:lnTo>
                    <a:cubicBezTo>
                      <a:pt x="3339" y="2554"/>
                      <a:pt x="3339" y="2550"/>
                      <a:pt x="3339" y="2550"/>
                    </a:cubicBezTo>
                    <a:cubicBezTo>
                      <a:pt x="3339" y="2550"/>
                      <a:pt x="3339" y="2550"/>
                      <a:pt x="3339" y="2550"/>
                    </a:cubicBezTo>
                    <a:cubicBezTo>
                      <a:pt x="3339" y="2550"/>
                      <a:pt x="3339" y="2550"/>
                      <a:pt x="3339" y="2550"/>
                    </a:cubicBezTo>
                    <a:cubicBezTo>
                      <a:pt x="3339" y="2550"/>
                      <a:pt x="3339" y="2550"/>
                      <a:pt x="3339" y="2550"/>
                    </a:cubicBezTo>
                    <a:cubicBezTo>
                      <a:pt x="3339" y="2550"/>
                      <a:pt x="3339" y="2550"/>
                      <a:pt x="3339" y="2550"/>
                    </a:cubicBezTo>
                    <a:lnTo>
                      <a:pt x="3339" y="2550"/>
                    </a:lnTo>
                    <a:lnTo>
                      <a:pt x="3339" y="2545"/>
                    </a:lnTo>
                    <a:cubicBezTo>
                      <a:pt x="3343" y="2545"/>
                      <a:pt x="3343" y="2545"/>
                      <a:pt x="3343" y="2545"/>
                    </a:cubicBezTo>
                    <a:cubicBezTo>
                      <a:pt x="3343" y="2545"/>
                      <a:pt x="3343" y="2545"/>
                      <a:pt x="3343" y="2545"/>
                    </a:cubicBezTo>
                    <a:lnTo>
                      <a:pt x="3343" y="2545"/>
                    </a:lnTo>
                    <a:cubicBezTo>
                      <a:pt x="3343" y="2545"/>
                      <a:pt x="3343" y="2545"/>
                      <a:pt x="3343" y="2545"/>
                    </a:cubicBezTo>
                    <a:lnTo>
                      <a:pt x="3343" y="2545"/>
                    </a:lnTo>
                    <a:cubicBezTo>
                      <a:pt x="3343" y="2545"/>
                      <a:pt x="3343" y="2545"/>
                      <a:pt x="3343" y="2545"/>
                    </a:cubicBezTo>
                    <a:cubicBezTo>
                      <a:pt x="3343" y="2541"/>
                      <a:pt x="3343" y="2541"/>
                      <a:pt x="3343" y="2541"/>
                    </a:cubicBezTo>
                    <a:cubicBezTo>
                      <a:pt x="3343" y="2541"/>
                      <a:pt x="3343" y="2541"/>
                      <a:pt x="3343" y="2541"/>
                    </a:cubicBezTo>
                    <a:cubicBezTo>
                      <a:pt x="3343" y="2541"/>
                      <a:pt x="3343" y="2541"/>
                      <a:pt x="3343" y="2541"/>
                    </a:cubicBezTo>
                    <a:lnTo>
                      <a:pt x="3343" y="2541"/>
                    </a:lnTo>
                    <a:lnTo>
                      <a:pt x="3343" y="2541"/>
                    </a:lnTo>
                    <a:cubicBezTo>
                      <a:pt x="3343" y="2541"/>
                      <a:pt x="3343" y="2541"/>
                      <a:pt x="3343" y="2541"/>
                    </a:cubicBezTo>
                    <a:cubicBezTo>
                      <a:pt x="3343" y="2541"/>
                      <a:pt x="3343" y="2541"/>
                      <a:pt x="3343" y="2537"/>
                    </a:cubicBezTo>
                    <a:cubicBezTo>
                      <a:pt x="3343" y="2537"/>
                      <a:pt x="3348" y="2537"/>
                      <a:pt x="3348" y="2537"/>
                    </a:cubicBezTo>
                    <a:cubicBezTo>
                      <a:pt x="3348" y="2537"/>
                      <a:pt x="3348" y="2537"/>
                      <a:pt x="3348" y="2537"/>
                    </a:cubicBezTo>
                    <a:cubicBezTo>
                      <a:pt x="3348" y="2537"/>
                      <a:pt x="3348" y="2537"/>
                      <a:pt x="3348" y="2537"/>
                    </a:cubicBezTo>
                    <a:cubicBezTo>
                      <a:pt x="3348" y="2537"/>
                      <a:pt x="3348" y="2537"/>
                      <a:pt x="3348" y="2537"/>
                    </a:cubicBezTo>
                    <a:cubicBezTo>
                      <a:pt x="3348" y="2537"/>
                      <a:pt x="3348" y="2537"/>
                      <a:pt x="3348" y="2537"/>
                    </a:cubicBezTo>
                    <a:cubicBezTo>
                      <a:pt x="3348" y="2537"/>
                      <a:pt x="3348" y="2537"/>
                      <a:pt x="3348" y="2537"/>
                    </a:cubicBezTo>
                    <a:lnTo>
                      <a:pt x="3348" y="2537"/>
                    </a:lnTo>
                    <a:cubicBezTo>
                      <a:pt x="3348" y="2532"/>
                      <a:pt x="3348" y="2532"/>
                      <a:pt x="3348" y="2532"/>
                    </a:cubicBezTo>
                    <a:cubicBezTo>
                      <a:pt x="3348" y="2532"/>
                      <a:pt x="3348" y="2532"/>
                      <a:pt x="3348" y="2532"/>
                    </a:cubicBezTo>
                    <a:cubicBezTo>
                      <a:pt x="3348" y="2532"/>
                      <a:pt x="3348" y="2532"/>
                      <a:pt x="3348" y="2532"/>
                    </a:cubicBezTo>
                    <a:lnTo>
                      <a:pt x="3348" y="2532"/>
                    </a:lnTo>
                    <a:cubicBezTo>
                      <a:pt x="3348" y="2532"/>
                      <a:pt x="3348" y="2532"/>
                      <a:pt x="3352" y="2528"/>
                    </a:cubicBezTo>
                    <a:lnTo>
                      <a:pt x="3352" y="2528"/>
                    </a:lnTo>
                    <a:cubicBezTo>
                      <a:pt x="3352" y="2528"/>
                      <a:pt x="3352" y="2528"/>
                      <a:pt x="3352" y="2528"/>
                    </a:cubicBezTo>
                    <a:cubicBezTo>
                      <a:pt x="3352" y="2528"/>
                      <a:pt x="3352" y="2528"/>
                      <a:pt x="3352" y="2528"/>
                    </a:cubicBezTo>
                    <a:cubicBezTo>
                      <a:pt x="3352" y="2528"/>
                      <a:pt x="3352" y="2528"/>
                      <a:pt x="3352" y="2528"/>
                    </a:cubicBezTo>
                    <a:cubicBezTo>
                      <a:pt x="3352" y="2528"/>
                      <a:pt x="3352" y="2528"/>
                      <a:pt x="3352" y="2528"/>
                    </a:cubicBezTo>
                    <a:cubicBezTo>
                      <a:pt x="3352" y="2528"/>
                      <a:pt x="3352" y="2528"/>
                      <a:pt x="3352" y="2528"/>
                    </a:cubicBezTo>
                    <a:cubicBezTo>
                      <a:pt x="3352" y="2524"/>
                      <a:pt x="3352" y="2524"/>
                      <a:pt x="3352" y="2524"/>
                    </a:cubicBezTo>
                    <a:lnTo>
                      <a:pt x="3352" y="2524"/>
                    </a:lnTo>
                    <a:cubicBezTo>
                      <a:pt x="3352" y="2524"/>
                      <a:pt x="3352" y="2524"/>
                      <a:pt x="3352" y="2524"/>
                    </a:cubicBezTo>
                    <a:cubicBezTo>
                      <a:pt x="3352" y="2524"/>
                      <a:pt x="3352" y="2524"/>
                      <a:pt x="3352" y="2524"/>
                    </a:cubicBezTo>
                    <a:cubicBezTo>
                      <a:pt x="3352" y="2524"/>
                      <a:pt x="3352" y="2524"/>
                      <a:pt x="3352" y="2524"/>
                    </a:cubicBezTo>
                    <a:cubicBezTo>
                      <a:pt x="3352" y="2524"/>
                      <a:pt x="3352" y="2524"/>
                      <a:pt x="3352" y="2524"/>
                    </a:cubicBezTo>
                    <a:cubicBezTo>
                      <a:pt x="3352" y="2524"/>
                      <a:pt x="3352" y="2524"/>
                      <a:pt x="3352" y="2524"/>
                    </a:cubicBezTo>
                    <a:cubicBezTo>
                      <a:pt x="3352" y="2519"/>
                      <a:pt x="3352" y="2519"/>
                      <a:pt x="3352" y="2519"/>
                    </a:cubicBezTo>
                    <a:cubicBezTo>
                      <a:pt x="3352" y="2519"/>
                      <a:pt x="3356" y="2519"/>
                      <a:pt x="3356" y="2519"/>
                    </a:cubicBezTo>
                    <a:lnTo>
                      <a:pt x="3356" y="2519"/>
                    </a:lnTo>
                    <a:cubicBezTo>
                      <a:pt x="3356" y="2519"/>
                      <a:pt x="3356" y="2519"/>
                      <a:pt x="3356" y="2519"/>
                    </a:cubicBezTo>
                    <a:cubicBezTo>
                      <a:pt x="3356" y="2519"/>
                      <a:pt x="3356" y="2519"/>
                      <a:pt x="3356" y="2519"/>
                    </a:cubicBezTo>
                    <a:cubicBezTo>
                      <a:pt x="3356" y="2519"/>
                      <a:pt x="3356" y="2519"/>
                      <a:pt x="3356" y="2519"/>
                    </a:cubicBezTo>
                    <a:cubicBezTo>
                      <a:pt x="3356" y="2519"/>
                      <a:pt x="3356" y="2519"/>
                      <a:pt x="3356" y="2515"/>
                    </a:cubicBezTo>
                    <a:cubicBezTo>
                      <a:pt x="3356" y="2515"/>
                      <a:pt x="3356" y="2515"/>
                      <a:pt x="3356" y="2515"/>
                    </a:cubicBezTo>
                    <a:cubicBezTo>
                      <a:pt x="3356" y="2515"/>
                      <a:pt x="3356" y="2515"/>
                      <a:pt x="3356" y="2515"/>
                    </a:cubicBezTo>
                    <a:cubicBezTo>
                      <a:pt x="3356" y="2515"/>
                      <a:pt x="3356" y="2515"/>
                      <a:pt x="3356" y="2515"/>
                    </a:cubicBezTo>
                    <a:cubicBezTo>
                      <a:pt x="3356" y="2515"/>
                      <a:pt x="3356" y="2515"/>
                      <a:pt x="3356" y="2515"/>
                    </a:cubicBezTo>
                    <a:lnTo>
                      <a:pt x="3356" y="2515"/>
                    </a:lnTo>
                    <a:cubicBezTo>
                      <a:pt x="3356" y="2515"/>
                      <a:pt x="3356" y="2511"/>
                      <a:pt x="3356" y="2511"/>
                    </a:cubicBezTo>
                    <a:lnTo>
                      <a:pt x="3356" y="2511"/>
                    </a:lnTo>
                    <a:lnTo>
                      <a:pt x="3356" y="2511"/>
                    </a:lnTo>
                    <a:cubicBezTo>
                      <a:pt x="3361" y="2511"/>
                      <a:pt x="3361" y="2511"/>
                      <a:pt x="3361" y="2511"/>
                    </a:cubicBezTo>
                    <a:cubicBezTo>
                      <a:pt x="3361" y="2511"/>
                      <a:pt x="3361" y="2511"/>
                      <a:pt x="3361" y="2511"/>
                    </a:cubicBezTo>
                    <a:cubicBezTo>
                      <a:pt x="3361" y="2511"/>
                      <a:pt x="3361" y="2511"/>
                      <a:pt x="3361" y="2511"/>
                    </a:cubicBezTo>
                    <a:cubicBezTo>
                      <a:pt x="3361" y="2511"/>
                      <a:pt x="3361" y="2511"/>
                      <a:pt x="3361" y="2511"/>
                    </a:cubicBezTo>
                    <a:cubicBezTo>
                      <a:pt x="3361" y="2506"/>
                      <a:pt x="3361" y="2506"/>
                      <a:pt x="3361" y="2506"/>
                    </a:cubicBezTo>
                    <a:lnTo>
                      <a:pt x="3361" y="2506"/>
                    </a:lnTo>
                    <a:cubicBezTo>
                      <a:pt x="3361" y="2506"/>
                      <a:pt x="3361" y="2506"/>
                      <a:pt x="3361" y="2506"/>
                    </a:cubicBezTo>
                    <a:cubicBezTo>
                      <a:pt x="3361" y="2506"/>
                      <a:pt x="3361" y="2506"/>
                      <a:pt x="3361" y="2506"/>
                    </a:cubicBezTo>
                    <a:cubicBezTo>
                      <a:pt x="3361" y="2506"/>
                      <a:pt x="3361" y="2506"/>
                      <a:pt x="3361" y="2506"/>
                    </a:cubicBezTo>
                    <a:cubicBezTo>
                      <a:pt x="3361" y="2506"/>
                      <a:pt x="3361" y="2506"/>
                      <a:pt x="3361" y="2506"/>
                    </a:cubicBezTo>
                    <a:cubicBezTo>
                      <a:pt x="3361" y="2506"/>
                      <a:pt x="3361" y="2506"/>
                      <a:pt x="3361" y="2502"/>
                    </a:cubicBezTo>
                    <a:lnTo>
                      <a:pt x="3361" y="2502"/>
                    </a:lnTo>
                    <a:cubicBezTo>
                      <a:pt x="3361" y="2502"/>
                      <a:pt x="3361" y="2502"/>
                      <a:pt x="3361" y="2502"/>
                    </a:cubicBezTo>
                    <a:lnTo>
                      <a:pt x="3361" y="2502"/>
                    </a:lnTo>
                    <a:cubicBezTo>
                      <a:pt x="3365" y="2502"/>
                      <a:pt x="3365" y="2502"/>
                      <a:pt x="3365" y="2502"/>
                    </a:cubicBezTo>
                    <a:cubicBezTo>
                      <a:pt x="3365" y="2502"/>
                      <a:pt x="3365" y="2502"/>
                      <a:pt x="3365" y="2502"/>
                    </a:cubicBezTo>
                    <a:cubicBezTo>
                      <a:pt x="3365" y="2502"/>
                      <a:pt x="3365" y="2498"/>
                      <a:pt x="3365" y="2498"/>
                    </a:cubicBezTo>
                    <a:cubicBezTo>
                      <a:pt x="3365" y="2498"/>
                      <a:pt x="3365" y="2498"/>
                      <a:pt x="3365" y="2498"/>
                    </a:cubicBezTo>
                    <a:cubicBezTo>
                      <a:pt x="3365" y="2498"/>
                      <a:pt x="3365" y="2498"/>
                      <a:pt x="3365" y="2498"/>
                    </a:cubicBezTo>
                    <a:cubicBezTo>
                      <a:pt x="3365" y="2498"/>
                      <a:pt x="3365" y="2498"/>
                      <a:pt x="3365" y="2498"/>
                    </a:cubicBezTo>
                    <a:cubicBezTo>
                      <a:pt x="3365" y="2493"/>
                      <a:pt x="3365" y="2493"/>
                      <a:pt x="3365" y="2493"/>
                    </a:cubicBezTo>
                    <a:lnTo>
                      <a:pt x="3365" y="2493"/>
                    </a:lnTo>
                    <a:cubicBezTo>
                      <a:pt x="3374" y="2476"/>
                      <a:pt x="3382" y="2459"/>
                      <a:pt x="3391" y="2437"/>
                    </a:cubicBezTo>
                    <a:lnTo>
                      <a:pt x="3391" y="2437"/>
                    </a:lnTo>
                    <a:cubicBezTo>
                      <a:pt x="3391" y="2437"/>
                      <a:pt x="3391" y="2437"/>
                      <a:pt x="3391" y="2437"/>
                    </a:cubicBezTo>
                    <a:cubicBezTo>
                      <a:pt x="3391" y="2437"/>
                      <a:pt x="3391" y="2437"/>
                      <a:pt x="3391" y="2437"/>
                    </a:cubicBezTo>
                    <a:cubicBezTo>
                      <a:pt x="3391" y="2437"/>
                      <a:pt x="3391" y="2437"/>
                      <a:pt x="3391" y="2437"/>
                    </a:cubicBezTo>
                    <a:cubicBezTo>
                      <a:pt x="3391" y="2437"/>
                      <a:pt x="3391" y="2437"/>
                      <a:pt x="3391" y="2437"/>
                    </a:cubicBezTo>
                    <a:lnTo>
                      <a:pt x="3391" y="2437"/>
                    </a:lnTo>
                    <a:cubicBezTo>
                      <a:pt x="3391" y="2433"/>
                      <a:pt x="3391" y="2433"/>
                      <a:pt x="3391" y="2433"/>
                    </a:cubicBezTo>
                    <a:cubicBezTo>
                      <a:pt x="3391" y="2433"/>
                      <a:pt x="3391" y="2433"/>
                      <a:pt x="3391" y="2433"/>
                    </a:cubicBezTo>
                    <a:cubicBezTo>
                      <a:pt x="3391" y="2433"/>
                      <a:pt x="3395" y="2433"/>
                      <a:pt x="3395" y="2433"/>
                    </a:cubicBezTo>
                    <a:cubicBezTo>
                      <a:pt x="3395" y="2433"/>
                      <a:pt x="3395" y="2433"/>
                      <a:pt x="3395" y="2433"/>
                    </a:cubicBezTo>
                    <a:cubicBezTo>
                      <a:pt x="3395" y="2433"/>
                      <a:pt x="3395" y="2433"/>
                      <a:pt x="3395" y="2433"/>
                    </a:cubicBezTo>
                    <a:lnTo>
                      <a:pt x="3395" y="2433"/>
                    </a:lnTo>
                    <a:cubicBezTo>
                      <a:pt x="3395" y="2433"/>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8"/>
                      <a:pt x="3395" y="2428"/>
                      <a:pt x="3395" y="2428"/>
                    </a:cubicBezTo>
                    <a:cubicBezTo>
                      <a:pt x="3395" y="2424"/>
                      <a:pt x="3395" y="2424"/>
                      <a:pt x="3395" y="2424"/>
                    </a:cubicBezTo>
                    <a:lnTo>
                      <a:pt x="3395" y="2424"/>
                    </a:lnTo>
                    <a:cubicBezTo>
                      <a:pt x="3400" y="2420"/>
                      <a:pt x="3400" y="2411"/>
                      <a:pt x="3404" y="2407"/>
                    </a:cubicBezTo>
                    <a:close/>
                    <a:moveTo>
                      <a:pt x="2606" y="2797"/>
                    </a:moveTo>
                    <a:cubicBezTo>
                      <a:pt x="2550" y="2840"/>
                      <a:pt x="2489" y="2883"/>
                      <a:pt x="2428" y="2918"/>
                    </a:cubicBezTo>
                    <a:lnTo>
                      <a:pt x="2641" y="3291"/>
                    </a:lnTo>
                    <a:cubicBezTo>
                      <a:pt x="2649" y="3287"/>
                      <a:pt x="2654" y="3282"/>
                      <a:pt x="2662" y="3278"/>
                    </a:cubicBezTo>
                    <a:lnTo>
                      <a:pt x="2662" y="3278"/>
                    </a:lnTo>
                    <a:lnTo>
                      <a:pt x="2662" y="3278"/>
                    </a:lnTo>
                    <a:lnTo>
                      <a:pt x="2662" y="3278"/>
                    </a:lnTo>
                    <a:cubicBezTo>
                      <a:pt x="2662" y="3278"/>
                      <a:pt x="2667" y="3278"/>
                      <a:pt x="2667" y="3274"/>
                    </a:cubicBezTo>
                    <a:lnTo>
                      <a:pt x="2667" y="3274"/>
                    </a:lnTo>
                    <a:cubicBezTo>
                      <a:pt x="2667" y="3274"/>
                      <a:pt x="2667" y="3274"/>
                      <a:pt x="2667" y="3274"/>
                    </a:cubicBezTo>
                    <a:lnTo>
                      <a:pt x="2667" y="3274"/>
                    </a:lnTo>
                    <a:cubicBezTo>
                      <a:pt x="2667" y="3274"/>
                      <a:pt x="2667" y="3274"/>
                      <a:pt x="2671" y="3274"/>
                    </a:cubicBezTo>
                    <a:lnTo>
                      <a:pt x="2671" y="3274"/>
                    </a:lnTo>
                    <a:cubicBezTo>
                      <a:pt x="2671" y="3274"/>
                      <a:pt x="2671" y="3274"/>
                      <a:pt x="2671" y="3274"/>
                    </a:cubicBezTo>
                    <a:cubicBezTo>
                      <a:pt x="2671" y="3274"/>
                      <a:pt x="2671" y="3274"/>
                      <a:pt x="2671" y="3274"/>
                    </a:cubicBezTo>
                    <a:cubicBezTo>
                      <a:pt x="2671" y="3274"/>
                      <a:pt x="2675" y="3269"/>
                      <a:pt x="2675" y="3269"/>
                    </a:cubicBezTo>
                    <a:lnTo>
                      <a:pt x="2675" y="3269"/>
                    </a:lnTo>
                    <a:cubicBezTo>
                      <a:pt x="2675" y="3269"/>
                      <a:pt x="2675" y="3269"/>
                      <a:pt x="2675" y="3269"/>
                    </a:cubicBezTo>
                    <a:cubicBezTo>
                      <a:pt x="2675" y="3269"/>
                      <a:pt x="2675" y="3269"/>
                      <a:pt x="2675" y="3269"/>
                    </a:cubicBezTo>
                    <a:cubicBezTo>
                      <a:pt x="2675" y="3269"/>
                      <a:pt x="2675" y="3269"/>
                      <a:pt x="2675" y="3269"/>
                    </a:cubicBezTo>
                    <a:cubicBezTo>
                      <a:pt x="2675" y="3269"/>
                      <a:pt x="2675" y="3269"/>
                      <a:pt x="2675" y="3269"/>
                    </a:cubicBezTo>
                    <a:cubicBezTo>
                      <a:pt x="2680" y="3269"/>
                      <a:pt x="2680" y="3269"/>
                      <a:pt x="2680" y="3269"/>
                    </a:cubicBezTo>
                    <a:cubicBezTo>
                      <a:pt x="2680" y="3269"/>
                      <a:pt x="2680" y="3269"/>
                      <a:pt x="2680" y="3269"/>
                    </a:cubicBezTo>
                    <a:cubicBezTo>
                      <a:pt x="2680" y="3269"/>
                      <a:pt x="2680" y="3269"/>
                      <a:pt x="2680" y="3269"/>
                    </a:cubicBezTo>
                    <a:cubicBezTo>
                      <a:pt x="2680" y="3269"/>
                      <a:pt x="2680" y="3269"/>
                      <a:pt x="2680" y="3269"/>
                    </a:cubicBezTo>
                    <a:cubicBezTo>
                      <a:pt x="2680" y="3269"/>
                      <a:pt x="2680" y="3269"/>
                      <a:pt x="2680" y="3269"/>
                    </a:cubicBezTo>
                    <a:cubicBezTo>
                      <a:pt x="2680" y="3265"/>
                      <a:pt x="2680" y="3265"/>
                      <a:pt x="2680" y="3265"/>
                    </a:cubicBezTo>
                    <a:lnTo>
                      <a:pt x="2680" y="3265"/>
                    </a:lnTo>
                    <a:cubicBezTo>
                      <a:pt x="2680" y="3265"/>
                      <a:pt x="2680" y="3265"/>
                      <a:pt x="2680" y="3265"/>
                    </a:cubicBezTo>
                    <a:cubicBezTo>
                      <a:pt x="2684" y="3265"/>
                      <a:pt x="2684" y="3265"/>
                      <a:pt x="2684" y="3265"/>
                    </a:cubicBezTo>
                    <a:lnTo>
                      <a:pt x="2684" y="3265"/>
                    </a:lnTo>
                    <a:cubicBezTo>
                      <a:pt x="2684" y="3265"/>
                      <a:pt x="2684" y="3265"/>
                      <a:pt x="2684" y="3265"/>
                    </a:cubicBezTo>
                    <a:cubicBezTo>
                      <a:pt x="2684" y="3265"/>
                      <a:pt x="2684" y="3265"/>
                      <a:pt x="2684" y="3265"/>
                    </a:cubicBezTo>
                    <a:cubicBezTo>
                      <a:pt x="2684" y="3265"/>
                      <a:pt x="2684" y="3265"/>
                      <a:pt x="2684" y="3265"/>
                    </a:cubicBezTo>
                    <a:cubicBezTo>
                      <a:pt x="2684" y="3265"/>
                      <a:pt x="2684" y="3265"/>
                      <a:pt x="2684" y="3265"/>
                    </a:cubicBezTo>
                    <a:cubicBezTo>
                      <a:pt x="2684" y="3265"/>
                      <a:pt x="2684" y="3265"/>
                      <a:pt x="2684" y="3265"/>
                    </a:cubicBezTo>
                    <a:cubicBezTo>
                      <a:pt x="2684" y="3265"/>
                      <a:pt x="2688" y="3265"/>
                      <a:pt x="2688" y="3265"/>
                    </a:cubicBezTo>
                    <a:lnTo>
                      <a:pt x="2688" y="3265"/>
                    </a:lnTo>
                    <a:cubicBezTo>
                      <a:pt x="2688" y="3265"/>
                      <a:pt x="2688" y="3265"/>
                      <a:pt x="2688" y="3265"/>
                    </a:cubicBezTo>
                    <a:cubicBezTo>
                      <a:pt x="2688" y="3261"/>
                      <a:pt x="2688" y="3261"/>
                      <a:pt x="2688" y="3261"/>
                    </a:cubicBezTo>
                    <a:cubicBezTo>
                      <a:pt x="2688" y="3261"/>
                      <a:pt x="2688" y="3261"/>
                      <a:pt x="2688" y="3261"/>
                    </a:cubicBezTo>
                    <a:cubicBezTo>
                      <a:pt x="2688" y="3261"/>
                      <a:pt x="2688" y="3261"/>
                      <a:pt x="2688" y="3261"/>
                    </a:cubicBezTo>
                    <a:cubicBezTo>
                      <a:pt x="2688" y="3261"/>
                      <a:pt x="2688" y="3261"/>
                      <a:pt x="2688" y="3261"/>
                    </a:cubicBezTo>
                    <a:cubicBezTo>
                      <a:pt x="2688" y="3261"/>
                      <a:pt x="2688" y="3261"/>
                      <a:pt x="2688"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61"/>
                      <a:pt x="2693" y="3261"/>
                      <a:pt x="2693" y="3261"/>
                    </a:cubicBezTo>
                    <a:cubicBezTo>
                      <a:pt x="2693" y="3256"/>
                      <a:pt x="2693"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697" y="3256"/>
                      <a:pt x="2697" y="3256"/>
                      <a:pt x="2697" y="3256"/>
                    </a:cubicBezTo>
                    <a:cubicBezTo>
                      <a:pt x="2701" y="3256"/>
                      <a:pt x="2701" y="3256"/>
                      <a:pt x="2701" y="3256"/>
                    </a:cubicBezTo>
                    <a:cubicBezTo>
                      <a:pt x="2701" y="3256"/>
                      <a:pt x="2701" y="3256"/>
                      <a:pt x="2701" y="3256"/>
                    </a:cubicBezTo>
                    <a:cubicBezTo>
                      <a:pt x="2701" y="3256"/>
                      <a:pt x="2701" y="3256"/>
                      <a:pt x="2701" y="3256"/>
                    </a:cubicBezTo>
                    <a:cubicBezTo>
                      <a:pt x="2701" y="3256"/>
                      <a:pt x="2701" y="3252"/>
                      <a:pt x="2701" y="3252"/>
                    </a:cubicBezTo>
                    <a:cubicBezTo>
                      <a:pt x="2701" y="3252"/>
                      <a:pt x="2701" y="3252"/>
                      <a:pt x="2701" y="3252"/>
                    </a:cubicBezTo>
                    <a:lnTo>
                      <a:pt x="2701" y="3252"/>
                    </a:lnTo>
                    <a:lnTo>
                      <a:pt x="2701" y="3252"/>
                    </a:lnTo>
                    <a:cubicBezTo>
                      <a:pt x="2706" y="3252"/>
                      <a:pt x="2706" y="3252"/>
                      <a:pt x="2706" y="3252"/>
                    </a:cubicBezTo>
                    <a:lnTo>
                      <a:pt x="2706" y="3252"/>
                    </a:lnTo>
                    <a:lnTo>
                      <a:pt x="2706" y="3252"/>
                    </a:lnTo>
                    <a:cubicBezTo>
                      <a:pt x="2706" y="3252"/>
                      <a:pt x="2706" y="3252"/>
                      <a:pt x="2706" y="3252"/>
                    </a:cubicBezTo>
                    <a:cubicBezTo>
                      <a:pt x="2706" y="3252"/>
                      <a:pt x="2706" y="3252"/>
                      <a:pt x="2706" y="3252"/>
                    </a:cubicBezTo>
                    <a:cubicBezTo>
                      <a:pt x="2706" y="3252"/>
                      <a:pt x="2706" y="3252"/>
                      <a:pt x="2710" y="3252"/>
                    </a:cubicBezTo>
                    <a:cubicBezTo>
                      <a:pt x="2710" y="3252"/>
                      <a:pt x="2710" y="3252"/>
                      <a:pt x="2710" y="3248"/>
                    </a:cubicBezTo>
                    <a:cubicBezTo>
                      <a:pt x="2710" y="3248"/>
                      <a:pt x="2710" y="3248"/>
                      <a:pt x="2710" y="3248"/>
                    </a:cubicBezTo>
                    <a:cubicBezTo>
                      <a:pt x="2710" y="3248"/>
                      <a:pt x="2710" y="3248"/>
                      <a:pt x="2710" y="3248"/>
                    </a:cubicBezTo>
                    <a:lnTo>
                      <a:pt x="2710" y="3248"/>
                    </a:lnTo>
                    <a:cubicBezTo>
                      <a:pt x="2710" y="3248"/>
                      <a:pt x="2710" y="3248"/>
                      <a:pt x="2710" y="3248"/>
                    </a:cubicBezTo>
                    <a:cubicBezTo>
                      <a:pt x="2710" y="3248"/>
                      <a:pt x="2710" y="3248"/>
                      <a:pt x="2715" y="3248"/>
                    </a:cubicBezTo>
                    <a:lnTo>
                      <a:pt x="2715" y="3248"/>
                    </a:lnTo>
                    <a:cubicBezTo>
                      <a:pt x="2715" y="3248"/>
                      <a:pt x="2715" y="3248"/>
                      <a:pt x="2715" y="3248"/>
                    </a:cubicBezTo>
                    <a:cubicBezTo>
                      <a:pt x="2715" y="3248"/>
                      <a:pt x="2715" y="3248"/>
                      <a:pt x="2715" y="3248"/>
                    </a:cubicBezTo>
                    <a:cubicBezTo>
                      <a:pt x="2715" y="3248"/>
                      <a:pt x="2715" y="3248"/>
                      <a:pt x="2715" y="3248"/>
                    </a:cubicBezTo>
                    <a:cubicBezTo>
                      <a:pt x="2715" y="3248"/>
                      <a:pt x="2715" y="3248"/>
                      <a:pt x="2715" y="3248"/>
                    </a:cubicBezTo>
                    <a:cubicBezTo>
                      <a:pt x="2715" y="3243"/>
                      <a:pt x="2715" y="3243"/>
                      <a:pt x="2715" y="3243"/>
                    </a:cubicBezTo>
                    <a:cubicBezTo>
                      <a:pt x="2715" y="3243"/>
                      <a:pt x="2715" y="3243"/>
                      <a:pt x="2715" y="3243"/>
                    </a:cubicBezTo>
                    <a:cubicBezTo>
                      <a:pt x="2719" y="3243"/>
                      <a:pt x="2719" y="3243"/>
                      <a:pt x="2719" y="3243"/>
                    </a:cubicBezTo>
                    <a:lnTo>
                      <a:pt x="2719" y="3243"/>
                    </a:lnTo>
                    <a:lnTo>
                      <a:pt x="2719" y="3243"/>
                    </a:lnTo>
                    <a:cubicBezTo>
                      <a:pt x="2719" y="3243"/>
                      <a:pt x="2719" y="3243"/>
                      <a:pt x="2719" y="3243"/>
                    </a:cubicBezTo>
                    <a:cubicBezTo>
                      <a:pt x="2723" y="3239"/>
                      <a:pt x="2723" y="3239"/>
                      <a:pt x="2723" y="3239"/>
                    </a:cubicBezTo>
                    <a:cubicBezTo>
                      <a:pt x="2728" y="3239"/>
                      <a:pt x="2728" y="3239"/>
                      <a:pt x="2728" y="3239"/>
                    </a:cubicBezTo>
                    <a:lnTo>
                      <a:pt x="2728" y="3239"/>
                    </a:lnTo>
                    <a:cubicBezTo>
                      <a:pt x="2728" y="3239"/>
                      <a:pt x="2732" y="3235"/>
                      <a:pt x="2732" y="3235"/>
                    </a:cubicBezTo>
                    <a:lnTo>
                      <a:pt x="2732" y="3235"/>
                    </a:lnTo>
                    <a:cubicBezTo>
                      <a:pt x="2749" y="3226"/>
                      <a:pt x="2762" y="3213"/>
                      <a:pt x="2780" y="3204"/>
                    </a:cubicBezTo>
                    <a:lnTo>
                      <a:pt x="2780" y="3204"/>
                    </a:lnTo>
                    <a:cubicBezTo>
                      <a:pt x="2780" y="3200"/>
                      <a:pt x="2780" y="3200"/>
                      <a:pt x="2784" y="3200"/>
                    </a:cubicBezTo>
                    <a:lnTo>
                      <a:pt x="2784" y="3200"/>
                    </a:lnTo>
                    <a:cubicBezTo>
                      <a:pt x="2784" y="3200"/>
                      <a:pt x="2788" y="3196"/>
                      <a:pt x="2788" y="3196"/>
                    </a:cubicBezTo>
                    <a:cubicBezTo>
                      <a:pt x="2788" y="3196"/>
                      <a:pt x="2788" y="3196"/>
                      <a:pt x="2788" y="3196"/>
                    </a:cubicBezTo>
                    <a:cubicBezTo>
                      <a:pt x="2788" y="3196"/>
                      <a:pt x="2788" y="3196"/>
                      <a:pt x="2788" y="3196"/>
                    </a:cubicBezTo>
                    <a:lnTo>
                      <a:pt x="2788" y="3196"/>
                    </a:lnTo>
                    <a:cubicBezTo>
                      <a:pt x="2793" y="3196"/>
                      <a:pt x="2793" y="3191"/>
                      <a:pt x="2793" y="3191"/>
                    </a:cubicBezTo>
                    <a:lnTo>
                      <a:pt x="2793" y="3191"/>
                    </a:lnTo>
                    <a:cubicBezTo>
                      <a:pt x="2793" y="3191"/>
                      <a:pt x="2793" y="3191"/>
                      <a:pt x="2793" y="3191"/>
                    </a:cubicBezTo>
                    <a:cubicBezTo>
                      <a:pt x="2793" y="3191"/>
                      <a:pt x="2793" y="3191"/>
                      <a:pt x="2793" y="3191"/>
                    </a:cubicBezTo>
                    <a:lnTo>
                      <a:pt x="2797" y="3191"/>
                    </a:lnTo>
                    <a:cubicBezTo>
                      <a:pt x="2797" y="3191"/>
                      <a:pt x="2797" y="3191"/>
                      <a:pt x="2797" y="3191"/>
                    </a:cubicBezTo>
                    <a:cubicBezTo>
                      <a:pt x="2797" y="3191"/>
                      <a:pt x="2797" y="3191"/>
                      <a:pt x="2797" y="3191"/>
                    </a:cubicBezTo>
                    <a:lnTo>
                      <a:pt x="2797" y="3191"/>
                    </a:lnTo>
                    <a:cubicBezTo>
                      <a:pt x="2797" y="3191"/>
                      <a:pt x="2797" y="3191"/>
                      <a:pt x="2797" y="3187"/>
                    </a:cubicBezTo>
                    <a:lnTo>
                      <a:pt x="2797" y="3187"/>
                    </a:lnTo>
                    <a:cubicBezTo>
                      <a:pt x="2801" y="3187"/>
                      <a:pt x="2801" y="3187"/>
                      <a:pt x="2801" y="3187"/>
                    </a:cubicBezTo>
                    <a:cubicBezTo>
                      <a:pt x="2801" y="3187"/>
                      <a:pt x="2801" y="3187"/>
                      <a:pt x="2801" y="3187"/>
                    </a:cubicBezTo>
                    <a:cubicBezTo>
                      <a:pt x="2801" y="3187"/>
                      <a:pt x="2801" y="3187"/>
                      <a:pt x="2801" y="3187"/>
                    </a:cubicBezTo>
                    <a:cubicBezTo>
                      <a:pt x="2801" y="3187"/>
                      <a:pt x="2801" y="3187"/>
                      <a:pt x="2801" y="3187"/>
                    </a:cubicBezTo>
                    <a:cubicBezTo>
                      <a:pt x="2801" y="3187"/>
                      <a:pt x="2801" y="3187"/>
                      <a:pt x="2801" y="3187"/>
                    </a:cubicBezTo>
                    <a:cubicBezTo>
                      <a:pt x="2801" y="3187"/>
                      <a:pt x="2801" y="3187"/>
                      <a:pt x="2801" y="3187"/>
                    </a:cubicBezTo>
                    <a:cubicBezTo>
                      <a:pt x="2801" y="3187"/>
                      <a:pt x="2801" y="3187"/>
                      <a:pt x="2806" y="3183"/>
                    </a:cubicBezTo>
                    <a:cubicBezTo>
                      <a:pt x="2806" y="3183"/>
                      <a:pt x="2806" y="3183"/>
                      <a:pt x="2806" y="3183"/>
                    </a:cubicBezTo>
                    <a:cubicBezTo>
                      <a:pt x="2806" y="3183"/>
                      <a:pt x="2806" y="3183"/>
                      <a:pt x="2806" y="3183"/>
                    </a:cubicBezTo>
                    <a:cubicBezTo>
                      <a:pt x="2806" y="3183"/>
                      <a:pt x="2806" y="3183"/>
                      <a:pt x="2806" y="3183"/>
                    </a:cubicBezTo>
                    <a:lnTo>
                      <a:pt x="2806" y="3183"/>
                    </a:lnTo>
                    <a:cubicBezTo>
                      <a:pt x="2806" y="3183"/>
                      <a:pt x="2806" y="3183"/>
                      <a:pt x="2806" y="3183"/>
                    </a:cubicBezTo>
                    <a:cubicBezTo>
                      <a:pt x="2806" y="3183"/>
                      <a:pt x="2806" y="3183"/>
                      <a:pt x="2806" y="3183"/>
                    </a:cubicBezTo>
                    <a:cubicBezTo>
                      <a:pt x="2806" y="3183"/>
                      <a:pt x="2806" y="3183"/>
                      <a:pt x="2806" y="3183"/>
                    </a:cubicBezTo>
                    <a:lnTo>
                      <a:pt x="2810" y="3183"/>
                    </a:lnTo>
                    <a:cubicBezTo>
                      <a:pt x="2810" y="3183"/>
                      <a:pt x="2810" y="3183"/>
                      <a:pt x="2810" y="3183"/>
                    </a:cubicBezTo>
                    <a:cubicBezTo>
                      <a:pt x="2810" y="3183"/>
                      <a:pt x="2810" y="3183"/>
                      <a:pt x="2810" y="3183"/>
                    </a:cubicBezTo>
                    <a:cubicBezTo>
                      <a:pt x="2810" y="3183"/>
                      <a:pt x="2810" y="3183"/>
                      <a:pt x="2810" y="3183"/>
                    </a:cubicBezTo>
                    <a:cubicBezTo>
                      <a:pt x="2810" y="3178"/>
                      <a:pt x="2810" y="3178"/>
                      <a:pt x="2810" y="3178"/>
                    </a:cubicBezTo>
                    <a:cubicBezTo>
                      <a:pt x="2810" y="3178"/>
                      <a:pt x="2810" y="3178"/>
                      <a:pt x="2810" y="3178"/>
                    </a:cubicBezTo>
                    <a:lnTo>
                      <a:pt x="2810" y="3178"/>
                    </a:lnTo>
                    <a:cubicBezTo>
                      <a:pt x="2810" y="3178"/>
                      <a:pt x="2810" y="3178"/>
                      <a:pt x="2810" y="3178"/>
                    </a:cubicBezTo>
                    <a:cubicBezTo>
                      <a:pt x="2810" y="3178"/>
                      <a:pt x="2814" y="3178"/>
                      <a:pt x="2814" y="3178"/>
                    </a:cubicBezTo>
                    <a:cubicBezTo>
                      <a:pt x="2814" y="3178"/>
                      <a:pt x="2814" y="3178"/>
                      <a:pt x="2814" y="3178"/>
                    </a:cubicBezTo>
                    <a:cubicBezTo>
                      <a:pt x="2814" y="3178"/>
                      <a:pt x="2814" y="3178"/>
                      <a:pt x="2814" y="3178"/>
                    </a:cubicBezTo>
                    <a:cubicBezTo>
                      <a:pt x="2814" y="3178"/>
                      <a:pt x="2814" y="3178"/>
                      <a:pt x="2814" y="3178"/>
                    </a:cubicBezTo>
                    <a:cubicBezTo>
                      <a:pt x="2814" y="3178"/>
                      <a:pt x="2814" y="3178"/>
                      <a:pt x="2814" y="3178"/>
                    </a:cubicBezTo>
                    <a:cubicBezTo>
                      <a:pt x="2814" y="3178"/>
                      <a:pt x="2814" y="3178"/>
                      <a:pt x="2814" y="3178"/>
                    </a:cubicBezTo>
                    <a:cubicBezTo>
                      <a:pt x="2814" y="3174"/>
                      <a:pt x="2814" y="3174"/>
                      <a:pt x="2814" y="3174"/>
                    </a:cubicBezTo>
                    <a:cubicBezTo>
                      <a:pt x="2814" y="3174"/>
                      <a:pt x="2819" y="3174"/>
                      <a:pt x="2819" y="3174"/>
                    </a:cubicBezTo>
                    <a:cubicBezTo>
                      <a:pt x="2819" y="3174"/>
                      <a:pt x="2819" y="3174"/>
                      <a:pt x="2819" y="3174"/>
                    </a:cubicBezTo>
                    <a:cubicBezTo>
                      <a:pt x="2819" y="3174"/>
                      <a:pt x="2819" y="3174"/>
                      <a:pt x="2819" y="3174"/>
                    </a:cubicBezTo>
                    <a:cubicBezTo>
                      <a:pt x="2819" y="3174"/>
                      <a:pt x="2819" y="3174"/>
                      <a:pt x="2819" y="3174"/>
                    </a:cubicBezTo>
                    <a:cubicBezTo>
                      <a:pt x="2819" y="3174"/>
                      <a:pt x="2819" y="3174"/>
                      <a:pt x="2819" y="3174"/>
                    </a:cubicBezTo>
                    <a:cubicBezTo>
                      <a:pt x="2819" y="3174"/>
                      <a:pt x="2819" y="3174"/>
                      <a:pt x="2823" y="3170"/>
                    </a:cubicBezTo>
                    <a:cubicBezTo>
                      <a:pt x="2823" y="3170"/>
                      <a:pt x="2823" y="3170"/>
                      <a:pt x="2823" y="3170"/>
                    </a:cubicBezTo>
                    <a:cubicBezTo>
                      <a:pt x="2823" y="3170"/>
                      <a:pt x="2823" y="3170"/>
                      <a:pt x="2823" y="3170"/>
                    </a:cubicBezTo>
                    <a:cubicBezTo>
                      <a:pt x="2823" y="3170"/>
                      <a:pt x="2823" y="3170"/>
                      <a:pt x="2823" y="3170"/>
                    </a:cubicBezTo>
                    <a:cubicBezTo>
                      <a:pt x="2823" y="3170"/>
                      <a:pt x="2823" y="3170"/>
                      <a:pt x="2823" y="3170"/>
                    </a:cubicBezTo>
                    <a:lnTo>
                      <a:pt x="2823" y="3170"/>
                    </a:lnTo>
                    <a:cubicBezTo>
                      <a:pt x="2840" y="3157"/>
                      <a:pt x="2858" y="3144"/>
                      <a:pt x="2875" y="3131"/>
                    </a:cubicBezTo>
                    <a:close/>
                    <a:moveTo>
                      <a:pt x="1986" y="3079"/>
                    </a:moveTo>
                    <a:cubicBezTo>
                      <a:pt x="1917" y="3092"/>
                      <a:pt x="1843" y="3096"/>
                      <a:pt x="1774" y="3096"/>
                    </a:cubicBezTo>
                    <a:lnTo>
                      <a:pt x="1778" y="3525"/>
                    </a:lnTo>
                    <a:cubicBezTo>
                      <a:pt x="1808" y="3525"/>
                      <a:pt x="1843" y="3525"/>
                      <a:pt x="1873" y="3521"/>
                    </a:cubicBezTo>
                    <a:cubicBezTo>
                      <a:pt x="1878" y="3521"/>
                      <a:pt x="1878" y="3521"/>
                      <a:pt x="1882" y="3521"/>
                    </a:cubicBezTo>
                    <a:lnTo>
                      <a:pt x="1882" y="3521"/>
                    </a:lnTo>
                    <a:lnTo>
                      <a:pt x="1882" y="3521"/>
                    </a:lnTo>
                    <a:lnTo>
                      <a:pt x="1882" y="3521"/>
                    </a:lnTo>
                    <a:cubicBezTo>
                      <a:pt x="1882" y="3521"/>
                      <a:pt x="1882" y="3521"/>
                      <a:pt x="1882" y="3521"/>
                    </a:cubicBezTo>
                    <a:lnTo>
                      <a:pt x="1882" y="3521"/>
                    </a:lnTo>
                    <a:cubicBezTo>
                      <a:pt x="1882" y="3521"/>
                      <a:pt x="1886" y="3521"/>
                      <a:pt x="1886" y="3521"/>
                    </a:cubicBezTo>
                    <a:cubicBezTo>
                      <a:pt x="1886" y="3521"/>
                      <a:pt x="1886" y="3521"/>
                      <a:pt x="1886" y="3521"/>
                    </a:cubicBezTo>
                    <a:lnTo>
                      <a:pt x="1886" y="3521"/>
                    </a:lnTo>
                    <a:lnTo>
                      <a:pt x="1886" y="3521"/>
                    </a:lnTo>
                    <a:cubicBezTo>
                      <a:pt x="1886" y="3521"/>
                      <a:pt x="1891" y="3521"/>
                      <a:pt x="1891" y="3521"/>
                    </a:cubicBezTo>
                    <a:cubicBezTo>
                      <a:pt x="1891" y="3521"/>
                      <a:pt x="1891" y="3521"/>
                      <a:pt x="1891" y="3521"/>
                    </a:cubicBezTo>
                    <a:cubicBezTo>
                      <a:pt x="1891" y="3521"/>
                      <a:pt x="1891" y="3521"/>
                      <a:pt x="1891" y="3521"/>
                    </a:cubicBezTo>
                    <a:lnTo>
                      <a:pt x="1891" y="3521"/>
                    </a:lnTo>
                    <a:cubicBezTo>
                      <a:pt x="1891" y="3521"/>
                      <a:pt x="1891" y="3521"/>
                      <a:pt x="1891" y="3521"/>
                    </a:cubicBezTo>
                    <a:cubicBezTo>
                      <a:pt x="1891" y="3521"/>
                      <a:pt x="1891" y="3521"/>
                      <a:pt x="1891" y="3521"/>
                    </a:cubicBezTo>
                    <a:cubicBezTo>
                      <a:pt x="1891" y="3521"/>
                      <a:pt x="1891" y="3521"/>
                      <a:pt x="1895" y="3521"/>
                    </a:cubicBezTo>
                    <a:lnTo>
                      <a:pt x="1895" y="3521"/>
                    </a:lnTo>
                    <a:cubicBezTo>
                      <a:pt x="1895" y="3521"/>
                      <a:pt x="1895" y="3521"/>
                      <a:pt x="1895" y="3521"/>
                    </a:cubicBezTo>
                    <a:cubicBezTo>
                      <a:pt x="1895" y="3521"/>
                      <a:pt x="1895" y="3521"/>
                      <a:pt x="1895" y="3521"/>
                    </a:cubicBezTo>
                    <a:lnTo>
                      <a:pt x="1895" y="3521"/>
                    </a:lnTo>
                    <a:cubicBezTo>
                      <a:pt x="1895" y="3521"/>
                      <a:pt x="1895" y="3521"/>
                      <a:pt x="1895" y="3521"/>
                    </a:cubicBezTo>
                    <a:cubicBezTo>
                      <a:pt x="1895" y="3521"/>
                      <a:pt x="1895" y="3521"/>
                      <a:pt x="1895" y="3521"/>
                    </a:cubicBezTo>
                    <a:lnTo>
                      <a:pt x="1899" y="3521"/>
                    </a:lnTo>
                    <a:cubicBezTo>
                      <a:pt x="1899" y="3521"/>
                      <a:pt x="1899" y="3521"/>
                      <a:pt x="1899" y="3521"/>
                    </a:cubicBezTo>
                    <a:cubicBezTo>
                      <a:pt x="1899" y="3521"/>
                      <a:pt x="1899" y="3521"/>
                      <a:pt x="1899" y="3521"/>
                    </a:cubicBezTo>
                    <a:cubicBezTo>
                      <a:pt x="1899" y="3521"/>
                      <a:pt x="1899" y="3521"/>
                      <a:pt x="1899" y="3521"/>
                    </a:cubicBezTo>
                    <a:cubicBezTo>
                      <a:pt x="1899" y="3521"/>
                      <a:pt x="1899" y="3521"/>
                      <a:pt x="1899" y="3521"/>
                    </a:cubicBezTo>
                    <a:lnTo>
                      <a:pt x="1899" y="3521"/>
                    </a:lnTo>
                    <a:cubicBezTo>
                      <a:pt x="1899" y="3521"/>
                      <a:pt x="1899" y="3521"/>
                      <a:pt x="1904" y="3521"/>
                    </a:cubicBezTo>
                    <a:cubicBezTo>
                      <a:pt x="1904" y="3521"/>
                      <a:pt x="1904" y="3521"/>
                      <a:pt x="1904" y="3521"/>
                    </a:cubicBezTo>
                    <a:cubicBezTo>
                      <a:pt x="1904" y="3521"/>
                      <a:pt x="1904" y="3521"/>
                      <a:pt x="1904" y="3521"/>
                    </a:cubicBezTo>
                    <a:lnTo>
                      <a:pt x="1904" y="3521"/>
                    </a:lnTo>
                    <a:cubicBezTo>
                      <a:pt x="1904" y="3521"/>
                      <a:pt x="1904" y="3521"/>
                      <a:pt x="1904" y="3521"/>
                    </a:cubicBezTo>
                    <a:lnTo>
                      <a:pt x="1904" y="3521"/>
                    </a:lnTo>
                    <a:cubicBezTo>
                      <a:pt x="1904" y="3521"/>
                      <a:pt x="1904" y="3521"/>
                      <a:pt x="1908" y="3521"/>
                    </a:cubicBezTo>
                    <a:cubicBezTo>
                      <a:pt x="1908" y="3521"/>
                      <a:pt x="1908" y="3521"/>
                      <a:pt x="1908" y="3521"/>
                    </a:cubicBezTo>
                    <a:lnTo>
                      <a:pt x="1908" y="3521"/>
                    </a:lnTo>
                    <a:cubicBezTo>
                      <a:pt x="1908" y="3521"/>
                      <a:pt x="1908" y="3521"/>
                      <a:pt x="1908" y="3521"/>
                    </a:cubicBezTo>
                    <a:cubicBezTo>
                      <a:pt x="1908" y="3521"/>
                      <a:pt x="1908" y="3521"/>
                      <a:pt x="1908" y="3521"/>
                    </a:cubicBezTo>
                    <a:lnTo>
                      <a:pt x="1908" y="3521"/>
                    </a:lnTo>
                    <a:cubicBezTo>
                      <a:pt x="1908" y="3521"/>
                      <a:pt x="1908" y="3521"/>
                      <a:pt x="1908" y="3521"/>
                    </a:cubicBezTo>
                    <a:lnTo>
                      <a:pt x="1908" y="3521"/>
                    </a:lnTo>
                    <a:cubicBezTo>
                      <a:pt x="1912" y="3521"/>
                      <a:pt x="1912" y="3521"/>
                      <a:pt x="1912" y="3521"/>
                    </a:cubicBezTo>
                    <a:cubicBezTo>
                      <a:pt x="1912" y="3521"/>
                      <a:pt x="1912" y="3521"/>
                      <a:pt x="1912" y="3521"/>
                    </a:cubicBezTo>
                    <a:cubicBezTo>
                      <a:pt x="1912" y="3521"/>
                      <a:pt x="1912" y="3521"/>
                      <a:pt x="1912" y="3521"/>
                    </a:cubicBezTo>
                    <a:cubicBezTo>
                      <a:pt x="1912" y="3521"/>
                      <a:pt x="1912" y="3521"/>
                      <a:pt x="1912" y="3521"/>
                    </a:cubicBezTo>
                    <a:cubicBezTo>
                      <a:pt x="1912" y="3521"/>
                      <a:pt x="1917" y="3521"/>
                      <a:pt x="1917" y="3521"/>
                    </a:cubicBezTo>
                    <a:lnTo>
                      <a:pt x="1917" y="3521"/>
                    </a:lnTo>
                    <a:cubicBezTo>
                      <a:pt x="1917" y="3521"/>
                      <a:pt x="1917" y="3516"/>
                      <a:pt x="1917" y="3516"/>
                    </a:cubicBezTo>
                    <a:cubicBezTo>
                      <a:pt x="1917" y="3516"/>
                      <a:pt x="1917" y="3516"/>
                      <a:pt x="1917" y="3516"/>
                    </a:cubicBezTo>
                    <a:cubicBezTo>
                      <a:pt x="1917" y="3516"/>
                      <a:pt x="1917" y="3516"/>
                      <a:pt x="1917" y="3516"/>
                    </a:cubicBezTo>
                    <a:lnTo>
                      <a:pt x="1917" y="3516"/>
                    </a:lnTo>
                    <a:cubicBezTo>
                      <a:pt x="1921" y="3516"/>
                      <a:pt x="1921" y="3516"/>
                      <a:pt x="1921" y="3516"/>
                    </a:cubicBezTo>
                    <a:lnTo>
                      <a:pt x="1921" y="3516"/>
                    </a:lnTo>
                    <a:cubicBezTo>
                      <a:pt x="1969" y="3512"/>
                      <a:pt x="2016" y="3508"/>
                      <a:pt x="2060" y="3499"/>
                    </a:cubicBezTo>
                    <a:close/>
                    <a:moveTo>
                      <a:pt x="1314" y="3018"/>
                    </a:moveTo>
                    <a:cubicBezTo>
                      <a:pt x="1271" y="3005"/>
                      <a:pt x="1232" y="2988"/>
                      <a:pt x="1193" y="2970"/>
                    </a:cubicBezTo>
                    <a:cubicBezTo>
                      <a:pt x="1167" y="2957"/>
                      <a:pt x="1141" y="2944"/>
                      <a:pt x="1115" y="2931"/>
                    </a:cubicBezTo>
                    <a:lnTo>
                      <a:pt x="911" y="3304"/>
                    </a:lnTo>
                    <a:cubicBezTo>
                      <a:pt x="915" y="3308"/>
                      <a:pt x="920" y="3313"/>
                      <a:pt x="924" y="3313"/>
                    </a:cubicBezTo>
                    <a:lnTo>
                      <a:pt x="924" y="3313"/>
                    </a:lnTo>
                    <a:cubicBezTo>
                      <a:pt x="928" y="3313"/>
                      <a:pt x="928" y="3317"/>
                      <a:pt x="928" y="3317"/>
                    </a:cubicBezTo>
                    <a:lnTo>
                      <a:pt x="928" y="3317"/>
                    </a:lnTo>
                    <a:cubicBezTo>
                      <a:pt x="928" y="3317"/>
                      <a:pt x="928" y="3317"/>
                      <a:pt x="928" y="3317"/>
                    </a:cubicBezTo>
                    <a:cubicBezTo>
                      <a:pt x="928" y="3317"/>
                      <a:pt x="928" y="3317"/>
                      <a:pt x="928" y="3317"/>
                    </a:cubicBezTo>
                    <a:cubicBezTo>
                      <a:pt x="933" y="3317"/>
                      <a:pt x="933" y="3317"/>
                      <a:pt x="933" y="3317"/>
                    </a:cubicBezTo>
                    <a:cubicBezTo>
                      <a:pt x="933" y="3317"/>
                      <a:pt x="933" y="3317"/>
                      <a:pt x="933" y="3317"/>
                    </a:cubicBezTo>
                    <a:cubicBezTo>
                      <a:pt x="933" y="3317"/>
                      <a:pt x="933" y="3317"/>
                      <a:pt x="933" y="3317"/>
                    </a:cubicBezTo>
                    <a:cubicBezTo>
                      <a:pt x="933" y="3317"/>
                      <a:pt x="933" y="3317"/>
                      <a:pt x="933" y="3317"/>
                    </a:cubicBezTo>
                    <a:cubicBezTo>
                      <a:pt x="933" y="3317"/>
                      <a:pt x="933" y="3317"/>
                      <a:pt x="933" y="3317"/>
                    </a:cubicBezTo>
                    <a:cubicBezTo>
                      <a:pt x="933" y="3317"/>
                      <a:pt x="933" y="3317"/>
                      <a:pt x="933" y="3321"/>
                    </a:cubicBezTo>
                    <a:cubicBezTo>
                      <a:pt x="937" y="3321"/>
                      <a:pt x="937" y="3321"/>
                      <a:pt x="937" y="3321"/>
                    </a:cubicBezTo>
                    <a:cubicBezTo>
                      <a:pt x="937" y="3321"/>
                      <a:pt x="937" y="3321"/>
                      <a:pt x="937" y="3321"/>
                    </a:cubicBezTo>
                    <a:cubicBezTo>
                      <a:pt x="937" y="3321"/>
                      <a:pt x="937" y="3321"/>
                      <a:pt x="937" y="3321"/>
                    </a:cubicBezTo>
                    <a:cubicBezTo>
                      <a:pt x="937" y="3321"/>
                      <a:pt x="937" y="3321"/>
                      <a:pt x="937" y="3321"/>
                    </a:cubicBezTo>
                    <a:cubicBezTo>
                      <a:pt x="937" y="3321"/>
                      <a:pt x="937" y="3321"/>
                      <a:pt x="937" y="3321"/>
                    </a:cubicBezTo>
                    <a:cubicBezTo>
                      <a:pt x="937" y="3321"/>
                      <a:pt x="937" y="3321"/>
                      <a:pt x="937" y="3321"/>
                    </a:cubicBezTo>
                    <a:cubicBezTo>
                      <a:pt x="937" y="3321"/>
                      <a:pt x="937" y="3321"/>
                      <a:pt x="941" y="3321"/>
                    </a:cubicBezTo>
                    <a:cubicBezTo>
                      <a:pt x="941" y="3321"/>
                      <a:pt x="941" y="3321"/>
                      <a:pt x="941" y="3321"/>
                    </a:cubicBezTo>
                    <a:lnTo>
                      <a:pt x="941" y="3321"/>
                    </a:lnTo>
                    <a:cubicBezTo>
                      <a:pt x="941" y="3321"/>
                      <a:pt x="941" y="3321"/>
                      <a:pt x="941" y="3321"/>
                    </a:cubicBezTo>
                    <a:cubicBezTo>
                      <a:pt x="941" y="3321"/>
                      <a:pt x="941" y="3321"/>
                      <a:pt x="941" y="3321"/>
                    </a:cubicBezTo>
                    <a:cubicBezTo>
                      <a:pt x="941" y="3321"/>
                      <a:pt x="941" y="3321"/>
                      <a:pt x="941" y="3321"/>
                    </a:cubicBezTo>
                    <a:cubicBezTo>
                      <a:pt x="941" y="3321"/>
                      <a:pt x="941" y="3321"/>
                      <a:pt x="941" y="3321"/>
                    </a:cubicBezTo>
                    <a:cubicBezTo>
                      <a:pt x="941" y="3326"/>
                      <a:pt x="941" y="3326"/>
                      <a:pt x="946" y="3326"/>
                    </a:cubicBezTo>
                    <a:cubicBezTo>
                      <a:pt x="946" y="3326"/>
                      <a:pt x="946" y="3326"/>
                      <a:pt x="946" y="3326"/>
                    </a:cubicBezTo>
                    <a:cubicBezTo>
                      <a:pt x="946" y="3326"/>
                      <a:pt x="946" y="3326"/>
                      <a:pt x="946" y="3326"/>
                    </a:cubicBezTo>
                    <a:lnTo>
                      <a:pt x="946" y="3326"/>
                    </a:lnTo>
                    <a:lnTo>
                      <a:pt x="946" y="3326"/>
                    </a:lnTo>
                    <a:cubicBezTo>
                      <a:pt x="946" y="3326"/>
                      <a:pt x="946" y="3326"/>
                      <a:pt x="946" y="3326"/>
                    </a:cubicBezTo>
                    <a:cubicBezTo>
                      <a:pt x="946" y="3326"/>
                      <a:pt x="946" y="3326"/>
                      <a:pt x="946" y="3326"/>
                    </a:cubicBezTo>
                    <a:cubicBezTo>
                      <a:pt x="946" y="3326"/>
                      <a:pt x="946" y="3326"/>
                      <a:pt x="950" y="3326"/>
                    </a:cubicBezTo>
                    <a:cubicBezTo>
                      <a:pt x="950" y="3326"/>
                      <a:pt x="950" y="3326"/>
                      <a:pt x="950" y="3326"/>
                    </a:cubicBezTo>
                    <a:cubicBezTo>
                      <a:pt x="950" y="3326"/>
                      <a:pt x="950" y="3326"/>
                      <a:pt x="950" y="3326"/>
                    </a:cubicBezTo>
                    <a:cubicBezTo>
                      <a:pt x="950" y="3326"/>
                      <a:pt x="950" y="3326"/>
                      <a:pt x="950" y="3326"/>
                    </a:cubicBezTo>
                    <a:cubicBezTo>
                      <a:pt x="950" y="3326"/>
                      <a:pt x="950" y="3326"/>
                      <a:pt x="950" y="3326"/>
                    </a:cubicBezTo>
                    <a:cubicBezTo>
                      <a:pt x="950" y="3326"/>
                      <a:pt x="950" y="3326"/>
                      <a:pt x="950" y="3330"/>
                    </a:cubicBezTo>
                    <a:cubicBezTo>
                      <a:pt x="950" y="3330"/>
                      <a:pt x="950" y="3330"/>
                      <a:pt x="950" y="3330"/>
                    </a:cubicBezTo>
                    <a:cubicBezTo>
                      <a:pt x="950" y="3330"/>
                      <a:pt x="954" y="3330"/>
                      <a:pt x="954" y="3330"/>
                    </a:cubicBezTo>
                    <a:cubicBezTo>
                      <a:pt x="954" y="3330"/>
                      <a:pt x="954" y="3330"/>
                      <a:pt x="954" y="3330"/>
                    </a:cubicBezTo>
                    <a:cubicBezTo>
                      <a:pt x="954" y="3330"/>
                      <a:pt x="954" y="3330"/>
                      <a:pt x="954" y="3330"/>
                    </a:cubicBezTo>
                    <a:cubicBezTo>
                      <a:pt x="954" y="3330"/>
                      <a:pt x="954" y="3330"/>
                      <a:pt x="954" y="3330"/>
                    </a:cubicBezTo>
                    <a:cubicBezTo>
                      <a:pt x="954" y="3330"/>
                      <a:pt x="954" y="3330"/>
                      <a:pt x="954" y="3330"/>
                    </a:cubicBezTo>
                    <a:cubicBezTo>
                      <a:pt x="954" y="3330"/>
                      <a:pt x="959" y="3330"/>
                      <a:pt x="959" y="3330"/>
                    </a:cubicBezTo>
                    <a:lnTo>
                      <a:pt x="959" y="3330"/>
                    </a:lnTo>
                    <a:cubicBezTo>
                      <a:pt x="959" y="3330"/>
                      <a:pt x="959" y="3330"/>
                      <a:pt x="959" y="3330"/>
                    </a:cubicBezTo>
                    <a:cubicBezTo>
                      <a:pt x="959" y="3330"/>
                      <a:pt x="959" y="3330"/>
                      <a:pt x="959" y="3330"/>
                    </a:cubicBezTo>
                    <a:lnTo>
                      <a:pt x="959" y="3330"/>
                    </a:lnTo>
                    <a:cubicBezTo>
                      <a:pt x="959" y="3330"/>
                      <a:pt x="959" y="3334"/>
                      <a:pt x="959" y="3334"/>
                    </a:cubicBezTo>
                    <a:cubicBezTo>
                      <a:pt x="959" y="3334"/>
                      <a:pt x="959" y="3334"/>
                      <a:pt x="959" y="3334"/>
                    </a:cubicBezTo>
                    <a:cubicBezTo>
                      <a:pt x="959" y="3334"/>
                      <a:pt x="963" y="3334"/>
                      <a:pt x="963" y="3334"/>
                    </a:cubicBezTo>
                    <a:lnTo>
                      <a:pt x="963" y="3334"/>
                    </a:lnTo>
                    <a:cubicBezTo>
                      <a:pt x="963" y="3334"/>
                      <a:pt x="963" y="3334"/>
                      <a:pt x="963" y="3334"/>
                    </a:cubicBezTo>
                    <a:cubicBezTo>
                      <a:pt x="963" y="3334"/>
                      <a:pt x="963" y="3334"/>
                      <a:pt x="963" y="3334"/>
                    </a:cubicBezTo>
                    <a:cubicBezTo>
                      <a:pt x="963" y="3334"/>
                      <a:pt x="963" y="3334"/>
                      <a:pt x="963" y="3334"/>
                    </a:cubicBezTo>
                    <a:cubicBezTo>
                      <a:pt x="963" y="3334"/>
                      <a:pt x="963" y="3334"/>
                      <a:pt x="963" y="3334"/>
                    </a:cubicBezTo>
                    <a:cubicBezTo>
                      <a:pt x="963" y="3334"/>
                      <a:pt x="967" y="3334"/>
                      <a:pt x="967" y="3334"/>
                    </a:cubicBezTo>
                    <a:cubicBezTo>
                      <a:pt x="967" y="3334"/>
                      <a:pt x="967" y="3334"/>
                      <a:pt x="967" y="3334"/>
                    </a:cubicBezTo>
                    <a:cubicBezTo>
                      <a:pt x="967" y="3334"/>
                      <a:pt x="967" y="3334"/>
                      <a:pt x="967" y="3334"/>
                    </a:cubicBezTo>
                    <a:cubicBezTo>
                      <a:pt x="967" y="3334"/>
                      <a:pt x="967" y="3334"/>
                      <a:pt x="967" y="3334"/>
                    </a:cubicBezTo>
                    <a:cubicBezTo>
                      <a:pt x="967" y="3339"/>
                      <a:pt x="967" y="3339"/>
                      <a:pt x="967" y="3339"/>
                    </a:cubicBezTo>
                    <a:lnTo>
                      <a:pt x="967" y="3339"/>
                    </a:lnTo>
                    <a:cubicBezTo>
                      <a:pt x="972" y="3339"/>
                      <a:pt x="972" y="3339"/>
                      <a:pt x="972" y="3339"/>
                    </a:cubicBezTo>
                    <a:lnTo>
                      <a:pt x="972" y="3339"/>
                    </a:lnTo>
                    <a:cubicBezTo>
                      <a:pt x="972" y="3339"/>
                      <a:pt x="972" y="3339"/>
                      <a:pt x="972" y="3339"/>
                    </a:cubicBezTo>
                    <a:cubicBezTo>
                      <a:pt x="972" y="3339"/>
                      <a:pt x="972" y="3339"/>
                      <a:pt x="972" y="3339"/>
                    </a:cubicBezTo>
                    <a:lnTo>
                      <a:pt x="976" y="3339"/>
                    </a:lnTo>
                    <a:cubicBezTo>
                      <a:pt x="976" y="3339"/>
                      <a:pt x="976" y="3339"/>
                      <a:pt x="976" y="3339"/>
                    </a:cubicBezTo>
                    <a:cubicBezTo>
                      <a:pt x="976" y="3339"/>
                      <a:pt x="976" y="3339"/>
                      <a:pt x="976" y="3339"/>
                    </a:cubicBezTo>
                    <a:cubicBezTo>
                      <a:pt x="976" y="3339"/>
                      <a:pt x="976" y="3339"/>
                      <a:pt x="976" y="3339"/>
                    </a:cubicBezTo>
                    <a:lnTo>
                      <a:pt x="976" y="3343"/>
                    </a:lnTo>
                    <a:lnTo>
                      <a:pt x="976" y="3343"/>
                    </a:lnTo>
                    <a:cubicBezTo>
                      <a:pt x="980" y="3343"/>
                      <a:pt x="980" y="3343"/>
                      <a:pt x="980" y="3343"/>
                    </a:cubicBezTo>
                    <a:cubicBezTo>
                      <a:pt x="980" y="3343"/>
                      <a:pt x="980" y="3343"/>
                      <a:pt x="980" y="3343"/>
                    </a:cubicBezTo>
                    <a:cubicBezTo>
                      <a:pt x="980" y="3343"/>
                      <a:pt x="980" y="3343"/>
                      <a:pt x="980" y="3343"/>
                    </a:cubicBezTo>
                    <a:cubicBezTo>
                      <a:pt x="980" y="3343"/>
                      <a:pt x="980" y="3343"/>
                      <a:pt x="980" y="3343"/>
                    </a:cubicBezTo>
                    <a:cubicBezTo>
                      <a:pt x="980" y="3343"/>
                      <a:pt x="980" y="3343"/>
                      <a:pt x="985" y="3343"/>
                    </a:cubicBezTo>
                    <a:cubicBezTo>
                      <a:pt x="985" y="3343"/>
                      <a:pt x="985" y="3343"/>
                      <a:pt x="985" y="3343"/>
                    </a:cubicBezTo>
                    <a:lnTo>
                      <a:pt x="985" y="3343"/>
                    </a:lnTo>
                    <a:cubicBezTo>
                      <a:pt x="985" y="3343"/>
                      <a:pt x="985" y="3343"/>
                      <a:pt x="985" y="3343"/>
                    </a:cubicBezTo>
                    <a:cubicBezTo>
                      <a:pt x="985" y="3343"/>
                      <a:pt x="985" y="3343"/>
                      <a:pt x="985" y="3343"/>
                    </a:cubicBezTo>
                    <a:lnTo>
                      <a:pt x="985" y="3343"/>
                    </a:lnTo>
                    <a:lnTo>
                      <a:pt x="989" y="3347"/>
                    </a:lnTo>
                    <a:cubicBezTo>
                      <a:pt x="989" y="3347"/>
                      <a:pt x="989" y="3347"/>
                      <a:pt x="989" y="3347"/>
                    </a:cubicBezTo>
                    <a:cubicBezTo>
                      <a:pt x="989" y="3347"/>
                      <a:pt x="989" y="3347"/>
                      <a:pt x="989" y="3347"/>
                    </a:cubicBezTo>
                    <a:lnTo>
                      <a:pt x="989" y="3347"/>
                    </a:lnTo>
                    <a:cubicBezTo>
                      <a:pt x="989" y="3347"/>
                      <a:pt x="989" y="3347"/>
                      <a:pt x="989" y="3347"/>
                    </a:cubicBezTo>
                    <a:cubicBezTo>
                      <a:pt x="989" y="3347"/>
                      <a:pt x="989" y="3347"/>
                      <a:pt x="989" y="3347"/>
                    </a:cubicBezTo>
                    <a:lnTo>
                      <a:pt x="989" y="3347"/>
                    </a:lnTo>
                    <a:cubicBezTo>
                      <a:pt x="989" y="3347"/>
                      <a:pt x="989" y="3347"/>
                      <a:pt x="989" y="3347"/>
                    </a:cubicBezTo>
                    <a:cubicBezTo>
                      <a:pt x="993" y="3347"/>
                      <a:pt x="993" y="3347"/>
                      <a:pt x="993" y="3347"/>
                    </a:cubicBezTo>
                    <a:lnTo>
                      <a:pt x="993" y="3347"/>
                    </a:lnTo>
                    <a:cubicBezTo>
                      <a:pt x="993" y="3347"/>
                      <a:pt x="993" y="3347"/>
                      <a:pt x="993" y="3347"/>
                    </a:cubicBezTo>
                    <a:cubicBezTo>
                      <a:pt x="993" y="3347"/>
                      <a:pt x="993" y="3347"/>
                      <a:pt x="993" y="3352"/>
                    </a:cubicBezTo>
                    <a:cubicBezTo>
                      <a:pt x="993" y="3352"/>
                      <a:pt x="998" y="3352"/>
                      <a:pt x="998" y="3352"/>
                    </a:cubicBezTo>
                    <a:lnTo>
                      <a:pt x="998" y="3352"/>
                    </a:lnTo>
                    <a:lnTo>
                      <a:pt x="998" y="3352"/>
                    </a:lnTo>
                    <a:lnTo>
                      <a:pt x="998" y="3352"/>
                    </a:lnTo>
                    <a:lnTo>
                      <a:pt x="998" y="3352"/>
                    </a:lnTo>
                    <a:lnTo>
                      <a:pt x="998" y="3352"/>
                    </a:lnTo>
                    <a:cubicBezTo>
                      <a:pt x="998" y="3352"/>
                      <a:pt x="998" y="3352"/>
                      <a:pt x="998" y="3352"/>
                    </a:cubicBezTo>
                    <a:lnTo>
                      <a:pt x="1002" y="3352"/>
                    </a:lnTo>
                    <a:cubicBezTo>
                      <a:pt x="1002" y="3352"/>
                      <a:pt x="1002" y="3352"/>
                      <a:pt x="1002" y="3352"/>
                    </a:cubicBezTo>
                    <a:cubicBezTo>
                      <a:pt x="1002" y="3352"/>
                      <a:pt x="1002" y="3352"/>
                      <a:pt x="1002" y="3352"/>
                    </a:cubicBezTo>
                    <a:cubicBezTo>
                      <a:pt x="1002" y="3352"/>
                      <a:pt x="1002" y="3352"/>
                      <a:pt x="1002" y="3352"/>
                    </a:cubicBezTo>
                    <a:lnTo>
                      <a:pt x="1002" y="3352"/>
                    </a:lnTo>
                    <a:cubicBezTo>
                      <a:pt x="1002" y="3352"/>
                      <a:pt x="1002" y="3352"/>
                      <a:pt x="1002" y="3352"/>
                    </a:cubicBezTo>
                    <a:cubicBezTo>
                      <a:pt x="1002" y="3352"/>
                      <a:pt x="1002" y="3352"/>
                      <a:pt x="1002" y="3352"/>
                    </a:cubicBezTo>
                    <a:lnTo>
                      <a:pt x="1006" y="3356"/>
                    </a:lnTo>
                    <a:cubicBezTo>
                      <a:pt x="1006" y="3356"/>
                      <a:pt x="1006" y="3356"/>
                      <a:pt x="1006" y="3356"/>
                    </a:cubicBezTo>
                    <a:lnTo>
                      <a:pt x="1006" y="3356"/>
                    </a:lnTo>
                    <a:cubicBezTo>
                      <a:pt x="1006" y="3356"/>
                      <a:pt x="1006" y="3356"/>
                      <a:pt x="1006" y="3356"/>
                    </a:cubicBezTo>
                    <a:cubicBezTo>
                      <a:pt x="1006" y="3356"/>
                      <a:pt x="1006" y="3356"/>
                      <a:pt x="1006" y="3356"/>
                    </a:cubicBezTo>
                    <a:cubicBezTo>
                      <a:pt x="1006" y="3356"/>
                      <a:pt x="1006" y="3356"/>
                      <a:pt x="1006" y="3356"/>
                    </a:cubicBezTo>
                    <a:lnTo>
                      <a:pt x="1011" y="3356"/>
                    </a:lnTo>
                    <a:cubicBezTo>
                      <a:pt x="1011" y="3356"/>
                      <a:pt x="1011" y="3356"/>
                      <a:pt x="1011" y="3356"/>
                    </a:cubicBezTo>
                    <a:cubicBezTo>
                      <a:pt x="1011" y="3356"/>
                      <a:pt x="1011" y="3356"/>
                      <a:pt x="1011" y="3356"/>
                    </a:cubicBezTo>
                    <a:cubicBezTo>
                      <a:pt x="1011" y="3356"/>
                      <a:pt x="1011" y="3356"/>
                      <a:pt x="1011" y="3356"/>
                    </a:cubicBezTo>
                    <a:cubicBezTo>
                      <a:pt x="1011" y="3356"/>
                      <a:pt x="1011" y="3356"/>
                      <a:pt x="1011" y="3356"/>
                    </a:cubicBezTo>
                    <a:cubicBezTo>
                      <a:pt x="1011" y="3356"/>
                      <a:pt x="1011" y="3356"/>
                      <a:pt x="1011" y="3356"/>
                    </a:cubicBezTo>
                    <a:cubicBezTo>
                      <a:pt x="1011" y="3356"/>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5" y="3360"/>
                      <a:pt x="1015" y="3360"/>
                      <a:pt x="1015" y="3360"/>
                    </a:cubicBezTo>
                    <a:cubicBezTo>
                      <a:pt x="1019" y="3360"/>
                      <a:pt x="1019" y="3360"/>
                      <a:pt x="1019" y="3360"/>
                    </a:cubicBezTo>
                    <a:cubicBezTo>
                      <a:pt x="1019" y="3360"/>
                      <a:pt x="1019" y="3360"/>
                      <a:pt x="1019" y="3360"/>
                    </a:cubicBezTo>
                    <a:lnTo>
                      <a:pt x="1019" y="3360"/>
                    </a:lnTo>
                    <a:cubicBezTo>
                      <a:pt x="1019" y="3360"/>
                      <a:pt x="1019" y="3360"/>
                      <a:pt x="1019" y="3360"/>
                    </a:cubicBezTo>
                    <a:cubicBezTo>
                      <a:pt x="1019" y="3360"/>
                      <a:pt x="1019" y="3360"/>
                      <a:pt x="1019" y="3360"/>
                    </a:cubicBezTo>
                    <a:cubicBezTo>
                      <a:pt x="1019" y="3360"/>
                      <a:pt x="1019" y="3360"/>
                      <a:pt x="1019" y="3360"/>
                    </a:cubicBezTo>
                    <a:cubicBezTo>
                      <a:pt x="1019" y="3360"/>
                      <a:pt x="1019" y="3360"/>
                      <a:pt x="1019" y="3360"/>
                    </a:cubicBezTo>
                    <a:cubicBezTo>
                      <a:pt x="1024" y="3360"/>
                      <a:pt x="1024" y="3360"/>
                      <a:pt x="1024" y="3360"/>
                    </a:cubicBezTo>
                    <a:cubicBezTo>
                      <a:pt x="1024" y="3365"/>
                      <a:pt x="1024" y="3365"/>
                      <a:pt x="1024" y="3365"/>
                    </a:cubicBezTo>
                    <a:cubicBezTo>
                      <a:pt x="1024" y="3365"/>
                      <a:pt x="1024" y="3365"/>
                      <a:pt x="1024" y="3365"/>
                    </a:cubicBezTo>
                    <a:cubicBezTo>
                      <a:pt x="1024" y="3365"/>
                      <a:pt x="1024" y="3365"/>
                      <a:pt x="1024" y="3365"/>
                    </a:cubicBezTo>
                    <a:cubicBezTo>
                      <a:pt x="1024" y="3365"/>
                      <a:pt x="1024" y="3365"/>
                      <a:pt x="1024" y="3365"/>
                    </a:cubicBezTo>
                    <a:cubicBezTo>
                      <a:pt x="1024" y="3365"/>
                      <a:pt x="1024" y="3365"/>
                      <a:pt x="1024" y="3365"/>
                    </a:cubicBezTo>
                    <a:cubicBezTo>
                      <a:pt x="1024" y="3365"/>
                      <a:pt x="1024"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28" y="3365"/>
                    </a:cubicBezTo>
                    <a:cubicBezTo>
                      <a:pt x="1028" y="3365"/>
                      <a:pt x="1028" y="3365"/>
                      <a:pt x="1032" y="3365"/>
                    </a:cubicBezTo>
                    <a:cubicBezTo>
                      <a:pt x="1032" y="3365"/>
                      <a:pt x="1032" y="3365"/>
                      <a:pt x="1032" y="3365"/>
                    </a:cubicBezTo>
                    <a:cubicBezTo>
                      <a:pt x="1032" y="3365"/>
                      <a:pt x="1032" y="3365"/>
                      <a:pt x="1032" y="3365"/>
                    </a:cubicBezTo>
                    <a:cubicBezTo>
                      <a:pt x="1032" y="3369"/>
                      <a:pt x="1032" y="3369"/>
                      <a:pt x="1032" y="3369"/>
                    </a:cubicBezTo>
                    <a:cubicBezTo>
                      <a:pt x="1032" y="3369"/>
                      <a:pt x="1032" y="3369"/>
                      <a:pt x="1032" y="3369"/>
                    </a:cubicBezTo>
                    <a:cubicBezTo>
                      <a:pt x="1032" y="3369"/>
                      <a:pt x="1032" y="3369"/>
                      <a:pt x="1032" y="3369"/>
                    </a:cubicBezTo>
                    <a:cubicBezTo>
                      <a:pt x="1032" y="3369"/>
                      <a:pt x="1032" y="3369"/>
                      <a:pt x="1032" y="3369"/>
                    </a:cubicBezTo>
                    <a:cubicBezTo>
                      <a:pt x="1032"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37" y="3369"/>
                      <a:pt x="1037" y="3369"/>
                      <a:pt x="1037" y="3369"/>
                    </a:cubicBezTo>
                    <a:cubicBezTo>
                      <a:pt x="1041" y="3369"/>
                      <a:pt x="1041" y="3369"/>
                      <a:pt x="1041" y="3369"/>
                    </a:cubicBezTo>
                    <a:cubicBezTo>
                      <a:pt x="1041" y="3369"/>
                      <a:pt x="1041" y="3369"/>
                      <a:pt x="1041" y="3369"/>
                    </a:cubicBezTo>
                    <a:cubicBezTo>
                      <a:pt x="1041" y="3369"/>
                      <a:pt x="1041" y="3369"/>
                      <a:pt x="1041" y="3369"/>
                    </a:cubicBezTo>
                    <a:lnTo>
                      <a:pt x="1041" y="3373"/>
                    </a:lnTo>
                    <a:cubicBezTo>
                      <a:pt x="1041" y="3373"/>
                      <a:pt x="1041" y="3373"/>
                      <a:pt x="1041" y="3373"/>
                    </a:cubicBezTo>
                    <a:cubicBezTo>
                      <a:pt x="1041" y="3373"/>
                      <a:pt x="1041" y="3373"/>
                      <a:pt x="1041" y="3373"/>
                    </a:cubicBezTo>
                    <a:cubicBezTo>
                      <a:pt x="1045" y="3373"/>
                      <a:pt x="1045" y="3373"/>
                      <a:pt x="1045" y="3373"/>
                    </a:cubicBezTo>
                    <a:cubicBezTo>
                      <a:pt x="1045" y="3373"/>
                      <a:pt x="1045" y="3373"/>
                      <a:pt x="1045" y="3373"/>
                    </a:cubicBezTo>
                    <a:lnTo>
                      <a:pt x="1045" y="3373"/>
                    </a:lnTo>
                    <a:cubicBezTo>
                      <a:pt x="1045" y="3373"/>
                      <a:pt x="1045" y="3373"/>
                      <a:pt x="1045" y="3373"/>
                    </a:cubicBezTo>
                    <a:cubicBezTo>
                      <a:pt x="1045" y="3373"/>
                      <a:pt x="1045" y="3373"/>
                      <a:pt x="1045" y="3373"/>
                    </a:cubicBezTo>
                    <a:cubicBezTo>
                      <a:pt x="1045" y="3373"/>
                      <a:pt x="1045" y="3373"/>
                      <a:pt x="1045" y="3373"/>
                    </a:cubicBezTo>
                    <a:lnTo>
                      <a:pt x="1045" y="3373"/>
                    </a:lnTo>
                    <a:cubicBezTo>
                      <a:pt x="1050" y="3373"/>
                      <a:pt x="1050" y="3373"/>
                      <a:pt x="1050" y="3373"/>
                    </a:cubicBezTo>
                    <a:cubicBezTo>
                      <a:pt x="1050" y="3373"/>
                      <a:pt x="1050" y="3373"/>
                      <a:pt x="1050" y="3373"/>
                    </a:cubicBezTo>
                    <a:cubicBezTo>
                      <a:pt x="1050" y="3373"/>
                      <a:pt x="1050" y="3373"/>
                      <a:pt x="1050" y="3373"/>
                    </a:cubicBezTo>
                    <a:cubicBezTo>
                      <a:pt x="1050" y="3373"/>
                      <a:pt x="1050" y="3373"/>
                      <a:pt x="1050" y="3373"/>
                    </a:cubicBezTo>
                    <a:cubicBezTo>
                      <a:pt x="1050" y="3373"/>
                      <a:pt x="1050" y="3373"/>
                      <a:pt x="1050" y="3373"/>
                    </a:cubicBezTo>
                    <a:cubicBezTo>
                      <a:pt x="1050" y="3373"/>
                      <a:pt x="1050" y="3378"/>
                      <a:pt x="1050" y="3378"/>
                    </a:cubicBezTo>
                    <a:cubicBezTo>
                      <a:pt x="1050" y="3378"/>
                      <a:pt x="1050"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4" y="3378"/>
                      <a:pt x="1054" y="3378"/>
                    </a:cubicBezTo>
                    <a:cubicBezTo>
                      <a:pt x="1054"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58" y="3378"/>
                      <a:pt x="1058" y="3378"/>
                    </a:cubicBezTo>
                    <a:cubicBezTo>
                      <a:pt x="1058" y="3378"/>
                      <a:pt x="1063" y="3378"/>
                      <a:pt x="1063" y="3378"/>
                    </a:cubicBezTo>
                    <a:lnTo>
                      <a:pt x="1063" y="3382"/>
                    </a:lnTo>
                    <a:cubicBezTo>
                      <a:pt x="1063" y="3382"/>
                      <a:pt x="1063" y="3382"/>
                      <a:pt x="1063" y="3382"/>
                    </a:cubicBezTo>
                    <a:lnTo>
                      <a:pt x="1063" y="3382"/>
                    </a:lnTo>
                    <a:cubicBezTo>
                      <a:pt x="1063" y="3382"/>
                      <a:pt x="1063" y="3382"/>
                      <a:pt x="1063" y="3382"/>
                    </a:cubicBezTo>
                    <a:cubicBezTo>
                      <a:pt x="1063" y="3382"/>
                      <a:pt x="1063" y="3382"/>
                      <a:pt x="1063" y="3382"/>
                    </a:cubicBezTo>
                    <a:cubicBezTo>
                      <a:pt x="1063" y="3382"/>
                      <a:pt x="1063" y="3382"/>
                      <a:pt x="1063" y="3382"/>
                    </a:cubicBezTo>
                    <a:cubicBezTo>
                      <a:pt x="1067" y="3382"/>
                      <a:pt x="1067" y="3382"/>
                      <a:pt x="1067" y="3382"/>
                    </a:cubicBezTo>
                    <a:lnTo>
                      <a:pt x="1067" y="3382"/>
                    </a:lnTo>
                    <a:cubicBezTo>
                      <a:pt x="1067" y="3382"/>
                      <a:pt x="1067" y="3382"/>
                      <a:pt x="1067" y="3382"/>
                    </a:cubicBezTo>
                    <a:cubicBezTo>
                      <a:pt x="1067" y="3382"/>
                      <a:pt x="1067" y="3382"/>
                      <a:pt x="1067" y="3382"/>
                    </a:cubicBezTo>
                    <a:cubicBezTo>
                      <a:pt x="1067" y="3382"/>
                      <a:pt x="1067" y="3382"/>
                      <a:pt x="1067" y="3382"/>
                    </a:cubicBezTo>
                    <a:cubicBezTo>
                      <a:pt x="1067" y="3382"/>
                      <a:pt x="1067" y="3382"/>
                      <a:pt x="1067" y="3382"/>
                    </a:cubicBezTo>
                    <a:cubicBezTo>
                      <a:pt x="1067" y="3382"/>
                      <a:pt x="1067" y="3382"/>
                      <a:pt x="1067" y="3382"/>
                    </a:cubicBezTo>
                    <a:cubicBezTo>
                      <a:pt x="1071" y="3386"/>
                      <a:pt x="1076" y="3386"/>
                      <a:pt x="1084" y="3391"/>
                    </a:cubicBezTo>
                    <a:lnTo>
                      <a:pt x="1084" y="3391"/>
                    </a:lnTo>
                    <a:cubicBezTo>
                      <a:pt x="1084" y="3391"/>
                      <a:pt x="1084" y="3391"/>
                      <a:pt x="1084" y="3391"/>
                    </a:cubicBezTo>
                    <a:lnTo>
                      <a:pt x="1084" y="3391"/>
                    </a:lnTo>
                    <a:cubicBezTo>
                      <a:pt x="1084" y="3391"/>
                      <a:pt x="1084" y="3391"/>
                      <a:pt x="1084" y="3391"/>
                    </a:cubicBezTo>
                    <a:lnTo>
                      <a:pt x="1084" y="3391"/>
                    </a:lnTo>
                    <a:cubicBezTo>
                      <a:pt x="1084" y="3391"/>
                      <a:pt x="1084" y="3391"/>
                      <a:pt x="1084" y="3391"/>
                    </a:cubicBezTo>
                    <a:lnTo>
                      <a:pt x="1084" y="3391"/>
                    </a:lnTo>
                    <a:cubicBezTo>
                      <a:pt x="1089" y="3391"/>
                      <a:pt x="1089" y="3391"/>
                      <a:pt x="1089" y="3391"/>
                    </a:cubicBezTo>
                    <a:lnTo>
                      <a:pt x="1089" y="3391"/>
                    </a:lnTo>
                    <a:cubicBezTo>
                      <a:pt x="1089" y="3391"/>
                      <a:pt x="1089" y="3391"/>
                      <a:pt x="1089" y="3391"/>
                    </a:cubicBezTo>
                    <a:lnTo>
                      <a:pt x="1089" y="3391"/>
                    </a:lnTo>
                    <a:cubicBezTo>
                      <a:pt x="1089" y="3391"/>
                      <a:pt x="1089" y="3391"/>
                      <a:pt x="1089" y="3391"/>
                    </a:cubicBezTo>
                    <a:cubicBezTo>
                      <a:pt x="1115" y="3404"/>
                      <a:pt x="1141" y="3412"/>
                      <a:pt x="1171" y="3421"/>
                    </a:cubicBezTo>
                    <a:close/>
                    <a:moveTo>
                      <a:pt x="625" y="2463"/>
                    </a:moveTo>
                    <a:lnTo>
                      <a:pt x="260" y="2688"/>
                    </a:lnTo>
                    <a:cubicBezTo>
                      <a:pt x="308" y="2771"/>
                      <a:pt x="365" y="2844"/>
                      <a:pt x="430" y="2918"/>
                    </a:cubicBezTo>
                    <a:lnTo>
                      <a:pt x="430" y="2918"/>
                    </a:lnTo>
                    <a:lnTo>
                      <a:pt x="430" y="2918"/>
                    </a:lnTo>
                    <a:lnTo>
                      <a:pt x="755" y="2636"/>
                    </a:lnTo>
                    <a:cubicBezTo>
                      <a:pt x="707" y="2584"/>
                      <a:pt x="664" y="2524"/>
                      <a:pt x="625" y="2463"/>
                    </a:cubicBezTo>
                    <a:close/>
                    <a:moveTo>
                      <a:pt x="425" y="1813"/>
                    </a:moveTo>
                    <a:lnTo>
                      <a:pt x="0" y="1830"/>
                    </a:lnTo>
                    <a:cubicBezTo>
                      <a:pt x="0" y="1847"/>
                      <a:pt x="0" y="1865"/>
                      <a:pt x="0" y="1882"/>
                    </a:cubicBezTo>
                    <a:cubicBezTo>
                      <a:pt x="0" y="1882"/>
                      <a:pt x="0" y="1882"/>
                      <a:pt x="0" y="1882"/>
                    </a:cubicBezTo>
                    <a:cubicBezTo>
                      <a:pt x="0" y="1882"/>
                      <a:pt x="0" y="1886"/>
                      <a:pt x="0" y="1886"/>
                    </a:cubicBezTo>
                    <a:cubicBezTo>
                      <a:pt x="0" y="1886"/>
                      <a:pt x="0" y="1886"/>
                      <a:pt x="0" y="1886"/>
                    </a:cubicBezTo>
                    <a:cubicBezTo>
                      <a:pt x="0" y="1886"/>
                      <a:pt x="0" y="1886"/>
                      <a:pt x="0" y="1886"/>
                    </a:cubicBezTo>
                    <a:cubicBezTo>
                      <a:pt x="0" y="1886"/>
                      <a:pt x="0" y="1886"/>
                      <a:pt x="0" y="1886"/>
                    </a:cubicBezTo>
                    <a:cubicBezTo>
                      <a:pt x="0" y="1886"/>
                      <a:pt x="0" y="1886"/>
                      <a:pt x="0" y="1886"/>
                    </a:cubicBezTo>
                    <a:lnTo>
                      <a:pt x="0" y="1886"/>
                    </a:lnTo>
                    <a:cubicBezTo>
                      <a:pt x="0" y="1886"/>
                      <a:pt x="0" y="1891"/>
                      <a:pt x="0" y="1891"/>
                    </a:cubicBezTo>
                    <a:lnTo>
                      <a:pt x="0" y="1891"/>
                    </a:lnTo>
                    <a:cubicBezTo>
                      <a:pt x="0" y="1891"/>
                      <a:pt x="0" y="1891"/>
                      <a:pt x="0" y="1891"/>
                    </a:cubicBezTo>
                    <a:lnTo>
                      <a:pt x="0" y="1891"/>
                    </a:lnTo>
                    <a:cubicBezTo>
                      <a:pt x="0" y="1891"/>
                      <a:pt x="0" y="1891"/>
                      <a:pt x="0" y="1891"/>
                    </a:cubicBezTo>
                    <a:cubicBezTo>
                      <a:pt x="0" y="1891"/>
                      <a:pt x="0" y="1891"/>
                      <a:pt x="0" y="1891"/>
                    </a:cubicBezTo>
                    <a:lnTo>
                      <a:pt x="0" y="1895"/>
                    </a:lnTo>
                    <a:cubicBezTo>
                      <a:pt x="0" y="1895"/>
                      <a:pt x="0" y="1895"/>
                      <a:pt x="0" y="1895"/>
                    </a:cubicBezTo>
                    <a:cubicBezTo>
                      <a:pt x="0" y="1895"/>
                      <a:pt x="0" y="1895"/>
                      <a:pt x="0" y="1895"/>
                    </a:cubicBezTo>
                    <a:lnTo>
                      <a:pt x="0" y="1895"/>
                    </a:lnTo>
                    <a:cubicBezTo>
                      <a:pt x="0" y="1895"/>
                      <a:pt x="0" y="1895"/>
                      <a:pt x="0" y="1895"/>
                    </a:cubicBezTo>
                    <a:cubicBezTo>
                      <a:pt x="0" y="1895"/>
                      <a:pt x="0" y="1895"/>
                      <a:pt x="5" y="1895"/>
                    </a:cubicBezTo>
                    <a:lnTo>
                      <a:pt x="5" y="1895"/>
                    </a:lnTo>
                    <a:cubicBezTo>
                      <a:pt x="5" y="1895"/>
                      <a:pt x="5" y="1895"/>
                      <a:pt x="5" y="1899"/>
                    </a:cubicBezTo>
                    <a:cubicBezTo>
                      <a:pt x="5" y="1899"/>
                      <a:pt x="5" y="1899"/>
                      <a:pt x="5" y="1899"/>
                    </a:cubicBezTo>
                    <a:cubicBezTo>
                      <a:pt x="5" y="1899"/>
                      <a:pt x="5" y="1899"/>
                      <a:pt x="5" y="1899"/>
                    </a:cubicBezTo>
                    <a:cubicBezTo>
                      <a:pt x="5" y="1899"/>
                      <a:pt x="5" y="1899"/>
                      <a:pt x="5" y="1899"/>
                    </a:cubicBezTo>
                    <a:lnTo>
                      <a:pt x="5" y="1899"/>
                    </a:lnTo>
                    <a:cubicBezTo>
                      <a:pt x="5" y="1899"/>
                      <a:pt x="5" y="1899"/>
                      <a:pt x="5" y="1899"/>
                    </a:cubicBezTo>
                    <a:cubicBezTo>
                      <a:pt x="5" y="1899"/>
                      <a:pt x="5" y="1899"/>
                      <a:pt x="5" y="1904"/>
                    </a:cubicBezTo>
                    <a:lnTo>
                      <a:pt x="5" y="1904"/>
                    </a:lnTo>
                    <a:cubicBezTo>
                      <a:pt x="5" y="1904"/>
                      <a:pt x="5" y="1904"/>
                      <a:pt x="5" y="1904"/>
                    </a:cubicBezTo>
                    <a:cubicBezTo>
                      <a:pt x="5" y="1904"/>
                      <a:pt x="5" y="1904"/>
                      <a:pt x="5" y="1904"/>
                    </a:cubicBezTo>
                    <a:lnTo>
                      <a:pt x="5" y="1904"/>
                    </a:lnTo>
                    <a:cubicBezTo>
                      <a:pt x="5" y="1904"/>
                      <a:pt x="5" y="1904"/>
                      <a:pt x="5" y="1904"/>
                    </a:cubicBezTo>
                    <a:cubicBezTo>
                      <a:pt x="5" y="1904"/>
                      <a:pt x="5" y="1904"/>
                      <a:pt x="5" y="1904"/>
                    </a:cubicBezTo>
                    <a:lnTo>
                      <a:pt x="5" y="1908"/>
                    </a:lnTo>
                    <a:cubicBezTo>
                      <a:pt x="5" y="1908"/>
                      <a:pt x="5" y="1908"/>
                      <a:pt x="5" y="1908"/>
                    </a:cubicBezTo>
                    <a:lnTo>
                      <a:pt x="5" y="1908"/>
                    </a:lnTo>
                    <a:cubicBezTo>
                      <a:pt x="5" y="1908"/>
                      <a:pt x="5" y="1908"/>
                      <a:pt x="5" y="1908"/>
                    </a:cubicBezTo>
                    <a:cubicBezTo>
                      <a:pt x="5" y="1908"/>
                      <a:pt x="5" y="1908"/>
                      <a:pt x="5" y="1908"/>
                    </a:cubicBezTo>
                    <a:cubicBezTo>
                      <a:pt x="5" y="1908"/>
                      <a:pt x="5" y="1908"/>
                      <a:pt x="5" y="1908"/>
                    </a:cubicBezTo>
                    <a:lnTo>
                      <a:pt x="5" y="1908"/>
                    </a:lnTo>
                    <a:cubicBezTo>
                      <a:pt x="5" y="1912"/>
                      <a:pt x="5" y="1912"/>
                      <a:pt x="5" y="1912"/>
                    </a:cubicBezTo>
                    <a:cubicBezTo>
                      <a:pt x="5" y="1912"/>
                      <a:pt x="5" y="1912"/>
                      <a:pt x="5" y="1912"/>
                    </a:cubicBezTo>
                    <a:cubicBezTo>
                      <a:pt x="5" y="1912"/>
                      <a:pt x="5" y="1912"/>
                      <a:pt x="5" y="1912"/>
                    </a:cubicBezTo>
                    <a:lnTo>
                      <a:pt x="5" y="1912"/>
                    </a:lnTo>
                    <a:cubicBezTo>
                      <a:pt x="5" y="1912"/>
                      <a:pt x="5" y="1917"/>
                      <a:pt x="5" y="1917"/>
                    </a:cubicBezTo>
                    <a:cubicBezTo>
                      <a:pt x="5" y="1917"/>
                      <a:pt x="5" y="1917"/>
                      <a:pt x="5" y="1917"/>
                    </a:cubicBezTo>
                    <a:cubicBezTo>
                      <a:pt x="5" y="1917"/>
                      <a:pt x="5" y="1917"/>
                      <a:pt x="5" y="1917"/>
                    </a:cubicBezTo>
                    <a:lnTo>
                      <a:pt x="5" y="1917"/>
                    </a:lnTo>
                    <a:cubicBezTo>
                      <a:pt x="5" y="1917"/>
                      <a:pt x="5" y="1917"/>
                      <a:pt x="5" y="1917"/>
                    </a:cubicBezTo>
                    <a:lnTo>
                      <a:pt x="5" y="1917"/>
                    </a:lnTo>
                    <a:lnTo>
                      <a:pt x="5" y="1921"/>
                    </a:lnTo>
                    <a:lnTo>
                      <a:pt x="5" y="1921"/>
                    </a:lnTo>
                    <a:cubicBezTo>
                      <a:pt x="5" y="1921"/>
                      <a:pt x="5" y="1921"/>
                      <a:pt x="5" y="1921"/>
                    </a:cubicBezTo>
                    <a:cubicBezTo>
                      <a:pt x="5" y="1921"/>
                      <a:pt x="5" y="1921"/>
                      <a:pt x="5" y="1921"/>
                    </a:cubicBezTo>
                    <a:cubicBezTo>
                      <a:pt x="5" y="1921"/>
                      <a:pt x="5" y="1921"/>
                      <a:pt x="5" y="1921"/>
                    </a:cubicBezTo>
                    <a:lnTo>
                      <a:pt x="5" y="1921"/>
                    </a:lnTo>
                    <a:cubicBezTo>
                      <a:pt x="5" y="1925"/>
                      <a:pt x="5" y="1925"/>
                      <a:pt x="5" y="1925"/>
                    </a:cubicBezTo>
                    <a:lnTo>
                      <a:pt x="5" y="1925"/>
                    </a:lnTo>
                    <a:cubicBezTo>
                      <a:pt x="5" y="1925"/>
                      <a:pt x="5" y="1925"/>
                      <a:pt x="5" y="1930"/>
                    </a:cubicBezTo>
                    <a:lnTo>
                      <a:pt x="5" y="1930"/>
                    </a:lnTo>
                    <a:cubicBezTo>
                      <a:pt x="5" y="1930"/>
                      <a:pt x="5" y="1930"/>
                      <a:pt x="5" y="1930"/>
                    </a:cubicBezTo>
                    <a:lnTo>
                      <a:pt x="5" y="1930"/>
                    </a:lnTo>
                    <a:cubicBezTo>
                      <a:pt x="5" y="1930"/>
                      <a:pt x="5" y="1930"/>
                      <a:pt x="5" y="1930"/>
                    </a:cubicBezTo>
                    <a:lnTo>
                      <a:pt x="5" y="1930"/>
                    </a:lnTo>
                    <a:cubicBezTo>
                      <a:pt x="5" y="1934"/>
                      <a:pt x="5" y="1934"/>
                      <a:pt x="5" y="1938"/>
                    </a:cubicBezTo>
                    <a:lnTo>
                      <a:pt x="5" y="1938"/>
                    </a:lnTo>
                    <a:cubicBezTo>
                      <a:pt x="5" y="1938"/>
                      <a:pt x="5" y="1943"/>
                      <a:pt x="9" y="1943"/>
                    </a:cubicBezTo>
                    <a:lnTo>
                      <a:pt x="9" y="1943"/>
                    </a:lnTo>
                    <a:cubicBezTo>
                      <a:pt x="9" y="1964"/>
                      <a:pt x="13" y="1986"/>
                      <a:pt x="13" y="2008"/>
                    </a:cubicBezTo>
                    <a:lnTo>
                      <a:pt x="13" y="2008"/>
                    </a:lnTo>
                    <a:lnTo>
                      <a:pt x="13" y="2008"/>
                    </a:lnTo>
                    <a:lnTo>
                      <a:pt x="13" y="2008"/>
                    </a:lnTo>
                    <a:cubicBezTo>
                      <a:pt x="13" y="2008"/>
                      <a:pt x="13" y="2012"/>
                      <a:pt x="13" y="2012"/>
                    </a:cubicBezTo>
                    <a:lnTo>
                      <a:pt x="13" y="2012"/>
                    </a:lnTo>
                    <a:cubicBezTo>
                      <a:pt x="13" y="2012"/>
                      <a:pt x="13" y="2012"/>
                      <a:pt x="13" y="2012"/>
                    </a:cubicBezTo>
                    <a:lnTo>
                      <a:pt x="13" y="2012"/>
                    </a:lnTo>
                    <a:cubicBezTo>
                      <a:pt x="18" y="2012"/>
                      <a:pt x="18" y="2012"/>
                      <a:pt x="18" y="2012"/>
                    </a:cubicBezTo>
                    <a:lnTo>
                      <a:pt x="18" y="2012"/>
                    </a:lnTo>
                    <a:cubicBezTo>
                      <a:pt x="18" y="2016"/>
                      <a:pt x="18" y="2016"/>
                      <a:pt x="18" y="2016"/>
                    </a:cubicBezTo>
                    <a:lnTo>
                      <a:pt x="18" y="2016"/>
                    </a:lnTo>
                    <a:cubicBezTo>
                      <a:pt x="18" y="2016"/>
                      <a:pt x="18" y="2021"/>
                      <a:pt x="18" y="2021"/>
                    </a:cubicBezTo>
                    <a:lnTo>
                      <a:pt x="18" y="2021"/>
                    </a:lnTo>
                    <a:cubicBezTo>
                      <a:pt x="18" y="2021"/>
                      <a:pt x="18" y="2021"/>
                      <a:pt x="18" y="2021"/>
                    </a:cubicBezTo>
                    <a:lnTo>
                      <a:pt x="18" y="2021"/>
                    </a:lnTo>
                    <a:cubicBezTo>
                      <a:pt x="18" y="2021"/>
                      <a:pt x="18" y="2021"/>
                      <a:pt x="18" y="2021"/>
                    </a:cubicBezTo>
                    <a:lnTo>
                      <a:pt x="18" y="2021"/>
                    </a:lnTo>
                    <a:cubicBezTo>
                      <a:pt x="18" y="2021"/>
                      <a:pt x="18" y="2025"/>
                      <a:pt x="18" y="2025"/>
                    </a:cubicBezTo>
                    <a:cubicBezTo>
                      <a:pt x="18" y="2025"/>
                      <a:pt x="18" y="2025"/>
                      <a:pt x="18" y="2025"/>
                    </a:cubicBezTo>
                    <a:cubicBezTo>
                      <a:pt x="18" y="2025"/>
                      <a:pt x="18" y="2025"/>
                      <a:pt x="18" y="2025"/>
                    </a:cubicBezTo>
                    <a:cubicBezTo>
                      <a:pt x="18" y="2025"/>
                      <a:pt x="18" y="2025"/>
                      <a:pt x="18" y="2025"/>
                    </a:cubicBezTo>
                    <a:cubicBezTo>
                      <a:pt x="18" y="2025"/>
                      <a:pt x="18" y="2025"/>
                      <a:pt x="18" y="2025"/>
                    </a:cubicBezTo>
                    <a:lnTo>
                      <a:pt x="18" y="2029"/>
                    </a:lnTo>
                    <a:cubicBezTo>
                      <a:pt x="18" y="2029"/>
                      <a:pt x="18" y="2029"/>
                      <a:pt x="18" y="2029"/>
                    </a:cubicBezTo>
                    <a:cubicBezTo>
                      <a:pt x="18" y="2029"/>
                      <a:pt x="18" y="2029"/>
                      <a:pt x="18" y="2029"/>
                    </a:cubicBezTo>
                    <a:cubicBezTo>
                      <a:pt x="18" y="2029"/>
                      <a:pt x="18" y="2029"/>
                      <a:pt x="18" y="2029"/>
                    </a:cubicBezTo>
                    <a:cubicBezTo>
                      <a:pt x="18" y="2029"/>
                      <a:pt x="18" y="2029"/>
                      <a:pt x="18" y="2029"/>
                    </a:cubicBezTo>
                    <a:cubicBezTo>
                      <a:pt x="18" y="2034"/>
                      <a:pt x="18" y="2034"/>
                      <a:pt x="18" y="2034"/>
                    </a:cubicBezTo>
                    <a:cubicBezTo>
                      <a:pt x="18" y="2034"/>
                      <a:pt x="18" y="2034"/>
                      <a:pt x="18" y="2034"/>
                    </a:cubicBezTo>
                    <a:cubicBezTo>
                      <a:pt x="18" y="2034"/>
                      <a:pt x="18" y="2034"/>
                      <a:pt x="18" y="2034"/>
                    </a:cubicBezTo>
                    <a:cubicBezTo>
                      <a:pt x="18" y="2034"/>
                      <a:pt x="18" y="2034"/>
                      <a:pt x="18" y="2034"/>
                    </a:cubicBezTo>
                    <a:cubicBezTo>
                      <a:pt x="18" y="2034"/>
                      <a:pt x="18" y="2034"/>
                      <a:pt x="18" y="2034"/>
                    </a:cubicBezTo>
                    <a:cubicBezTo>
                      <a:pt x="18" y="2034"/>
                      <a:pt x="18" y="2034"/>
                      <a:pt x="18" y="2034"/>
                    </a:cubicBezTo>
                    <a:cubicBezTo>
                      <a:pt x="18" y="2034"/>
                      <a:pt x="18" y="2034"/>
                      <a:pt x="18" y="2038"/>
                    </a:cubicBezTo>
                    <a:cubicBezTo>
                      <a:pt x="18" y="2038"/>
                      <a:pt x="18" y="2038"/>
                      <a:pt x="18" y="2038"/>
                    </a:cubicBezTo>
                    <a:cubicBezTo>
                      <a:pt x="18" y="2038"/>
                      <a:pt x="18" y="2038"/>
                      <a:pt x="18" y="2038"/>
                    </a:cubicBezTo>
                    <a:cubicBezTo>
                      <a:pt x="18" y="2038"/>
                      <a:pt x="18" y="2038"/>
                      <a:pt x="18" y="2038"/>
                    </a:cubicBezTo>
                    <a:cubicBezTo>
                      <a:pt x="18" y="2038"/>
                      <a:pt x="18" y="2038"/>
                      <a:pt x="18" y="2038"/>
                    </a:cubicBezTo>
                    <a:cubicBezTo>
                      <a:pt x="18" y="2038"/>
                      <a:pt x="18" y="2038"/>
                      <a:pt x="18" y="2038"/>
                    </a:cubicBezTo>
                    <a:cubicBezTo>
                      <a:pt x="18" y="2038"/>
                      <a:pt x="18" y="2038"/>
                      <a:pt x="18" y="2038"/>
                    </a:cubicBezTo>
                    <a:cubicBezTo>
                      <a:pt x="18" y="2038"/>
                      <a:pt x="18" y="2042"/>
                      <a:pt x="18" y="2042"/>
                    </a:cubicBezTo>
                    <a:cubicBezTo>
                      <a:pt x="18" y="2042"/>
                      <a:pt x="18" y="2042"/>
                      <a:pt x="18" y="2042"/>
                    </a:cubicBezTo>
                    <a:cubicBezTo>
                      <a:pt x="22" y="2042"/>
                      <a:pt x="22" y="2042"/>
                      <a:pt x="22" y="2042"/>
                    </a:cubicBezTo>
                    <a:cubicBezTo>
                      <a:pt x="22" y="2042"/>
                      <a:pt x="22" y="2042"/>
                      <a:pt x="22" y="2042"/>
                    </a:cubicBezTo>
                    <a:cubicBezTo>
                      <a:pt x="22" y="2042"/>
                      <a:pt x="22" y="2042"/>
                      <a:pt x="22" y="2042"/>
                    </a:cubicBezTo>
                    <a:cubicBezTo>
                      <a:pt x="22" y="2042"/>
                      <a:pt x="22" y="2042"/>
                      <a:pt x="22" y="2042"/>
                    </a:cubicBezTo>
                    <a:cubicBezTo>
                      <a:pt x="22" y="2042"/>
                      <a:pt x="22" y="2042"/>
                      <a:pt x="22" y="2047"/>
                    </a:cubicBezTo>
                    <a:cubicBezTo>
                      <a:pt x="22" y="2047"/>
                      <a:pt x="22" y="2047"/>
                      <a:pt x="22" y="2047"/>
                    </a:cubicBezTo>
                    <a:lnTo>
                      <a:pt x="22" y="2047"/>
                    </a:lnTo>
                    <a:cubicBezTo>
                      <a:pt x="22" y="2047"/>
                      <a:pt x="22" y="2047"/>
                      <a:pt x="22" y="2047"/>
                    </a:cubicBezTo>
                    <a:cubicBezTo>
                      <a:pt x="22" y="2047"/>
                      <a:pt x="22" y="2047"/>
                      <a:pt x="22" y="2047"/>
                    </a:cubicBezTo>
                    <a:cubicBezTo>
                      <a:pt x="22" y="2047"/>
                      <a:pt x="22" y="2047"/>
                      <a:pt x="22" y="2047"/>
                    </a:cubicBezTo>
                    <a:lnTo>
                      <a:pt x="22" y="2047"/>
                    </a:lnTo>
                    <a:cubicBezTo>
                      <a:pt x="22" y="2047"/>
                      <a:pt x="22" y="2047"/>
                      <a:pt x="22" y="2047"/>
                    </a:cubicBezTo>
                    <a:cubicBezTo>
                      <a:pt x="22" y="2051"/>
                      <a:pt x="22" y="2051"/>
                      <a:pt x="22" y="2051"/>
                    </a:cubicBezTo>
                    <a:lnTo>
                      <a:pt x="22" y="2051"/>
                    </a:lnTo>
                    <a:cubicBezTo>
                      <a:pt x="22" y="2051"/>
                      <a:pt x="22" y="2051"/>
                      <a:pt x="22" y="2051"/>
                    </a:cubicBezTo>
                    <a:cubicBezTo>
                      <a:pt x="22" y="2051"/>
                      <a:pt x="22" y="2051"/>
                      <a:pt x="22" y="2051"/>
                    </a:cubicBezTo>
                    <a:cubicBezTo>
                      <a:pt x="22" y="2055"/>
                      <a:pt x="22" y="2055"/>
                      <a:pt x="22" y="2055"/>
                    </a:cubicBezTo>
                    <a:cubicBezTo>
                      <a:pt x="22" y="2055"/>
                      <a:pt x="22" y="2055"/>
                      <a:pt x="22" y="2055"/>
                    </a:cubicBezTo>
                    <a:cubicBezTo>
                      <a:pt x="22" y="2055"/>
                      <a:pt x="22" y="2055"/>
                      <a:pt x="22" y="2055"/>
                    </a:cubicBezTo>
                    <a:lnTo>
                      <a:pt x="22" y="2055"/>
                    </a:lnTo>
                    <a:lnTo>
                      <a:pt x="22" y="2060"/>
                    </a:lnTo>
                    <a:lnTo>
                      <a:pt x="22" y="2060"/>
                    </a:lnTo>
                    <a:cubicBezTo>
                      <a:pt x="26" y="2077"/>
                      <a:pt x="31" y="2099"/>
                      <a:pt x="35" y="2116"/>
                    </a:cubicBezTo>
                    <a:lnTo>
                      <a:pt x="451" y="2029"/>
                    </a:lnTo>
                    <a:cubicBezTo>
                      <a:pt x="438" y="1960"/>
                      <a:pt x="430" y="1886"/>
                      <a:pt x="425" y="1813"/>
                    </a:cubicBezTo>
                    <a:close/>
                    <a:moveTo>
                      <a:pt x="191" y="958"/>
                    </a:moveTo>
                    <a:cubicBezTo>
                      <a:pt x="191" y="963"/>
                      <a:pt x="187" y="963"/>
                      <a:pt x="187" y="967"/>
                    </a:cubicBezTo>
                    <a:lnTo>
                      <a:pt x="187" y="967"/>
                    </a:lnTo>
                    <a:cubicBezTo>
                      <a:pt x="187" y="967"/>
                      <a:pt x="187" y="967"/>
                      <a:pt x="187" y="967"/>
                    </a:cubicBezTo>
                    <a:lnTo>
                      <a:pt x="187" y="971"/>
                    </a:lnTo>
                    <a:cubicBezTo>
                      <a:pt x="187" y="971"/>
                      <a:pt x="187" y="971"/>
                      <a:pt x="187" y="971"/>
                    </a:cubicBezTo>
                    <a:cubicBezTo>
                      <a:pt x="178" y="980"/>
                      <a:pt x="174" y="993"/>
                      <a:pt x="169" y="1002"/>
                    </a:cubicBezTo>
                    <a:cubicBezTo>
                      <a:pt x="169" y="1002"/>
                      <a:pt x="169" y="1002"/>
                      <a:pt x="169" y="1002"/>
                    </a:cubicBezTo>
                    <a:cubicBezTo>
                      <a:pt x="169" y="1002"/>
                      <a:pt x="169" y="1002"/>
                      <a:pt x="169" y="1006"/>
                    </a:cubicBezTo>
                    <a:lnTo>
                      <a:pt x="169" y="1006"/>
                    </a:lnTo>
                    <a:lnTo>
                      <a:pt x="169" y="1006"/>
                    </a:lnTo>
                    <a:cubicBezTo>
                      <a:pt x="169" y="1006"/>
                      <a:pt x="169" y="1006"/>
                      <a:pt x="169" y="1006"/>
                    </a:cubicBezTo>
                    <a:lnTo>
                      <a:pt x="165" y="1006"/>
                    </a:lnTo>
                    <a:cubicBezTo>
                      <a:pt x="165" y="1006"/>
                      <a:pt x="165" y="1006"/>
                      <a:pt x="165" y="1006"/>
                    </a:cubicBezTo>
                    <a:cubicBezTo>
                      <a:pt x="165" y="1006"/>
                      <a:pt x="165" y="1006"/>
                      <a:pt x="165" y="1006"/>
                    </a:cubicBezTo>
                    <a:cubicBezTo>
                      <a:pt x="165" y="1010"/>
                      <a:pt x="165" y="1010"/>
                      <a:pt x="165" y="1010"/>
                    </a:cubicBezTo>
                    <a:cubicBezTo>
                      <a:pt x="165" y="1010"/>
                      <a:pt x="165" y="1010"/>
                      <a:pt x="165" y="1010"/>
                    </a:cubicBezTo>
                    <a:cubicBezTo>
                      <a:pt x="165" y="1010"/>
                      <a:pt x="165" y="1010"/>
                      <a:pt x="165" y="1010"/>
                    </a:cubicBezTo>
                    <a:cubicBezTo>
                      <a:pt x="165" y="1010"/>
                      <a:pt x="165" y="1010"/>
                      <a:pt x="165" y="1010"/>
                    </a:cubicBezTo>
                    <a:cubicBezTo>
                      <a:pt x="165" y="1010"/>
                      <a:pt x="165" y="1010"/>
                      <a:pt x="165" y="1010"/>
                    </a:cubicBezTo>
                    <a:cubicBezTo>
                      <a:pt x="165" y="1010"/>
                      <a:pt x="165" y="1010"/>
                      <a:pt x="165" y="1010"/>
                    </a:cubicBezTo>
                    <a:cubicBezTo>
                      <a:pt x="165" y="1010"/>
                      <a:pt x="165" y="1015"/>
                      <a:pt x="165" y="1015"/>
                    </a:cubicBezTo>
                    <a:lnTo>
                      <a:pt x="165" y="1015"/>
                    </a:lnTo>
                    <a:cubicBezTo>
                      <a:pt x="165" y="1015"/>
                      <a:pt x="165" y="1015"/>
                      <a:pt x="165" y="1015"/>
                    </a:cubicBezTo>
                    <a:cubicBezTo>
                      <a:pt x="165" y="1015"/>
                      <a:pt x="165" y="1015"/>
                      <a:pt x="165" y="1015"/>
                    </a:cubicBezTo>
                    <a:cubicBezTo>
                      <a:pt x="165" y="1015"/>
                      <a:pt x="165" y="1015"/>
                      <a:pt x="161" y="1015"/>
                    </a:cubicBezTo>
                    <a:cubicBezTo>
                      <a:pt x="161" y="1015"/>
                      <a:pt x="161" y="1015"/>
                      <a:pt x="161" y="1015"/>
                    </a:cubicBezTo>
                    <a:cubicBezTo>
                      <a:pt x="161" y="1015"/>
                      <a:pt x="161" y="1015"/>
                      <a:pt x="161" y="1015"/>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19"/>
                      <a:pt x="161" y="1019"/>
                      <a:pt x="161" y="1019"/>
                    </a:cubicBezTo>
                    <a:cubicBezTo>
                      <a:pt x="161" y="1023"/>
                      <a:pt x="161" y="1023"/>
                      <a:pt x="161" y="1023"/>
                    </a:cubicBezTo>
                    <a:cubicBezTo>
                      <a:pt x="161" y="1023"/>
                      <a:pt x="161" y="1023"/>
                      <a:pt x="161" y="1023"/>
                    </a:cubicBezTo>
                    <a:cubicBezTo>
                      <a:pt x="161" y="1023"/>
                      <a:pt x="161" y="1023"/>
                      <a:pt x="161" y="1023"/>
                    </a:cubicBezTo>
                    <a:lnTo>
                      <a:pt x="161" y="1023"/>
                    </a:lnTo>
                    <a:cubicBezTo>
                      <a:pt x="161" y="1023"/>
                      <a:pt x="161" y="1023"/>
                      <a:pt x="161" y="1023"/>
                    </a:cubicBezTo>
                    <a:cubicBezTo>
                      <a:pt x="161" y="1023"/>
                      <a:pt x="156" y="1023"/>
                      <a:pt x="156" y="1023"/>
                    </a:cubicBezTo>
                    <a:cubicBezTo>
                      <a:pt x="156" y="1023"/>
                      <a:pt x="156" y="1023"/>
                      <a:pt x="156" y="1028"/>
                    </a:cubicBezTo>
                    <a:lnTo>
                      <a:pt x="156" y="1028"/>
                    </a:lnTo>
                    <a:cubicBezTo>
                      <a:pt x="156" y="1028"/>
                      <a:pt x="156" y="1028"/>
                      <a:pt x="156" y="1028"/>
                    </a:cubicBezTo>
                    <a:cubicBezTo>
                      <a:pt x="156" y="1028"/>
                      <a:pt x="156" y="1028"/>
                      <a:pt x="156" y="1028"/>
                    </a:cubicBezTo>
                    <a:cubicBezTo>
                      <a:pt x="156" y="1028"/>
                      <a:pt x="156" y="1028"/>
                      <a:pt x="156" y="1028"/>
                    </a:cubicBezTo>
                    <a:cubicBezTo>
                      <a:pt x="156" y="1028"/>
                      <a:pt x="156" y="1028"/>
                      <a:pt x="156" y="1028"/>
                    </a:cubicBezTo>
                    <a:cubicBezTo>
                      <a:pt x="156" y="1028"/>
                      <a:pt x="156" y="1028"/>
                      <a:pt x="156" y="1028"/>
                    </a:cubicBezTo>
                    <a:cubicBezTo>
                      <a:pt x="156" y="1028"/>
                      <a:pt x="156" y="1028"/>
                      <a:pt x="156" y="1032"/>
                    </a:cubicBezTo>
                    <a:cubicBezTo>
                      <a:pt x="156" y="1032"/>
                      <a:pt x="156" y="1032"/>
                      <a:pt x="156" y="1032"/>
                    </a:cubicBezTo>
                    <a:lnTo>
                      <a:pt x="156" y="1032"/>
                    </a:lnTo>
                    <a:cubicBezTo>
                      <a:pt x="156" y="1032"/>
                      <a:pt x="156" y="1032"/>
                      <a:pt x="156" y="1032"/>
                    </a:cubicBezTo>
                    <a:cubicBezTo>
                      <a:pt x="156" y="1032"/>
                      <a:pt x="156" y="1032"/>
                      <a:pt x="156" y="1032"/>
                    </a:cubicBezTo>
                    <a:lnTo>
                      <a:pt x="156" y="1032"/>
                    </a:lnTo>
                    <a:lnTo>
                      <a:pt x="156" y="1032"/>
                    </a:lnTo>
                    <a:cubicBezTo>
                      <a:pt x="152" y="1032"/>
                      <a:pt x="152" y="1036"/>
                      <a:pt x="152" y="1036"/>
                    </a:cubicBezTo>
                    <a:cubicBezTo>
                      <a:pt x="152" y="1036"/>
                      <a:pt x="152" y="1036"/>
                      <a:pt x="152" y="1036"/>
                    </a:cubicBezTo>
                    <a:cubicBezTo>
                      <a:pt x="152" y="1036"/>
                      <a:pt x="152" y="1036"/>
                      <a:pt x="152" y="1036"/>
                    </a:cubicBezTo>
                    <a:cubicBezTo>
                      <a:pt x="152" y="1036"/>
                      <a:pt x="152" y="1036"/>
                      <a:pt x="152" y="1036"/>
                    </a:cubicBezTo>
                    <a:lnTo>
                      <a:pt x="152" y="1036"/>
                    </a:lnTo>
                    <a:lnTo>
                      <a:pt x="152" y="1036"/>
                    </a:lnTo>
                    <a:cubicBezTo>
                      <a:pt x="152" y="1036"/>
                      <a:pt x="152" y="1036"/>
                      <a:pt x="152" y="1041"/>
                    </a:cubicBezTo>
                    <a:cubicBezTo>
                      <a:pt x="152" y="1041"/>
                      <a:pt x="152" y="1041"/>
                      <a:pt x="152" y="1041"/>
                    </a:cubicBezTo>
                    <a:cubicBezTo>
                      <a:pt x="152" y="1041"/>
                      <a:pt x="152" y="1041"/>
                      <a:pt x="152" y="1041"/>
                    </a:cubicBezTo>
                    <a:lnTo>
                      <a:pt x="152" y="1041"/>
                    </a:lnTo>
                    <a:cubicBezTo>
                      <a:pt x="152" y="1041"/>
                      <a:pt x="152" y="1041"/>
                      <a:pt x="152" y="1041"/>
                    </a:cubicBezTo>
                    <a:cubicBezTo>
                      <a:pt x="152" y="1041"/>
                      <a:pt x="152" y="1041"/>
                      <a:pt x="152" y="1041"/>
                    </a:cubicBezTo>
                    <a:cubicBezTo>
                      <a:pt x="152" y="1041"/>
                      <a:pt x="152" y="1041"/>
                      <a:pt x="152" y="1041"/>
                    </a:cubicBezTo>
                    <a:cubicBezTo>
                      <a:pt x="152" y="1041"/>
                      <a:pt x="152" y="1041"/>
                      <a:pt x="152" y="1045"/>
                    </a:cubicBezTo>
                    <a:cubicBezTo>
                      <a:pt x="152" y="1045"/>
                      <a:pt x="152" y="1045"/>
                      <a:pt x="148" y="1045"/>
                    </a:cubicBezTo>
                    <a:cubicBezTo>
                      <a:pt x="148" y="1045"/>
                      <a:pt x="148" y="1045"/>
                      <a:pt x="148" y="1045"/>
                    </a:cubicBezTo>
                    <a:cubicBezTo>
                      <a:pt x="148" y="1045"/>
                      <a:pt x="148" y="1045"/>
                      <a:pt x="148" y="1045"/>
                    </a:cubicBezTo>
                    <a:lnTo>
                      <a:pt x="148" y="1045"/>
                    </a:lnTo>
                    <a:cubicBezTo>
                      <a:pt x="148" y="1045"/>
                      <a:pt x="148" y="1045"/>
                      <a:pt x="148" y="1045"/>
                    </a:cubicBezTo>
                    <a:lnTo>
                      <a:pt x="148" y="1045"/>
                    </a:lnTo>
                    <a:cubicBezTo>
                      <a:pt x="148" y="1045"/>
                      <a:pt x="148" y="1049"/>
                      <a:pt x="148" y="1049"/>
                    </a:cubicBezTo>
                    <a:cubicBezTo>
                      <a:pt x="148" y="1049"/>
                      <a:pt x="148" y="1049"/>
                      <a:pt x="148" y="1049"/>
                    </a:cubicBezTo>
                    <a:cubicBezTo>
                      <a:pt x="148" y="1049"/>
                      <a:pt x="148" y="1049"/>
                      <a:pt x="148" y="1049"/>
                    </a:cubicBezTo>
                    <a:cubicBezTo>
                      <a:pt x="148" y="1049"/>
                      <a:pt x="148" y="1049"/>
                      <a:pt x="148" y="1049"/>
                    </a:cubicBezTo>
                    <a:cubicBezTo>
                      <a:pt x="148" y="1049"/>
                      <a:pt x="148" y="1049"/>
                      <a:pt x="148" y="1049"/>
                    </a:cubicBezTo>
                    <a:cubicBezTo>
                      <a:pt x="148" y="1049"/>
                      <a:pt x="148" y="1049"/>
                      <a:pt x="148" y="1049"/>
                    </a:cubicBezTo>
                    <a:cubicBezTo>
                      <a:pt x="148" y="1049"/>
                      <a:pt x="148" y="1049"/>
                      <a:pt x="148" y="1054"/>
                    </a:cubicBezTo>
                    <a:cubicBezTo>
                      <a:pt x="148" y="1054"/>
                      <a:pt x="148" y="1054"/>
                      <a:pt x="148" y="1054"/>
                    </a:cubicBezTo>
                    <a:cubicBezTo>
                      <a:pt x="148" y="1054"/>
                      <a:pt x="148" y="1054"/>
                      <a:pt x="148" y="1054"/>
                    </a:cubicBezTo>
                    <a:cubicBezTo>
                      <a:pt x="148" y="1054"/>
                      <a:pt x="148" y="1054"/>
                      <a:pt x="148" y="1054"/>
                    </a:cubicBezTo>
                    <a:cubicBezTo>
                      <a:pt x="148" y="1054"/>
                      <a:pt x="143" y="1054"/>
                      <a:pt x="143" y="1054"/>
                    </a:cubicBezTo>
                    <a:cubicBezTo>
                      <a:pt x="143" y="1054"/>
                      <a:pt x="143" y="1054"/>
                      <a:pt x="143" y="1054"/>
                    </a:cubicBezTo>
                    <a:cubicBezTo>
                      <a:pt x="143" y="1054"/>
                      <a:pt x="143" y="1054"/>
                      <a:pt x="143" y="1054"/>
                    </a:cubicBezTo>
                    <a:cubicBezTo>
                      <a:pt x="143" y="1054"/>
                      <a:pt x="143" y="1054"/>
                      <a:pt x="143" y="1054"/>
                    </a:cubicBezTo>
                    <a:cubicBezTo>
                      <a:pt x="143" y="1058"/>
                      <a:pt x="143" y="1058"/>
                      <a:pt x="143" y="1058"/>
                    </a:cubicBezTo>
                    <a:cubicBezTo>
                      <a:pt x="143" y="1058"/>
                      <a:pt x="143" y="1058"/>
                      <a:pt x="143" y="1058"/>
                    </a:cubicBezTo>
                    <a:cubicBezTo>
                      <a:pt x="143" y="1058"/>
                      <a:pt x="143" y="1058"/>
                      <a:pt x="143" y="1058"/>
                    </a:cubicBezTo>
                    <a:cubicBezTo>
                      <a:pt x="143" y="1058"/>
                      <a:pt x="143" y="1058"/>
                      <a:pt x="143" y="1058"/>
                    </a:cubicBezTo>
                    <a:lnTo>
                      <a:pt x="143" y="1058"/>
                    </a:lnTo>
                    <a:cubicBezTo>
                      <a:pt x="143" y="1058"/>
                      <a:pt x="143" y="1058"/>
                      <a:pt x="143" y="1058"/>
                    </a:cubicBezTo>
                    <a:cubicBezTo>
                      <a:pt x="143" y="1058"/>
                      <a:pt x="143" y="1062"/>
                      <a:pt x="143" y="1062"/>
                    </a:cubicBezTo>
                    <a:lnTo>
                      <a:pt x="143" y="1062"/>
                    </a:lnTo>
                    <a:cubicBezTo>
                      <a:pt x="143" y="1062"/>
                      <a:pt x="143" y="1062"/>
                      <a:pt x="143" y="1062"/>
                    </a:cubicBezTo>
                    <a:cubicBezTo>
                      <a:pt x="143" y="1062"/>
                      <a:pt x="143" y="1062"/>
                      <a:pt x="143" y="1062"/>
                    </a:cubicBezTo>
                    <a:cubicBezTo>
                      <a:pt x="143" y="1062"/>
                      <a:pt x="143" y="1062"/>
                      <a:pt x="143" y="1062"/>
                    </a:cubicBezTo>
                    <a:cubicBezTo>
                      <a:pt x="143" y="1062"/>
                      <a:pt x="143" y="1062"/>
                      <a:pt x="139" y="1062"/>
                    </a:cubicBezTo>
                    <a:cubicBezTo>
                      <a:pt x="139" y="1062"/>
                      <a:pt x="139" y="1062"/>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cubicBezTo>
                      <a:pt x="139" y="1067"/>
                      <a:pt x="139" y="1067"/>
                      <a:pt x="139" y="1067"/>
                    </a:cubicBezTo>
                    <a:lnTo>
                      <a:pt x="139" y="1071"/>
                    </a:lnTo>
                    <a:cubicBezTo>
                      <a:pt x="139" y="1071"/>
                      <a:pt x="139" y="1071"/>
                      <a:pt x="139" y="1071"/>
                    </a:cubicBezTo>
                    <a:cubicBezTo>
                      <a:pt x="139" y="1071"/>
                      <a:pt x="139" y="1071"/>
                      <a:pt x="139" y="1071"/>
                    </a:cubicBezTo>
                    <a:cubicBezTo>
                      <a:pt x="139" y="1071"/>
                      <a:pt x="139" y="1071"/>
                      <a:pt x="139" y="1071"/>
                    </a:cubicBezTo>
                    <a:cubicBezTo>
                      <a:pt x="139" y="1071"/>
                      <a:pt x="139" y="1071"/>
                      <a:pt x="139" y="1071"/>
                    </a:cubicBezTo>
                    <a:cubicBezTo>
                      <a:pt x="139" y="1071"/>
                      <a:pt x="139" y="1071"/>
                      <a:pt x="139" y="1071"/>
                    </a:cubicBezTo>
                    <a:cubicBezTo>
                      <a:pt x="139" y="1071"/>
                      <a:pt x="139" y="1075"/>
                      <a:pt x="139" y="1075"/>
                    </a:cubicBezTo>
                    <a:cubicBezTo>
                      <a:pt x="135" y="1075"/>
                      <a:pt x="135" y="1075"/>
                      <a:pt x="135" y="1075"/>
                    </a:cubicBezTo>
                    <a:cubicBezTo>
                      <a:pt x="135" y="1075"/>
                      <a:pt x="135" y="1075"/>
                      <a:pt x="135" y="1075"/>
                    </a:cubicBezTo>
                    <a:cubicBezTo>
                      <a:pt x="135" y="1075"/>
                      <a:pt x="135" y="1075"/>
                      <a:pt x="135" y="1075"/>
                    </a:cubicBezTo>
                    <a:cubicBezTo>
                      <a:pt x="135" y="1075"/>
                      <a:pt x="135" y="1075"/>
                      <a:pt x="135" y="1075"/>
                    </a:cubicBezTo>
                    <a:cubicBezTo>
                      <a:pt x="135" y="1075"/>
                      <a:pt x="135" y="1075"/>
                      <a:pt x="135" y="1075"/>
                    </a:cubicBezTo>
                    <a:cubicBezTo>
                      <a:pt x="135" y="1075"/>
                      <a:pt x="135" y="1075"/>
                      <a:pt x="135" y="1080"/>
                    </a:cubicBezTo>
                    <a:cubicBezTo>
                      <a:pt x="135" y="1080"/>
                      <a:pt x="135" y="1080"/>
                      <a:pt x="135" y="1080"/>
                    </a:cubicBezTo>
                    <a:cubicBezTo>
                      <a:pt x="135" y="1080"/>
                      <a:pt x="135" y="1080"/>
                      <a:pt x="135" y="1080"/>
                    </a:cubicBezTo>
                    <a:cubicBezTo>
                      <a:pt x="135" y="1080"/>
                      <a:pt x="135" y="1080"/>
                      <a:pt x="135" y="1080"/>
                    </a:cubicBezTo>
                    <a:cubicBezTo>
                      <a:pt x="135" y="1080"/>
                      <a:pt x="135" y="1080"/>
                      <a:pt x="135" y="1080"/>
                    </a:cubicBezTo>
                    <a:cubicBezTo>
                      <a:pt x="135" y="1080"/>
                      <a:pt x="135" y="1080"/>
                      <a:pt x="135" y="1080"/>
                    </a:cubicBezTo>
                    <a:lnTo>
                      <a:pt x="135" y="1080"/>
                    </a:lnTo>
                    <a:cubicBezTo>
                      <a:pt x="135" y="1080"/>
                      <a:pt x="135" y="1080"/>
                      <a:pt x="135" y="1084"/>
                    </a:cubicBezTo>
                    <a:cubicBezTo>
                      <a:pt x="135" y="1084"/>
                      <a:pt x="135" y="1084"/>
                      <a:pt x="135" y="1084"/>
                    </a:cubicBezTo>
                    <a:lnTo>
                      <a:pt x="135" y="1084"/>
                    </a:lnTo>
                    <a:cubicBezTo>
                      <a:pt x="135" y="1084"/>
                      <a:pt x="135" y="1084"/>
                      <a:pt x="130" y="1084"/>
                    </a:cubicBezTo>
                    <a:cubicBezTo>
                      <a:pt x="130" y="1084"/>
                      <a:pt x="130" y="1084"/>
                      <a:pt x="130" y="1084"/>
                    </a:cubicBezTo>
                    <a:cubicBezTo>
                      <a:pt x="130" y="1084"/>
                      <a:pt x="130" y="1084"/>
                      <a:pt x="130" y="1084"/>
                    </a:cubicBezTo>
                    <a:cubicBezTo>
                      <a:pt x="130" y="1084"/>
                      <a:pt x="130" y="1084"/>
                      <a:pt x="130" y="1084"/>
                    </a:cubicBezTo>
                    <a:cubicBezTo>
                      <a:pt x="130" y="1088"/>
                      <a:pt x="130" y="1088"/>
                      <a:pt x="130" y="1088"/>
                    </a:cubicBezTo>
                    <a:cubicBezTo>
                      <a:pt x="130" y="1088"/>
                      <a:pt x="130" y="1088"/>
                      <a:pt x="130" y="1088"/>
                    </a:cubicBezTo>
                    <a:cubicBezTo>
                      <a:pt x="130" y="1088"/>
                      <a:pt x="130" y="1088"/>
                      <a:pt x="130" y="1088"/>
                    </a:cubicBezTo>
                    <a:cubicBezTo>
                      <a:pt x="130" y="1088"/>
                      <a:pt x="130" y="1088"/>
                      <a:pt x="130" y="1088"/>
                    </a:cubicBezTo>
                    <a:cubicBezTo>
                      <a:pt x="130" y="1088"/>
                      <a:pt x="130" y="1088"/>
                      <a:pt x="130" y="1088"/>
                    </a:cubicBezTo>
                    <a:lnTo>
                      <a:pt x="130" y="1088"/>
                    </a:lnTo>
                    <a:cubicBezTo>
                      <a:pt x="130" y="1088"/>
                      <a:pt x="130" y="1088"/>
                      <a:pt x="130" y="1093"/>
                    </a:cubicBezTo>
                    <a:cubicBezTo>
                      <a:pt x="130" y="1093"/>
                      <a:pt x="130" y="1093"/>
                      <a:pt x="130" y="1093"/>
                    </a:cubicBezTo>
                    <a:cubicBezTo>
                      <a:pt x="130" y="1093"/>
                      <a:pt x="130" y="1093"/>
                      <a:pt x="130" y="1093"/>
                    </a:cubicBezTo>
                    <a:cubicBezTo>
                      <a:pt x="130" y="1093"/>
                      <a:pt x="130" y="1093"/>
                      <a:pt x="130" y="1093"/>
                    </a:cubicBezTo>
                    <a:cubicBezTo>
                      <a:pt x="130" y="1093"/>
                      <a:pt x="130" y="1093"/>
                      <a:pt x="130" y="1093"/>
                    </a:cubicBezTo>
                    <a:lnTo>
                      <a:pt x="130" y="1093"/>
                    </a:lnTo>
                    <a:cubicBezTo>
                      <a:pt x="130" y="1093"/>
                      <a:pt x="130" y="1093"/>
                      <a:pt x="126" y="1093"/>
                    </a:cubicBezTo>
                    <a:cubicBezTo>
                      <a:pt x="126" y="1093"/>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097"/>
                      <a:pt x="126" y="1097"/>
                    </a:cubicBezTo>
                    <a:cubicBezTo>
                      <a:pt x="126" y="1097"/>
                      <a:pt x="126" y="1101"/>
                      <a:pt x="126" y="1101"/>
                    </a:cubicBezTo>
                    <a:cubicBezTo>
                      <a:pt x="126" y="1101"/>
                      <a:pt x="126" y="1101"/>
                      <a:pt x="126" y="1101"/>
                    </a:cubicBezTo>
                    <a:cubicBezTo>
                      <a:pt x="126" y="1101"/>
                      <a:pt x="126" y="1101"/>
                      <a:pt x="126" y="1101"/>
                    </a:cubicBezTo>
                    <a:cubicBezTo>
                      <a:pt x="126" y="1101"/>
                      <a:pt x="126" y="1101"/>
                      <a:pt x="126" y="1101"/>
                    </a:cubicBezTo>
                    <a:cubicBezTo>
                      <a:pt x="126" y="1101"/>
                      <a:pt x="126" y="1101"/>
                      <a:pt x="126" y="1101"/>
                    </a:cubicBezTo>
                    <a:cubicBezTo>
                      <a:pt x="126" y="1101"/>
                      <a:pt x="126" y="1101"/>
                      <a:pt x="126" y="1101"/>
                    </a:cubicBezTo>
                    <a:cubicBezTo>
                      <a:pt x="126" y="1101"/>
                      <a:pt x="126" y="1101"/>
                      <a:pt x="126" y="1106"/>
                    </a:cubicBezTo>
                    <a:cubicBezTo>
                      <a:pt x="126" y="1106"/>
                      <a:pt x="126" y="1106"/>
                      <a:pt x="126" y="1106"/>
                    </a:cubicBezTo>
                    <a:cubicBezTo>
                      <a:pt x="126" y="1106"/>
                      <a:pt x="126" y="1106"/>
                      <a:pt x="126" y="1106"/>
                    </a:cubicBezTo>
                    <a:cubicBezTo>
                      <a:pt x="126" y="1106"/>
                      <a:pt x="122" y="1106"/>
                      <a:pt x="122" y="1106"/>
                    </a:cubicBezTo>
                    <a:cubicBezTo>
                      <a:pt x="122" y="1106"/>
                      <a:pt x="122" y="1106"/>
                      <a:pt x="122" y="1106"/>
                    </a:cubicBezTo>
                    <a:cubicBezTo>
                      <a:pt x="122" y="1106"/>
                      <a:pt x="122" y="1106"/>
                      <a:pt x="122" y="1106"/>
                    </a:cubicBezTo>
                    <a:cubicBezTo>
                      <a:pt x="122" y="1106"/>
                      <a:pt x="122" y="1106"/>
                      <a:pt x="122" y="1106"/>
                    </a:cubicBezTo>
                    <a:lnTo>
                      <a:pt x="122" y="1110"/>
                    </a:lnTo>
                    <a:cubicBezTo>
                      <a:pt x="122" y="1110"/>
                      <a:pt x="122" y="1110"/>
                      <a:pt x="122" y="1110"/>
                    </a:cubicBezTo>
                    <a:cubicBezTo>
                      <a:pt x="122" y="1110"/>
                      <a:pt x="122" y="1110"/>
                      <a:pt x="122" y="1110"/>
                    </a:cubicBezTo>
                    <a:cubicBezTo>
                      <a:pt x="122" y="1110"/>
                      <a:pt x="122" y="1110"/>
                      <a:pt x="122" y="1110"/>
                    </a:cubicBezTo>
                    <a:lnTo>
                      <a:pt x="122" y="1110"/>
                    </a:lnTo>
                    <a:cubicBezTo>
                      <a:pt x="122" y="1110"/>
                      <a:pt x="122" y="1110"/>
                      <a:pt x="122" y="1110"/>
                    </a:cubicBezTo>
                    <a:cubicBezTo>
                      <a:pt x="122" y="1110"/>
                      <a:pt x="122" y="1110"/>
                      <a:pt x="122" y="1110"/>
                    </a:cubicBezTo>
                    <a:cubicBezTo>
                      <a:pt x="122" y="1115"/>
                      <a:pt x="122" y="1115"/>
                      <a:pt x="122" y="1115"/>
                    </a:cubicBezTo>
                    <a:cubicBezTo>
                      <a:pt x="122" y="1115"/>
                      <a:pt x="122" y="1115"/>
                      <a:pt x="122" y="1115"/>
                    </a:cubicBezTo>
                    <a:cubicBezTo>
                      <a:pt x="122" y="1115"/>
                      <a:pt x="122" y="1115"/>
                      <a:pt x="122" y="1115"/>
                    </a:cubicBezTo>
                    <a:cubicBezTo>
                      <a:pt x="122" y="1115"/>
                      <a:pt x="122" y="1115"/>
                      <a:pt x="122" y="1115"/>
                    </a:cubicBezTo>
                    <a:cubicBezTo>
                      <a:pt x="122" y="1115"/>
                      <a:pt x="122" y="1115"/>
                      <a:pt x="122" y="1115"/>
                    </a:cubicBezTo>
                    <a:cubicBezTo>
                      <a:pt x="122" y="1115"/>
                      <a:pt x="122" y="1115"/>
                      <a:pt x="122" y="1115"/>
                    </a:cubicBezTo>
                    <a:cubicBezTo>
                      <a:pt x="117" y="1115"/>
                      <a:pt x="117" y="1115"/>
                      <a:pt x="117" y="1119"/>
                    </a:cubicBezTo>
                    <a:cubicBezTo>
                      <a:pt x="117" y="1119"/>
                      <a:pt x="117" y="1119"/>
                      <a:pt x="117" y="1119"/>
                    </a:cubicBezTo>
                    <a:cubicBezTo>
                      <a:pt x="117" y="1119"/>
                      <a:pt x="117" y="1119"/>
                      <a:pt x="117" y="1119"/>
                    </a:cubicBezTo>
                    <a:lnTo>
                      <a:pt x="117" y="1119"/>
                    </a:lnTo>
                    <a:cubicBezTo>
                      <a:pt x="117" y="1119"/>
                      <a:pt x="117" y="1119"/>
                      <a:pt x="117" y="1119"/>
                    </a:cubicBezTo>
                    <a:cubicBezTo>
                      <a:pt x="117" y="1119"/>
                      <a:pt x="117" y="1119"/>
                      <a:pt x="117" y="1119"/>
                    </a:cubicBezTo>
                    <a:cubicBezTo>
                      <a:pt x="117" y="1119"/>
                      <a:pt x="117" y="1119"/>
                      <a:pt x="117" y="1119"/>
                    </a:cubicBezTo>
                    <a:lnTo>
                      <a:pt x="117" y="1123"/>
                    </a:lnTo>
                    <a:cubicBezTo>
                      <a:pt x="117" y="1123"/>
                      <a:pt x="117" y="1123"/>
                      <a:pt x="117" y="1123"/>
                    </a:cubicBezTo>
                    <a:cubicBezTo>
                      <a:pt x="117" y="1123"/>
                      <a:pt x="117" y="1123"/>
                      <a:pt x="117" y="1123"/>
                    </a:cubicBezTo>
                    <a:cubicBezTo>
                      <a:pt x="117" y="1123"/>
                      <a:pt x="117" y="1123"/>
                      <a:pt x="117" y="1123"/>
                    </a:cubicBezTo>
                    <a:cubicBezTo>
                      <a:pt x="117" y="1123"/>
                      <a:pt x="117" y="1123"/>
                      <a:pt x="117" y="1123"/>
                    </a:cubicBezTo>
                    <a:cubicBezTo>
                      <a:pt x="117" y="1123"/>
                      <a:pt x="117" y="1123"/>
                      <a:pt x="117" y="1123"/>
                    </a:cubicBezTo>
                    <a:cubicBezTo>
                      <a:pt x="117" y="1123"/>
                      <a:pt x="117" y="1123"/>
                      <a:pt x="117" y="1128"/>
                    </a:cubicBezTo>
                    <a:cubicBezTo>
                      <a:pt x="117" y="1128"/>
                      <a:pt x="117" y="1128"/>
                      <a:pt x="117" y="1128"/>
                    </a:cubicBezTo>
                    <a:cubicBezTo>
                      <a:pt x="117" y="1128"/>
                      <a:pt x="117" y="1128"/>
                      <a:pt x="117" y="1128"/>
                    </a:cubicBezTo>
                    <a:cubicBezTo>
                      <a:pt x="117" y="1128"/>
                      <a:pt x="117" y="1128"/>
                      <a:pt x="117" y="1128"/>
                    </a:cubicBezTo>
                    <a:cubicBezTo>
                      <a:pt x="113" y="1128"/>
                      <a:pt x="113" y="1128"/>
                      <a:pt x="113" y="1128"/>
                    </a:cubicBezTo>
                    <a:cubicBezTo>
                      <a:pt x="113" y="1128"/>
                      <a:pt x="113" y="1128"/>
                      <a:pt x="113" y="1128"/>
                    </a:cubicBezTo>
                    <a:lnTo>
                      <a:pt x="113" y="1128"/>
                    </a:lnTo>
                    <a:cubicBezTo>
                      <a:pt x="113" y="1132"/>
                      <a:pt x="113" y="1132"/>
                      <a:pt x="113" y="1132"/>
                    </a:cubicBezTo>
                    <a:lnTo>
                      <a:pt x="113" y="1132"/>
                    </a:lnTo>
                    <a:cubicBezTo>
                      <a:pt x="113" y="1132"/>
                      <a:pt x="113" y="1132"/>
                      <a:pt x="113" y="1132"/>
                    </a:cubicBezTo>
                    <a:cubicBezTo>
                      <a:pt x="113" y="1132"/>
                      <a:pt x="113" y="1132"/>
                      <a:pt x="113" y="1132"/>
                    </a:cubicBezTo>
                    <a:cubicBezTo>
                      <a:pt x="113" y="1132"/>
                      <a:pt x="113" y="1132"/>
                      <a:pt x="113" y="1132"/>
                    </a:cubicBezTo>
                    <a:cubicBezTo>
                      <a:pt x="113" y="1132"/>
                      <a:pt x="113" y="1132"/>
                      <a:pt x="113" y="1132"/>
                    </a:cubicBezTo>
                    <a:cubicBezTo>
                      <a:pt x="113" y="1132"/>
                      <a:pt x="113" y="1132"/>
                      <a:pt x="113" y="1132"/>
                    </a:cubicBezTo>
                    <a:lnTo>
                      <a:pt x="113" y="1136"/>
                    </a:lnTo>
                    <a:cubicBezTo>
                      <a:pt x="113" y="1136"/>
                      <a:pt x="113" y="1136"/>
                      <a:pt x="113" y="1136"/>
                    </a:cubicBezTo>
                    <a:cubicBezTo>
                      <a:pt x="113" y="1136"/>
                      <a:pt x="113" y="1136"/>
                      <a:pt x="113" y="1136"/>
                    </a:cubicBezTo>
                    <a:lnTo>
                      <a:pt x="113" y="1136"/>
                    </a:lnTo>
                    <a:lnTo>
                      <a:pt x="113" y="1136"/>
                    </a:lnTo>
                    <a:cubicBezTo>
                      <a:pt x="113" y="1136"/>
                      <a:pt x="113" y="1136"/>
                      <a:pt x="113" y="1136"/>
                    </a:cubicBezTo>
                    <a:cubicBezTo>
                      <a:pt x="113" y="1136"/>
                      <a:pt x="113" y="1141"/>
                      <a:pt x="109" y="1141"/>
                    </a:cubicBezTo>
                    <a:cubicBezTo>
                      <a:pt x="109" y="1141"/>
                      <a:pt x="109" y="1141"/>
                      <a:pt x="109" y="1141"/>
                    </a:cubicBezTo>
                    <a:cubicBezTo>
                      <a:pt x="109" y="1141"/>
                      <a:pt x="109" y="1141"/>
                      <a:pt x="109" y="1141"/>
                    </a:cubicBezTo>
                    <a:cubicBezTo>
                      <a:pt x="109" y="1141"/>
                      <a:pt x="109" y="1141"/>
                      <a:pt x="109" y="1141"/>
                    </a:cubicBezTo>
                    <a:lnTo>
                      <a:pt x="109" y="1141"/>
                    </a:lnTo>
                    <a:cubicBezTo>
                      <a:pt x="109" y="1141"/>
                      <a:pt x="109" y="1141"/>
                      <a:pt x="109" y="1141"/>
                    </a:cubicBezTo>
                    <a:lnTo>
                      <a:pt x="109" y="1141"/>
                    </a:lnTo>
                    <a:lnTo>
                      <a:pt x="109" y="1141"/>
                    </a:lnTo>
                    <a:cubicBezTo>
                      <a:pt x="109" y="1145"/>
                      <a:pt x="109" y="1145"/>
                      <a:pt x="109" y="1145"/>
                    </a:cubicBezTo>
                    <a:cubicBezTo>
                      <a:pt x="109" y="1145"/>
                      <a:pt x="109" y="1145"/>
                      <a:pt x="109" y="1145"/>
                    </a:cubicBezTo>
                    <a:cubicBezTo>
                      <a:pt x="109" y="1145"/>
                      <a:pt x="109" y="1145"/>
                      <a:pt x="109" y="1145"/>
                    </a:cubicBezTo>
                    <a:cubicBezTo>
                      <a:pt x="109" y="1145"/>
                      <a:pt x="109" y="1145"/>
                      <a:pt x="109" y="1145"/>
                    </a:cubicBezTo>
                    <a:cubicBezTo>
                      <a:pt x="109" y="1149"/>
                      <a:pt x="109" y="1149"/>
                      <a:pt x="109" y="1149"/>
                    </a:cubicBezTo>
                    <a:cubicBezTo>
                      <a:pt x="109" y="1149"/>
                      <a:pt x="109" y="1149"/>
                      <a:pt x="109" y="1149"/>
                    </a:cubicBezTo>
                    <a:cubicBezTo>
                      <a:pt x="109" y="1149"/>
                      <a:pt x="109" y="1149"/>
                      <a:pt x="104" y="1149"/>
                    </a:cubicBezTo>
                    <a:cubicBezTo>
                      <a:pt x="104" y="1149"/>
                      <a:pt x="104" y="1149"/>
                      <a:pt x="104" y="1149"/>
                    </a:cubicBezTo>
                    <a:cubicBezTo>
                      <a:pt x="104" y="1149"/>
                      <a:pt x="104" y="1154"/>
                      <a:pt x="104" y="1154"/>
                    </a:cubicBezTo>
                    <a:lnTo>
                      <a:pt x="104" y="1154"/>
                    </a:lnTo>
                    <a:cubicBezTo>
                      <a:pt x="104" y="1154"/>
                      <a:pt x="104" y="1154"/>
                      <a:pt x="104" y="1154"/>
                    </a:cubicBezTo>
                    <a:lnTo>
                      <a:pt x="104" y="1154"/>
                    </a:lnTo>
                    <a:cubicBezTo>
                      <a:pt x="104" y="1154"/>
                      <a:pt x="104" y="1154"/>
                      <a:pt x="104" y="1158"/>
                    </a:cubicBezTo>
                    <a:lnTo>
                      <a:pt x="104" y="1158"/>
                    </a:lnTo>
                    <a:cubicBezTo>
                      <a:pt x="104" y="1158"/>
                      <a:pt x="104" y="1158"/>
                      <a:pt x="104" y="1158"/>
                    </a:cubicBezTo>
                    <a:cubicBezTo>
                      <a:pt x="104" y="1158"/>
                      <a:pt x="104" y="1158"/>
                      <a:pt x="104" y="1158"/>
                    </a:cubicBezTo>
                    <a:cubicBezTo>
                      <a:pt x="104" y="1162"/>
                      <a:pt x="100" y="1167"/>
                      <a:pt x="100" y="1167"/>
                    </a:cubicBezTo>
                    <a:lnTo>
                      <a:pt x="100" y="1167"/>
                    </a:lnTo>
                    <a:cubicBezTo>
                      <a:pt x="96" y="1184"/>
                      <a:pt x="87" y="1206"/>
                      <a:pt x="83" y="1223"/>
                    </a:cubicBezTo>
                    <a:lnTo>
                      <a:pt x="490" y="1353"/>
                    </a:lnTo>
                    <a:cubicBezTo>
                      <a:pt x="508" y="1297"/>
                      <a:pt x="529" y="1245"/>
                      <a:pt x="555" y="1193"/>
                    </a:cubicBezTo>
                    <a:cubicBezTo>
                      <a:pt x="560" y="1180"/>
                      <a:pt x="568" y="1167"/>
                      <a:pt x="573" y="1154"/>
                    </a:cubicBezTo>
                    <a:close/>
                    <a:moveTo>
                      <a:pt x="789" y="291"/>
                    </a:moveTo>
                    <a:cubicBezTo>
                      <a:pt x="763" y="304"/>
                      <a:pt x="742" y="321"/>
                      <a:pt x="716" y="338"/>
                    </a:cubicBezTo>
                    <a:cubicBezTo>
                      <a:pt x="716" y="338"/>
                      <a:pt x="716" y="338"/>
                      <a:pt x="716" y="338"/>
                    </a:cubicBezTo>
                    <a:cubicBezTo>
                      <a:pt x="716" y="338"/>
                      <a:pt x="716" y="338"/>
                      <a:pt x="716" y="338"/>
                    </a:cubicBezTo>
                    <a:cubicBezTo>
                      <a:pt x="716" y="338"/>
                      <a:pt x="716" y="338"/>
                      <a:pt x="716" y="338"/>
                    </a:cubicBezTo>
                    <a:cubicBezTo>
                      <a:pt x="716" y="338"/>
                      <a:pt x="716" y="338"/>
                      <a:pt x="716" y="343"/>
                    </a:cubicBezTo>
                    <a:lnTo>
                      <a:pt x="716" y="343"/>
                    </a:lnTo>
                    <a:cubicBezTo>
                      <a:pt x="716" y="343"/>
                      <a:pt x="711" y="343"/>
                      <a:pt x="711" y="343"/>
                    </a:cubicBezTo>
                    <a:cubicBezTo>
                      <a:pt x="711" y="343"/>
                      <a:pt x="711" y="343"/>
                      <a:pt x="711" y="343"/>
                    </a:cubicBezTo>
                    <a:cubicBezTo>
                      <a:pt x="711" y="343"/>
                      <a:pt x="711" y="343"/>
                      <a:pt x="711" y="343"/>
                    </a:cubicBezTo>
                    <a:lnTo>
                      <a:pt x="711" y="343"/>
                    </a:lnTo>
                    <a:cubicBezTo>
                      <a:pt x="711" y="343"/>
                      <a:pt x="711" y="343"/>
                      <a:pt x="711" y="343"/>
                    </a:cubicBezTo>
                    <a:cubicBezTo>
                      <a:pt x="711" y="343"/>
                      <a:pt x="711" y="343"/>
                      <a:pt x="711" y="343"/>
                    </a:cubicBezTo>
                    <a:cubicBezTo>
                      <a:pt x="707" y="347"/>
                      <a:pt x="707" y="347"/>
                      <a:pt x="707" y="347"/>
                    </a:cubicBezTo>
                    <a:lnTo>
                      <a:pt x="707" y="347"/>
                    </a:lnTo>
                    <a:cubicBezTo>
                      <a:pt x="707" y="347"/>
                      <a:pt x="707" y="347"/>
                      <a:pt x="707" y="347"/>
                    </a:cubicBezTo>
                    <a:lnTo>
                      <a:pt x="707" y="347"/>
                    </a:lnTo>
                    <a:cubicBezTo>
                      <a:pt x="707" y="347"/>
                      <a:pt x="707" y="347"/>
                      <a:pt x="707" y="347"/>
                    </a:cubicBezTo>
                    <a:cubicBezTo>
                      <a:pt x="707" y="347"/>
                      <a:pt x="707" y="347"/>
                      <a:pt x="707" y="347"/>
                    </a:cubicBezTo>
                    <a:cubicBezTo>
                      <a:pt x="707" y="347"/>
                      <a:pt x="707" y="347"/>
                      <a:pt x="707" y="347"/>
                    </a:cubicBezTo>
                    <a:cubicBezTo>
                      <a:pt x="707" y="347"/>
                      <a:pt x="707" y="347"/>
                      <a:pt x="707" y="347"/>
                    </a:cubicBezTo>
                    <a:cubicBezTo>
                      <a:pt x="703" y="347"/>
                      <a:pt x="703" y="347"/>
                      <a:pt x="703" y="347"/>
                    </a:cubicBezTo>
                    <a:cubicBezTo>
                      <a:pt x="703" y="347"/>
                      <a:pt x="703" y="347"/>
                      <a:pt x="703" y="347"/>
                    </a:cubicBezTo>
                    <a:cubicBezTo>
                      <a:pt x="703" y="347"/>
                      <a:pt x="703" y="347"/>
                      <a:pt x="703" y="351"/>
                    </a:cubicBezTo>
                    <a:cubicBezTo>
                      <a:pt x="703" y="351"/>
                      <a:pt x="703" y="351"/>
                      <a:pt x="703" y="351"/>
                    </a:cubicBezTo>
                    <a:cubicBezTo>
                      <a:pt x="703" y="351"/>
                      <a:pt x="703" y="351"/>
                      <a:pt x="703" y="351"/>
                    </a:cubicBezTo>
                    <a:cubicBezTo>
                      <a:pt x="703" y="351"/>
                      <a:pt x="703" y="351"/>
                      <a:pt x="703" y="351"/>
                    </a:cubicBezTo>
                    <a:cubicBezTo>
                      <a:pt x="703" y="351"/>
                      <a:pt x="703" y="351"/>
                      <a:pt x="703" y="351"/>
                    </a:cubicBezTo>
                    <a:cubicBezTo>
                      <a:pt x="703" y="351"/>
                      <a:pt x="703" y="351"/>
                      <a:pt x="703" y="351"/>
                    </a:cubicBezTo>
                    <a:cubicBezTo>
                      <a:pt x="698" y="351"/>
                      <a:pt x="698" y="351"/>
                      <a:pt x="698" y="351"/>
                    </a:cubicBezTo>
                    <a:cubicBezTo>
                      <a:pt x="698" y="351"/>
                      <a:pt x="698" y="351"/>
                      <a:pt x="698" y="351"/>
                    </a:cubicBezTo>
                    <a:cubicBezTo>
                      <a:pt x="698" y="351"/>
                      <a:pt x="698" y="351"/>
                      <a:pt x="698" y="351"/>
                    </a:cubicBezTo>
                    <a:cubicBezTo>
                      <a:pt x="698" y="351"/>
                      <a:pt x="698" y="351"/>
                      <a:pt x="698" y="351"/>
                    </a:cubicBezTo>
                    <a:cubicBezTo>
                      <a:pt x="698" y="351"/>
                      <a:pt x="698" y="351"/>
                      <a:pt x="698" y="351"/>
                    </a:cubicBezTo>
                    <a:cubicBezTo>
                      <a:pt x="698" y="351"/>
                      <a:pt x="698" y="351"/>
                      <a:pt x="698" y="351"/>
                    </a:cubicBezTo>
                    <a:cubicBezTo>
                      <a:pt x="698" y="356"/>
                      <a:pt x="698" y="356"/>
                      <a:pt x="698" y="356"/>
                    </a:cubicBezTo>
                    <a:cubicBezTo>
                      <a:pt x="698" y="356"/>
                      <a:pt x="698" y="356"/>
                      <a:pt x="694" y="356"/>
                    </a:cubicBezTo>
                    <a:cubicBezTo>
                      <a:pt x="694" y="356"/>
                      <a:pt x="694" y="356"/>
                      <a:pt x="694" y="356"/>
                    </a:cubicBezTo>
                    <a:cubicBezTo>
                      <a:pt x="694" y="356"/>
                      <a:pt x="694" y="356"/>
                      <a:pt x="694" y="356"/>
                    </a:cubicBezTo>
                    <a:cubicBezTo>
                      <a:pt x="694" y="356"/>
                      <a:pt x="694" y="356"/>
                      <a:pt x="694" y="356"/>
                    </a:cubicBezTo>
                    <a:lnTo>
                      <a:pt x="694" y="356"/>
                    </a:lnTo>
                    <a:cubicBezTo>
                      <a:pt x="694" y="356"/>
                      <a:pt x="694" y="356"/>
                      <a:pt x="694" y="356"/>
                    </a:cubicBezTo>
                    <a:cubicBezTo>
                      <a:pt x="694" y="356"/>
                      <a:pt x="694" y="356"/>
                      <a:pt x="694" y="356"/>
                    </a:cubicBezTo>
                    <a:cubicBezTo>
                      <a:pt x="694" y="356"/>
                      <a:pt x="694" y="356"/>
                      <a:pt x="694" y="356"/>
                    </a:cubicBezTo>
                    <a:cubicBezTo>
                      <a:pt x="694" y="356"/>
                      <a:pt x="694" y="356"/>
                      <a:pt x="694" y="356"/>
                    </a:cubicBezTo>
                    <a:lnTo>
                      <a:pt x="694" y="356"/>
                    </a:lnTo>
                    <a:cubicBezTo>
                      <a:pt x="690" y="360"/>
                      <a:pt x="690" y="360"/>
                      <a:pt x="690" y="360"/>
                    </a:cubicBezTo>
                    <a:cubicBezTo>
                      <a:pt x="690" y="360"/>
                      <a:pt x="690" y="360"/>
                      <a:pt x="690" y="360"/>
                    </a:cubicBezTo>
                    <a:lnTo>
                      <a:pt x="690" y="360"/>
                    </a:lnTo>
                    <a:cubicBezTo>
                      <a:pt x="690" y="360"/>
                      <a:pt x="690" y="360"/>
                      <a:pt x="690" y="360"/>
                    </a:cubicBezTo>
                    <a:lnTo>
                      <a:pt x="690" y="360"/>
                    </a:lnTo>
                    <a:cubicBezTo>
                      <a:pt x="690" y="360"/>
                      <a:pt x="690" y="360"/>
                      <a:pt x="690" y="360"/>
                    </a:cubicBezTo>
                    <a:cubicBezTo>
                      <a:pt x="690" y="360"/>
                      <a:pt x="690" y="360"/>
                      <a:pt x="690" y="360"/>
                    </a:cubicBezTo>
                    <a:cubicBezTo>
                      <a:pt x="690" y="360"/>
                      <a:pt x="685" y="360"/>
                      <a:pt x="685" y="360"/>
                    </a:cubicBezTo>
                    <a:cubicBezTo>
                      <a:pt x="685" y="360"/>
                      <a:pt x="685" y="360"/>
                      <a:pt x="685" y="360"/>
                    </a:cubicBezTo>
                    <a:cubicBezTo>
                      <a:pt x="685" y="360"/>
                      <a:pt x="685" y="360"/>
                      <a:pt x="685" y="360"/>
                    </a:cubicBezTo>
                    <a:cubicBezTo>
                      <a:pt x="685" y="360"/>
                      <a:pt x="685" y="364"/>
                      <a:pt x="685" y="364"/>
                    </a:cubicBezTo>
                    <a:cubicBezTo>
                      <a:pt x="685" y="364"/>
                      <a:pt x="685" y="364"/>
                      <a:pt x="685" y="364"/>
                    </a:cubicBezTo>
                    <a:cubicBezTo>
                      <a:pt x="685" y="364"/>
                      <a:pt x="685" y="364"/>
                      <a:pt x="685" y="364"/>
                    </a:cubicBezTo>
                    <a:cubicBezTo>
                      <a:pt x="685" y="364"/>
                      <a:pt x="685" y="364"/>
                      <a:pt x="685" y="364"/>
                    </a:cubicBezTo>
                    <a:cubicBezTo>
                      <a:pt x="685" y="364"/>
                      <a:pt x="685" y="364"/>
                      <a:pt x="685" y="364"/>
                    </a:cubicBezTo>
                    <a:cubicBezTo>
                      <a:pt x="685" y="364"/>
                      <a:pt x="685" y="364"/>
                      <a:pt x="681" y="364"/>
                    </a:cubicBezTo>
                    <a:cubicBezTo>
                      <a:pt x="681" y="364"/>
                      <a:pt x="681" y="364"/>
                      <a:pt x="681" y="364"/>
                    </a:cubicBezTo>
                    <a:cubicBezTo>
                      <a:pt x="681" y="364"/>
                      <a:pt x="681" y="364"/>
                      <a:pt x="681" y="364"/>
                    </a:cubicBezTo>
                    <a:cubicBezTo>
                      <a:pt x="681" y="364"/>
                      <a:pt x="681" y="369"/>
                      <a:pt x="681" y="369"/>
                    </a:cubicBezTo>
                    <a:cubicBezTo>
                      <a:pt x="681" y="369"/>
                      <a:pt x="681" y="369"/>
                      <a:pt x="677" y="369"/>
                    </a:cubicBezTo>
                    <a:cubicBezTo>
                      <a:pt x="677" y="369"/>
                      <a:pt x="677" y="369"/>
                      <a:pt x="677" y="369"/>
                    </a:cubicBezTo>
                    <a:cubicBezTo>
                      <a:pt x="677" y="369"/>
                      <a:pt x="677" y="369"/>
                      <a:pt x="677" y="369"/>
                    </a:cubicBezTo>
                    <a:cubicBezTo>
                      <a:pt x="677" y="369"/>
                      <a:pt x="677" y="369"/>
                      <a:pt x="677" y="369"/>
                    </a:cubicBezTo>
                    <a:cubicBezTo>
                      <a:pt x="677" y="369"/>
                      <a:pt x="677" y="369"/>
                      <a:pt x="677" y="369"/>
                    </a:cubicBezTo>
                    <a:lnTo>
                      <a:pt x="672" y="373"/>
                    </a:lnTo>
                    <a:lnTo>
                      <a:pt x="672" y="373"/>
                    </a:lnTo>
                    <a:cubicBezTo>
                      <a:pt x="672" y="373"/>
                      <a:pt x="672" y="373"/>
                      <a:pt x="672" y="373"/>
                    </a:cubicBezTo>
                    <a:cubicBezTo>
                      <a:pt x="672" y="373"/>
                      <a:pt x="672" y="373"/>
                      <a:pt x="672" y="373"/>
                    </a:cubicBezTo>
                    <a:cubicBezTo>
                      <a:pt x="672" y="373"/>
                      <a:pt x="672" y="373"/>
                      <a:pt x="672" y="373"/>
                    </a:cubicBezTo>
                    <a:cubicBezTo>
                      <a:pt x="672" y="373"/>
                      <a:pt x="672" y="373"/>
                      <a:pt x="672" y="373"/>
                    </a:cubicBezTo>
                    <a:lnTo>
                      <a:pt x="668" y="377"/>
                    </a:lnTo>
                    <a:lnTo>
                      <a:pt x="668" y="377"/>
                    </a:lnTo>
                    <a:cubicBezTo>
                      <a:pt x="668" y="377"/>
                      <a:pt x="668" y="377"/>
                      <a:pt x="668" y="377"/>
                    </a:cubicBezTo>
                    <a:lnTo>
                      <a:pt x="668" y="377"/>
                    </a:lnTo>
                    <a:cubicBezTo>
                      <a:pt x="633" y="403"/>
                      <a:pt x="599" y="434"/>
                      <a:pt x="564" y="464"/>
                    </a:cubicBezTo>
                    <a:lnTo>
                      <a:pt x="854" y="781"/>
                    </a:lnTo>
                    <a:cubicBezTo>
                      <a:pt x="907" y="733"/>
                      <a:pt x="963" y="685"/>
                      <a:pt x="1024" y="646"/>
                    </a:cubicBezTo>
                    <a:close/>
                    <a:moveTo>
                      <a:pt x="1635" y="0"/>
                    </a:moveTo>
                    <a:lnTo>
                      <a:pt x="1635" y="0"/>
                    </a:lnTo>
                    <a:lnTo>
                      <a:pt x="1635" y="0"/>
                    </a:lnTo>
                    <a:cubicBezTo>
                      <a:pt x="1635" y="0"/>
                      <a:pt x="1635" y="0"/>
                      <a:pt x="1635" y="0"/>
                    </a:cubicBezTo>
                    <a:lnTo>
                      <a:pt x="1635" y="0"/>
                    </a:lnTo>
                    <a:cubicBezTo>
                      <a:pt x="1631" y="0"/>
                      <a:pt x="1631" y="0"/>
                      <a:pt x="1631" y="0"/>
                    </a:cubicBezTo>
                    <a:lnTo>
                      <a:pt x="1631" y="0"/>
                    </a:lnTo>
                    <a:cubicBezTo>
                      <a:pt x="1631" y="0"/>
                      <a:pt x="1631" y="0"/>
                      <a:pt x="1631" y="0"/>
                    </a:cubicBezTo>
                    <a:cubicBezTo>
                      <a:pt x="1631" y="0"/>
                      <a:pt x="1631" y="0"/>
                      <a:pt x="1631" y="0"/>
                    </a:cubicBezTo>
                    <a:cubicBezTo>
                      <a:pt x="1631" y="0"/>
                      <a:pt x="1626" y="0"/>
                      <a:pt x="1626" y="0"/>
                    </a:cubicBezTo>
                    <a:lnTo>
                      <a:pt x="1626" y="0"/>
                    </a:lnTo>
                    <a:cubicBezTo>
                      <a:pt x="1626" y="0"/>
                      <a:pt x="1626" y="0"/>
                      <a:pt x="1626" y="0"/>
                    </a:cubicBezTo>
                    <a:cubicBezTo>
                      <a:pt x="1626" y="0"/>
                      <a:pt x="1626" y="0"/>
                      <a:pt x="1626" y="0"/>
                    </a:cubicBezTo>
                    <a:cubicBezTo>
                      <a:pt x="1626" y="0"/>
                      <a:pt x="1626" y="0"/>
                      <a:pt x="1626" y="0"/>
                    </a:cubicBezTo>
                    <a:lnTo>
                      <a:pt x="1626" y="0"/>
                    </a:lnTo>
                    <a:cubicBezTo>
                      <a:pt x="1626" y="0"/>
                      <a:pt x="1626" y="0"/>
                      <a:pt x="1622" y="0"/>
                    </a:cubicBezTo>
                    <a:cubicBezTo>
                      <a:pt x="1622" y="0"/>
                      <a:pt x="1622" y="0"/>
                      <a:pt x="1622" y="0"/>
                    </a:cubicBezTo>
                    <a:cubicBezTo>
                      <a:pt x="1622" y="0"/>
                      <a:pt x="1622" y="0"/>
                      <a:pt x="1622" y="0"/>
                    </a:cubicBezTo>
                    <a:lnTo>
                      <a:pt x="1622" y="0"/>
                    </a:lnTo>
                    <a:cubicBezTo>
                      <a:pt x="1622" y="0"/>
                      <a:pt x="1622" y="0"/>
                      <a:pt x="1622" y="0"/>
                    </a:cubicBezTo>
                    <a:cubicBezTo>
                      <a:pt x="1622" y="0"/>
                      <a:pt x="1622" y="0"/>
                      <a:pt x="1622" y="0"/>
                    </a:cubicBezTo>
                    <a:cubicBezTo>
                      <a:pt x="1622" y="0"/>
                      <a:pt x="1622" y="0"/>
                      <a:pt x="1622" y="0"/>
                    </a:cubicBezTo>
                    <a:lnTo>
                      <a:pt x="1618" y="0"/>
                    </a:lnTo>
                    <a:cubicBezTo>
                      <a:pt x="1618" y="0"/>
                      <a:pt x="1618" y="0"/>
                      <a:pt x="1618" y="0"/>
                    </a:cubicBezTo>
                    <a:cubicBezTo>
                      <a:pt x="1618" y="0"/>
                      <a:pt x="1618" y="5"/>
                      <a:pt x="1618" y="5"/>
                    </a:cubicBezTo>
                    <a:cubicBezTo>
                      <a:pt x="1618" y="5"/>
                      <a:pt x="1618" y="5"/>
                      <a:pt x="1618" y="5"/>
                    </a:cubicBezTo>
                    <a:lnTo>
                      <a:pt x="1618" y="5"/>
                    </a:lnTo>
                    <a:cubicBezTo>
                      <a:pt x="1613" y="5"/>
                      <a:pt x="1613" y="5"/>
                      <a:pt x="1613" y="5"/>
                    </a:cubicBezTo>
                    <a:lnTo>
                      <a:pt x="1613" y="5"/>
                    </a:lnTo>
                    <a:cubicBezTo>
                      <a:pt x="1613" y="5"/>
                      <a:pt x="1613" y="5"/>
                      <a:pt x="1613" y="5"/>
                    </a:cubicBezTo>
                    <a:lnTo>
                      <a:pt x="1613" y="5"/>
                    </a:lnTo>
                    <a:cubicBezTo>
                      <a:pt x="1613" y="5"/>
                      <a:pt x="1613" y="5"/>
                      <a:pt x="1613" y="5"/>
                    </a:cubicBezTo>
                    <a:lnTo>
                      <a:pt x="1613" y="5"/>
                    </a:lnTo>
                    <a:cubicBezTo>
                      <a:pt x="1609" y="5"/>
                      <a:pt x="1609" y="5"/>
                      <a:pt x="1609" y="5"/>
                    </a:cubicBezTo>
                    <a:lnTo>
                      <a:pt x="1609" y="5"/>
                    </a:lnTo>
                    <a:cubicBezTo>
                      <a:pt x="1609" y="5"/>
                      <a:pt x="1609" y="5"/>
                      <a:pt x="1609" y="5"/>
                    </a:cubicBezTo>
                    <a:lnTo>
                      <a:pt x="1609" y="5"/>
                    </a:lnTo>
                    <a:cubicBezTo>
                      <a:pt x="1609" y="5"/>
                      <a:pt x="1609" y="5"/>
                      <a:pt x="1605" y="5"/>
                    </a:cubicBezTo>
                    <a:cubicBezTo>
                      <a:pt x="1605" y="5"/>
                      <a:pt x="1605" y="5"/>
                      <a:pt x="1605" y="5"/>
                    </a:cubicBezTo>
                    <a:cubicBezTo>
                      <a:pt x="1605" y="5"/>
                      <a:pt x="1605" y="5"/>
                      <a:pt x="1605" y="5"/>
                    </a:cubicBezTo>
                    <a:lnTo>
                      <a:pt x="1605" y="5"/>
                    </a:lnTo>
                    <a:cubicBezTo>
                      <a:pt x="1605" y="5"/>
                      <a:pt x="1605" y="5"/>
                      <a:pt x="1600" y="5"/>
                    </a:cubicBezTo>
                    <a:lnTo>
                      <a:pt x="1600" y="5"/>
                    </a:lnTo>
                    <a:cubicBezTo>
                      <a:pt x="1600" y="5"/>
                      <a:pt x="1600" y="5"/>
                      <a:pt x="1600" y="5"/>
                    </a:cubicBezTo>
                    <a:lnTo>
                      <a:pt x="1600" y="5"/>
                    </a:lnTo>
                    <a:cubicBezTo>
                      <a:pt x="1600" y="5"/>
                      <a:pt x="1600" y="5"/>
                      <a:pt x="1600" y="5"/>
                    </a:cubicBezTo>
                    <a:lnTo>
                      <a:pt x="1600" y="5"/>
                    </a:lnTo>
                    <a:cubicBezTo>
                      <a:pt x="1596" y="5"/>
                      <a:pt x="1596" y="5"/>
                      <a:pt x="1596" y="5"/>
                    </a:cubicBezTo>
                    <a:lnTo>
                      <a:pt x="1596" y="5"/>
                    </a:lnTo>
                    <a:cubicBezTo>
                      <a:pt x="1596" y="5"/>
                      <a:pt x="1592" y="5"/>
                      <a:pt x="1592" y="5"/>
                    </a:cubicBezTo>
                    <a:cubicBezTo>
                      <a:pt x="1592" y="5"/>
                      <a:pt x="1592" y="5"/>
                      <a:pt x="1592" y="5"/>
                    </a:cubicBezTo>
                    <a:cubicBezTo>
                      <a:pt x="1592" y="5"/>
                      <a:pt x="1592" y="5"/>
                      <a:pt x="1592" y="5"/>
                    </a:cubicBezTo>
                    <a:cubicBezTo>
                      <a:pt x="1592" y="5"/>
                      <a:pt x="1592" y="5"/>
                      <a:pt x="1592" y="5"/>
                    </a:cubicBezTo>
                    <a:cubicBezTo>
                      <a:pt x="1592" y="5"/>
                      <a:pt x="1587" y="5"/>
                      <a:pt x="1587" y="5"/>
                    </a:cubicBezTo>
                    <a:lnTo>
                      <a:pt x="1587" y="5"/>
                    </a:lnTo>
                    <a:cubicBezTo>
                      <a:pt x="1587" y="5"/>
                      <a:pt x="1587" y="5"/>
                      <a:pt x="1587" y="5"/>
                    </a:cubicBezTo>
                    <a:lnTo>
                      <a:pt x="1587" y="5"/>
                    </a:lnTo>
                    <a:cubicBezTo>
                      <a:pt x="1583" y="5"/>
                      <a:pt x="1583" y="5"/>
                      <a:pt x="1583" y="5"/>
                    </a:cubicBezTo>
                    <a:lnTo>
                      <a:pt x="1583" y="5"/>
                    </a:lnTo>
                    <a:cubicBezTo>
                      <a:pt x="1583" y="5"/>
                      <a:pt x="1583" y="5"/>
                      <a:pt x="1579" y="5"/>
                    </a:cubicBezTo>
                    <a:lnTo>
                      <a:pt x="1579" y="5"/>
                    </a:lnTo>
                    <a:cubicBezTo>
                      <a:pt x="1579" y="5"/>
                      <a:pt x="1579" y="5"/>
                      <a:pt x="1579" y="5"/>
                    </a:cubicBezTo>
                    <a:lnTo>
                      <a:pt x="1579" y="5"/>
                    </a:lnTo>
                    <a:cubicBezTo>
                      <a:pt x="1574" y="5"/>
                      <a:pt x="1574" y="5"/>
                      <a:pt x="1570" y="9"/>
                    </a:cubicBezTo>
                    <a:lnTo>
                      <a:pt x="1570" y="9"/>
                    </a:lnTo>
                    <a:cubicBezTo>
                      <a:pt x="1496" y="13"/>
                      <a:pt x="1427" y="26"/>
                      <a:pt x="1353" y="44"/>
                    </a:cubicBezTo>
                    <a:lnTo>
                      <a:pt x="1453" y="460"/>
                    </a:lnTo>
                    <a:cubicBezTo>
                      <a:pt x="1522" y="447"/>
                      <a:pt x="1596" y="434"/>
                      <a:pt x="1665" y="429"/>
                    </a:cubicBezTo>
                    <a:close/>
                    <a:moveTo>
                      <a:pt x="2515" y="165"/>
                    </a:moveTo>
                    <a:cubicBezTo>
                      <a:pt x="2515" y="165"/>
                      <a:pt x="2515" y="165"/>
                      <a:pt x="2515" y="165"/>
                    </a:cubicBezTo>
                    <a:cubicBezTo>
                      <a:pt x="2515" y="165"/>
                      <a:pt x="2515" y="165"/>
                      <a:pt x="2515" y="165"/>
                    </a:cubicBezTo>
                    <a:lnTo>
                      <a:pt x="2511" y="165"/>
                    </a:lnTo>
                    <a:cubicBezTo>
                      <a:pt x="2511" y="165"/>
                      <a:pt x="2511" y="165"/>
                      <a:pt x="2511" y="165"/>
                    </a:cubicBezTo>
                    <a:cubicBezTo>
                      <a:pt x="2511" y="165"/>
                      <a:pt x="2511" y="165"/>
                      <a:pt x="2511" y="165"/>
                    </a:cubicBezTo>
                    <a:cubicBezTo>
                      <a:pt x="2511" y="165"/>
                      <a:pt x="2511" y="165"/>
                      <a:pt x="2511" y="165"/>
                    </a:cubicBezTo>
                    <a:cubicBezTo>
                      <a:pt x="2511" y="165"/>
                      <a:pt x="2511" y="165"/>
                      <a:pt x="2511" y="165"/>
                    </a:cubicBezTo>
                    <a:lnTo>
                      <a:pt x="2511" y="165"/>
                    </a:lnTo>
                    <a:cubicBezTo>
                      <a:pt x="2511" y="165"/>
                      <a:pt x="2511" y="165"/>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6" y="161"/>
                      <a:pt x="2506" y="161"/>
                      <a:pt x="2506" y="161"/>
                    </a:cubicBezTo>
                    <a:cubicBezTo>
                      <a:pt x="2502" y="161"/>
                      <a:pt x="2502" y="161"/>
                      <a:pt x="2502" y="161"/>
                    </a:cubicBezTo>
                    <a:cubicBezTo>
                      <a:pt x="2502" y="161"/>
                      <a:pt x="2502" y="161"/>
                      <a:pt x="2502" y="161"/>
                    </a:cubicBezTo>
                    <a:cubicBezTo>
                      <a:pt x="2502" y="161"/>
                      <a:pt x="2502" y="161"/>
                      <a:pt x="2502" y="161"/>
                    </a:cubicBezTo>
                    <a:cubicBezTo>
                      <a:pt x="2502" y="161"/>
                      <a:pt x="2502" y="161"/>
                      <a:pt x="2502" y="161"/>
                    </a:cubicBezTo>
                    <a:cubicBezTo>
                      <a:pt x="2502" y="161"/>
                      <a:pt x="2502" y="161"/>
                      <a:pt x="2502" y="161"/>
                    </a:cubicBezTo>
                    <a:cubicBezTo>
                      <a:pt x="2502" y="161"/>
                      <a:pt x="2502" y="161"/>
                      <a:pt x="2502" y="161"/>
                    </a:cubicBezTo>
                    <a:cubicBezTo>
                      <a:pt x="2502" y="161"/>
                      <a:pt x="2498" y="161"/>
                      <a:pt x="2498" y="156"/>
                    </a:cubicBezTo>
                    <a:cubicBezTo>
                      <a:pt x="2498" y="156"/>
                      <a:pt x="2498" y="156"/>
                      <a:pt x="2498" y="156"/>
                    </a:cubicBezTo>
                    <a:cubicBezTo>
                      <a:pt x="2498" y="156"/>
                      <a:pt x="2498" y="156"/>
                      <a:pt x="2498" y="156"/>
                    </a:cubicBezTo>
                    <a:cubicBezTo>
                      <a:pt x="2498" y="156"/>
                      <a:pt x="2498" y="156"/>
                      <a:pt x="2498" y="156"/>
                    </a:cubicBezTo>
                    <a:cubicBezTo>
                      <a:pt x="2498" y="156"/>
                      <a:pt x="2498" y="156"/>
                      <a:pt x="2498" y="156"/>
                    </a:cubicBezTo>
                    <a:cubicBezTo>
                      <a:pt x="2498" y="156"/>
                      <a:pt x="2498" y="156"/>
                      <a:pt x="2498" y="156"/>
                    </a:cubicBezTo>
                    <a:lnTo>
                      <a:pt x="2498" y="156"/>
                    </a:lnTo>
                    <a:cubicBezTo>
                      <a:pt x="2498" y="156"/>
                      <a:pt x="2493" y="156"/>
                      <a:pt x="2493" y="156"/>
                    </a:cubicBezTo>
                    <a:cubicBezTo>
                      <a:pt x="2493" y="156"/>
                      <a:pt x="2493" y="156"/>
                      <a:pt x="2493" y="156"/>
                    </a:cubicBezTo>
                    <a:lnTo>
                      <a:pt x="2493" y="156"/>
                    </a:lnTo>
                    <a:cubicBezTo>
                      <a:pt x="2493" y="156"/>
                      <a:pt x="2493" y="156"/>
                      <a:pt x="2493" y="156"/>
                    </a:cubicBezTo>
                    <a:cubicBezTo>
                      <a:pt x="2493" y="156"/>
                      <a:pt x="2493" y="156"/>
                      <a:pt x="2493" y="156"/>
                    </a:cubicBezTo>
                    <a:cubicBezTo>
                      <a:pt x="2493" y="156"/>
                      <a:pt x="2493" y="156"/>
                      <a:pt x="2493" y="156"/>
                    </a:cubicBezTo>
                    <a:cubicBezTo>
                      <a:pt x="2493" y="156"/>
                      <a:pt x="2493" y="156"/>
                      <a:pt x="2493" y="156"/>
                    </a:cubicBezTo>
                    <a:cubicBezTo>
                      <a:pt x="2489" y="156"/>
                      <a:pt x="2489" y="156"/>
                      <a:pt x="2489" y="156"/>
                    </a:cubicBezTo>
                    <a:cubicBezTo>
                      <a:pt x="2489" y="156"/>
                      <a:pt x="2489" y="156"/>
                      <a:pt x="2489" y="156"/>
                    </a:cubicBezTo>
                    <a:cubicBezTo>
                      <a:pt x="2489" y="152"/>
                      <a:pt x="2489" y="152"/>
                      <a:pt x="2489" y="152"/>
                    </a:cubicBezTo>
                    <a:lnTo>
                      <a:pt x="2489" y="152"/>
                    </a:lnTo>
                    <a:cubicBezTo>
                      <a:pt x="2489" y="152"/>
                      <a:pt x="2489" y="152"/>
                      <a:pt x="2489" y="152"/>
                    </a:cubicBezTo>
                    <a:cubicBezTo>
                      <a:pt x="2489" y="152"/>
                      <a:pt x="2489" y="152"/>
                      <a:pt x="2489" y="152"/>
                    </a:cubicBezTo>
                    <a:cubicBezTo>
                      <a:pt x="2489" y="152"/>
                      <a:pt x="2489" y="152"/>
                      <a:pt x="2485" y="152"/>
                    </a:cubicBezTo>
                    <a:cubicBezTo>
                      <a:pt x="2485" y="152"/>
                      <a:pt x="2485" y="152"/>
                      <a:pt x="2485" y="152"/>
                    </a:cubicBezTo>
                    <a:cubicBezTo>
                      <a:pt x="2485" y="152"/>
                      <a:pt x="2485" y="152"/>
                      <a:pt x="2485" y="152"/>
                    </a:cubicBezTo>
                    <a:lnTo>
                      <a:pt x="2485" y="152"/>
                    </a:lnTo>
                    <a:cubicBezTo>
                      <a:pt x="2485" y="152"/>
                      <a:pt x="2485" y="152"/>
                      <a:pt x="2485" y="152"/>
                    </a:cubicBezTo>
                    <a:cubicBezTo>
                      <a:pt x="2485" y="152"/>
                      <a:pt x="2485" y="152"/>
                      <a:pt x="2485" y="152"/>
                    </a:cubicBezTo>
                    <a:cubicBezTo>
                      <a:pt x="2485" y="152"/>
                      <a:pt x="2485" y="152"/>
                      <a:pt x="2485" y="152"/>
                    </a:cubicBezTo>
                    <a:cubicBezTo>
                      <a:pt x="2485" y="152"/>
                      <a:pt x="2480" y="152"/>
                      <a:pt x="2480" y="152"/>
                    </a:cubicBezTo>
                    <a:cubicBezTo>
                      <a:pt x="2480" y="152"/>
                      <a:pt x="2480" y="152"/>
                      <a:pt x="2480" y="152"/>
                    </a:cubicBezTo>
                    <a:cubicBezTo>
                      <a:pt x="2480" y="152"/>
                      <a:pt x="2480" y="152"/>
                      <a:pt x="2480" y="152"/>
                    </a:cubicBezTo>
                    <a:cubicBezTo>
                      <a:pt x="2480" y="148"/>
                      <a:pt x="2480" y="148"/>
                      <a:pt x="2480" y="148"/>
                    </a:cubicBezTo>
                    <a:cubicBezTo>
                      <a:pt x="2480" y="148"/>
                      <a:pt x="2480" y="148"/>
                      <a:pt x="2480" y="148"/>
                    </a:cubicBezTo>
                    <a:lnTo>
                      <a:pt x="2476" y="148"/>
                    </a:lnTo>
                    <a:cubicBezTo>
                      <a:pt x="2476" y="148"/>
                      <a:pt x="2476" y="148"/>
                      <a:pt x="2476" y="148"/>
                    </a:cubicBezTo>
                    <a:cubicBezTo>
                      <a:pt x="2476" y="148"/>
                      <a:pt x="2476" y="148"/>
                      <a:pt x="2476" y="148"/>
                    </a:cubicBezTo>
                    <a:cubicBezTo>
                      <a:pt x="2476" y="148"/>
                      <a:pt x="2476" y="148"/>
                      <a:pt x="2476" y="148"/>
                    </a:cubicBezTo>
                    <a:cubicBezTo>
                      <a:pt x="2476" y="148"/>
                      <a:pt x="2476" y="148"/>
                      <a:pt x="2476" y="148"/>
                    </a:cubicBezTo>
                    <a:cubicBezTo>
                      <a:pt x="2476" y="148"/>
                      <a:pt x="2476" y="148"/>
                      <a:pt x="2472" y="148"/>
                    </a:cubicBezTo>
                    <a:cubicBezTo>
                      <a:pt x="2472" y="148"/>
                      <a:pt x="2472" y="148"/>
                      <a:pt x="2472" y="148"/>
                    </a:cubicBezTo>
                    <a:cubicBezTo>
                      <a:pt x="2472" y="148"/>
                      <a:pt x="2472" y="148"/>
                      <a:pt x="2472" y="148"/>
                    </a:cubicBezTo>
                    <a:cubicBezTo>
                      <a:pt x="2472" y="148"/>
                      <a:pt x="2472" y="148"/>
                      <a:pt x="2472" y="148"/>
                    </a:cubicBezTo>
                    <a:cubicBezTo>
                      <a:pt x="2472" y="148"/>
                      <a:pt x="2472" y="148"/>
                      <a:pt x="2472" y="148"/>
                    </a:cubicBezTo>
                    <a:cubicBezTo>
                      <a:pt x="2472" y="148"/>
                      <a:pt x="2472" y="148"/>
                      <a:pt x="2472" y="148"/>
                    </a:cubicBezTo>
                    <a:lnTo>
                      <a:pt x="2467" y="143"/>
                    </a:lnTo>
                    <a:cubicBezTo>
                      <a:pt x="2467" y="143"/>
                      <a:pt x="2467" y="143"/>
                      <a:pt x="2467" y="143"/>
                    </a:cubicBezTo>
                    <a:cubicBezTo>
                      <a:pt x="2467" y="143"/>
                      <a:pt x="2467" y="143"/>
                      <a:pt x="2467" y="143"/>
                    </a:cubicBezTo>
                    <a:cubicBezTo>
                      <a:pt x="2467" y="143"/>
                      <a:pt x="2467" y="143"/>
                      <a:pt x="2467" y="143"/>
                    </a:cubicBezTo>
                    <a:lnTo>
                      <a:pt x="2467" y="143"/>
                    </a:lnTo>
                    <a:cubicBezTo>
                      <a:pt x="2467" y="143"/>
                      <a:pt x="2467" y="143"/>
                      <a:pt x="2467" y="143"/>
                    </a:cubicBezTo>
                    <a:cubicBezTo>
                      <a:pt x="2463" y="143"/>
                      <a:pt x="2463" y="143"/>
                      <a:pt x="2463" y="143"/>
                    </a:cubicBezTo>
                    <a:cubicBezTo>
                      <a:pt x="2463" y="143"/>
                      <a:pt x="2463" y="143"/>
                      <a:pt x="2463" y="143"/>
                    </a:cubicBezTo>
                    <a:cubicBezTo>
                      <a:pt x="2463" y="143"/>
                      <a:pt x="2463" y="143"/>
                      <a:pt x="2463" y="143"/>
                    </a:cubicBezTo>
                    <a:cubicBezTo>
                      <a:pt x="2463" y="143"/>
                      <a:pt x="2463" y="143"/>
                      <a:pt x="2463" y="143"/>
                    </a:cubicBezTo>
                    <a:cubicBezTo>
                      <a:pt x="2463" y="143"/>
                      <a:pt x="2463" y="143"/>
                      <a:pt x="2459" y="139"/>
                    </a:cubicBezTo>
                    <a:cubicBezTo>
                      <a:pt x="2459" y="139"/>
                      <a:pt x="2459" y="139"/>
                      <a:pt x="2459" y="139"/>
                    </a:cubicBezTo>
                    <a:cubicBezTo>
                      <a:pt x="2459" y="139"/>
                      <a:pt x="2459" y="139"/>
                      <a:pt x="2459" y="139"/>
                    </a:cubicBezTo>
                    <a:cubicBezTo>
                      <a:pt x="2459" y="139"/>
                      <a:pt x="2459" y="139"/>
                      <a:pt x="2459" y="139"/>
                    </a:cubicBezTo>
                    <a:cubicBezTo>
                      <a:pt x="2459" y="139"/>
                      <a:pt x="2459" y="139"/>
                      <a:pt x="2459" y="139"/>
                    </a:cubicBezTo>
                    <a:cubicBezTo>
                      <a:pt x="2459" y="139"/>
                      <a:pt x="2454" y="139"/>
                      <a:pt x="2454" y="139"/>
                    </a:cubicBezTo>
                    <a:cubicBezTo>
                      <a:pt x="2454" y="139"/>
                      <a:pt x="2454" y="139"/>
                      <a:pt x="2454" y="139"/>
                    </a:cubicBezTo>
                    <a:cubicBezTo>
                      <a:pt x="2454" y="139"/>
                      <a:pt x="2454" y="139"/>
                      <a:pt x="2454" y="139"/>
                    </a:cubicBezTo>
                    <a:cubicBezTo>
                      <a:pt x="2454" y="139"/>
                      <a:pt x="2454" y="139"/>
                      <a:pt x="2454" y="139"/>
                    </a:cubicBezTo>
                    <a:cubicBezTo>
                      <a:pt x="2454" y="139"/>
                      <a:pt x="2454" y="139"/>
                      <a:pt x="2454" y="139"/>
                    </a:cubicBezTo>
                    <a:cubicBezTo>
                      <a:pt x="2450" y="139"/>
                      <a:pt x="2450" y="139"/>
                      <a:pt x="2450" y="139"/>
                    </a:cubicBezTo>
                    <a:lnTo>
                      <a:pt x="2450" y="139"/>
                    </a:lnTo>
                    <a:cubicBezTo>
                      <a:pt x="2450" y="139"/>
                      <a:pt x="2450" y="135"/>
                      <a:pt x="2450" y="135"/>
                    </a:cubicBezTo>
                    <a:lnTo>
                      <a:pt x="2450" y="135"/>
                    </a:lnTo>
                    <a:cubicBezTo>
                      <a:pt x="2450" y="135"/>
                      <a:pt x="2450" y="135"/>
                      <a:pt x="2446" y="135"/>
                    </a:cubicBezTo>
                    <a:lnTo>
                      <a:pt x="2446" y="135"/>
                    </a:lnTo>
                    <a:cubicBezTo>
                      <a:pt x="2446" y="135"/>
                      <a:pt x="2446" y="135"/>
                      <a:pt x="2446" y="135"/>
                    </a:cubicBezTo>
                    <a:cubicBezTo>
                      <a:pt x="2446" y="135"/>
                      <a:pt x="2446" y="135"/>
                      <a:pt x="2446" y="135"/>
                    </a:cubicBezTo>
                    <a:cubicBezTo>
                      <a:pt x="2446" y="135"/>
                      <a:pt x="2446" y="135"/>
                      <a:pt x="2446" y="135"/>
                    </a:cubicBezTo>
                    <a:cubicBezTo>
                      <a:pt x="2446" y="135"/>
                      <a:pt x="2441" y="135"/>
                      <a:pt x="2441" y="135"/>
                    </a:cubicBezTo>
                    <a:lnTo>
                      <a:pt x="2441" y="135"/>
                    </a:lnTo>
                    <a:cubicBezTo>
                      <a:pt x="2441" y="135"/>
                      <a:pt x="2441" y="135"/>
                      <a:pt x="2441" y="135"/>
                    </a:cubicBezTo>
                    <a:cubicBezTo>
                      <a:pt x="2441" y="135"/>
                      <a:pt x="2441" y="135"/>
                      <a:pt x="2441" y="135"/>
                    </a:cubicBezTo>
                    <a:cubicBezTo>
                      <a:pt x="2441" y="130"/>
                      <a:pt x="2437" y="130"/>
                      <a:pt x="2437" y="130"/>
                    </a:cubicBezTo>
                    <a:lnTo>
                      <a:pt x="2437" y="130"/>
                    </a:lnTo>
                    <a:cubicBezTo>
                      <a:pt x="2437" y="130"/>
                      <a:pt x="2437" y="130"/>
                      <a:pt x="2437" y="130"/>
                    </a:cubicBezTo>
                    <a:cubicBezTo>
                      <a:pt x="2437" y="130"/>
                      <a:pt x="2437" y="130"/>
                      <a:pt x="2437" y="130"/>
                    </a:cubicBezTo>
                    <a:cubicBezTo>
                      <a:pt x="2437" y="130"/>
                      <a:pt x="2437" y="130"/>
                      <a:pt x="2437" y="130"/>
                    </a:cubicBezTo>
                    <a:cubicBezTo>
                      <a:pt x="2437" y="130"/>
                      <a:pt x="2437" y="130"/>
                      <a:pt x="2437" y="130"/>
                    </a:cubicBezTo>
                    <a:cubicBezTo>
                      <a:pt x="2433" y="130"/>
                      <a:pt x="2433" y="130"/>
                      <a:pt x="2433" y="130"/>
                    </a:cubicBezTo>
                    <a:lnTo>
                      <a:pt x="2433" y="130"/>
                    </a:lnTo>
                    <a:cubicBezTo>
                      <a:pt x="2433" y="130"/>
                      <a:pt x="2433" y="130"/>
                      <a:pt x="2433" y="130"/>
                    </a:cubicBezTo>
                    <a:cubicBezTo>
                      <a:pt x="2433" y="130"/>
                      <a:pt x="2433" y="130"/>
                      <a:pt x="2433" y="130"/>
                    </a:cubicBezTo>
                    <a:cubicBezTo>
                      <a:pt x="2433" y="130"/>
                      <a:pt x="2433" y="130"/>
                      <a:pt x="2428" y="130"/>
                    </a:cubicBezTo>
                    <a:lnTo>
                      <a:pt x="2428" y="130"/>
                    </a:lnTo>
                    <a:cubicBezTo>
                      <a:pt x="2428" y="126"/>
                      <a:pt x="2428" y="126"/>
                      <a:pt x="2428" y="126"/>
                    </a:cubicBezTo>
                    <a:cubicBezTo>
                      <a:pt x="2428" y="126"/>
                      <a:pt x="2428" y="126"/>
                      <a:pt x="2428" y="126"/>
                    </a:cubicBezTo>
                    <a:cubicBezTo>
                      <a:pt x="2424" y="126"/>
                      <a:pt x="2424" y="126"/>
                      <a:pt x="2424" y="126"/>
                    </a:cubicBezTo>
                    <a:lnTo>
                      <a:pt x="2424" y="126"/>
                    </a:lnTo>
                    <a:lnTo>
                      <a:pt x="2424" y="126"/>
                    </a:lnTo>
                    <a:lnTo>
                      <a:pt x="2424" y="126"/>
                    </a:lnTo>
                    <a:cubicBezTo>
                      <a:pt x="2424" y="126"/>
                      <a:pt x="2420" y="126"/>
                      <a:pt x="2420" y="126"/>
                    </a:cubicBezTo>
                    <a:cubicBezTo>
                      <a:pt x="2420" y="126"/>
                      <a:pt x="2420" y="126"/>
                      <a:pt x="2420" y="126"/>
                    </a:cubicBezTo>
                    <a:cubicBezTo>
                      <a:pt x="2420" y="126"/>
                      <a:pt x="2420" y="122"/>
                      <a:pt x="2415" y="122"/>
                    </a:cubicBezTo>
                    <a:lnTo>
                      <a:pt x="2415" y="122"/>
                    </a:lnTo>
                    <a:cubicBezTo>
                      <a:pt x="2415" y="122"/>
                      <a:pt x="2411" y="122"/>
                      <a:pt x="2411" y="122"/>
                    </a:cubicBezTo>
                    <a:lnTo>
                      <a:pt x="2411" y="122"/>
                    </a:lnTo>
                    <a:cubicBezTo>
                      <a:pt x="2411" y="122"/>
                      <a:pt x="2407" y="117"/>
                      <a:pt x="2407" y="117"/>
                    </a:cubicBezTo>
                    <a:lnTo>
                      <a:pt x="2407" y="117"/>
                    </a:lnTo>
                    <a:cubicBezTo>
                      <a:pt x="2402" y="117"/>
                      <a:pt x="2402" y="117"/>
                      <a:pt x="2402" y="117"/>
                    </a:cubicBezTo>
                    <a:cubicBezTo>
                      <a:pt x="2402" y="117"/>
                      <a:pt x="2402" y="117"/>
                      <a:pt x="2402" y="117"/>
                    </a:cubicBezTo>
                    <a:lnTo>
                      <a:pt x="2402" y="117"/>
                    </a:lnTo>
                    <a:cubicBezTo>
                      <a:pt x="2398" y="117"/>
                      <a:pt x="2394" y="113"/>
                      <a:pt x="2389" y="113"/>
                    </a:cubicBezTo>
                    <a:cubicBezTo>
                      <a:pt x="2389" y="113"/>
                      <a:pt x="2389" y="113"/>
                      <a:pt x="2389" y="113"/>
                    </a:cubicBezTo>
                    <a:cubicBezTo>
                      <a:pt x="2342" y="96"/>
                      <a:pt x="2294" y="78"/>
                      <a:pt x="2246" y="65"/>
                    </a:cubicBezTo>
                    <a:lnTo>
                      <a:pt x="2129" y="477"/>
                    </a:lnTo>
                    <a:cubicBezTo>
                      <a:pt x="2199" y="495"/>
                      <a:pt x="2268" y="521"/>
                      <a:pt x="2333" y="5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9" name="Google Shape;1556;p31">
                <a:extLst>
                  <a:ext uri="{FF2B5EF4-FFF2-40B4-BE49-F238E27FC236}">
                    <a16:creationId xmlns:a16="http://schemas.microsoft.com/office/drawing/2014/main" id="{A863C8D9-1703-4E27-8DCE-495533D8CFF5}"/>
                  </a:ext>
                </a:extLst>
              </p:cNvPr>
              <p:cNvSpPr/>
              <p:nvPr/>
            </p:nvSpPr>
            <p:spPr>
              <a:xfrm>
                <a:off x="7160384" y="3956649"/>
                <a:ext cx="400942" cy="401466"/>
              </a:xfrm>
              <a:custGeom>
                <a:avLst/>
                <a:gdLst/>
                <a:ahLst/>
                <a:cxnLst/>
                <a:rect l="l" t="t" r="r" b="b"/>
                <a:pathLst>
                  <a:path w="3058" h="3062" extrusionOk="0">
                    <a:moveTo>
                      <a:pt x="2741" y="2103"/>
                    </a:moveTo>
                    <a:cubicBezTo>
                      <a:pt x="2424" y="2775"/>
                      <a:pt x="1626" y="3061"/>
                      <a:pt x="954" y="2745"/>
                    </a:cubicBezTo>
                    <a:cubicBezTo>
                      <a:pt x="287" y="2428"/>
                      <a:pt x="0" y="1630"/>
                      <a:pt x="313" y="958"/>
                    </a:cubicBezTo>
                    <a:cubicBezTo>
                      <a:pt x="629" y="291"/>
                      <a:pt x="1431" y="0"/>
                      <a:pt x="2099" y="317"/>
                    </a:cubicBezTo>
                    <a:cubicBezTo>
                      <a:pt x="2771" y="633"/>
                      <a:pt x="3057" y="1435"/>
                      <a:pt x="2741" y="21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0" name="Google Shape;1557;p31">
                <a:extLst>
                  <a:ext uri="{FF2B5EF4-FFF2-40B4-BE49-F238E27FC236}">
                    <a16:creationId xmlns:a16="http://schemas.microsoft.com/office/drawing/2014/main" id="{0D5B391D-169D-4BF3-BC40-428DFA5079FE}"/>
                  </a:ext>
                </a:extLst>
              </p:cNvPr>
              <p:cNvSpPr/>
              <p:nvPr/>
            </p:nvSpPr>
            <p:spPr>
              <a:xfrm>
                <a:off x="7262127" y="4049870"/>
                <a:ext cx="192342" cy="217253"/>
              </a:xfrm>
              <a:custGeom>
                <a:avLst/>
                <a:gdLst/>
                <a:ahLst/>
                <a:cxnLst/>
                <a:rect l="l" t="t" r="r" b="b"/>
                <a:pathLst>
                  <a:path w="1467" h="1657" extrusionOk="0">
                    <a:moveTo>
                      <a:pt x="373" y="1483"/>
                    </a:moveTo>
                    <a:lnTo>
                      <a:pt x="517" y="1552"/>
                    </a:lnTo>
                    <a:lnTo>
                      <a:pt x="595" y="1388"/>
                    </a:lnTo>
                    <a:lnTo>
                      <a:pt x="629" y="1396"/>
                    </a:lnTo>
                    <a:cubicBezTo>
                      <a:pt x="850" y="1457"/>
                      <a:pt x="1032" y="1396"/>
                      <a:pt x="1106" y="1231"/>
                    </a:cubicBezTo>
                    <a:cubicBezTo>
                      <a:pt x="1215" y="1010"/>
                      <a:pt x="1019" y="863"/>
                      <a:pt x="859" y="750"/>
                    </a:cubicBezTo>
                    <a:cubicBezTo>
                      <a:pt x="755" y="672"/>
                      <a:pt x="673" y="607"/>
                      <a:pt x="707" y="533"/>
                    </a:cubicBezTo>
                    <a:cubicBezTo>
                      <a:pt x="725" y="499"/>
                      <a:pt x="755" y="477"/>
                      <a:pt x="794" y="477"/>
                    </a:cubicBezTo>
                    <a:cubicBezTo>
                      <a:pt x="833" y="473"/>
                      <a:pt x="876" y="486"/>
                      <a:pt x="933" y="512"/>
                    </a:cubicBezTo>
                    <a:cubicBezTo>
                      <a:pt x="1024" y="555"/>
                      <a:pt x="1106" y="620"/>
                      <a:pt x="1184" y="711"/>
                    </a:cubicBezTo>
                    <a:lnTo>
                      <a:pt x="1358" y="551"/>
                    </a:lnTo>
                    <a:cubicBezTo>
                      <a:pt x="1301" y="481"/>
                      <a:pt x="1219" y="412"/>
                      <a:pt x="1124" y="356"/>
                    </a:cubicBezTo>
                    <a:lnTo>
                      <a:pt x="1093" y="338"/>
                    </a:lnTo>
                    <a:lnTo>
                      <a:pt x="1167" y="174"/>
                    </a:lnTo>
                    <a:lnTo>
                      <a:pt x="1024" y="108"/>
                    </a:lnTo>
                    <a:lnTo>
                      <a:pt x="946" y="269"/>
                    </a:lnTo>
                    <a:lnTo>
                      <a:pt x="911" y="260"/>
                    </a:lnTo>
                    <a:cubicBezTo>
                      <a:pt x="681" y="187"/>
                      <a:pt x="495" y="247"/>
                      <a:pt x="412" y="416"/>
                    </a:cubicBezTo>
                    <a:cubicBezTo>
                      <a:pt x="308" y="642"/>
                      <a:pt x="499" y="785"/>
                      <a:pt x="655" y="902"/>
                    </a:cubicBezTo>
                    <a:cubicBezTo>
                      <a:pt x="755" y="980"/>
                      <a:pt x="846" y="1045"/>
                      <a:pt x="807" y="1127"/>
                    </a:cubicBezTo>
                    <a:cubicBezTo>
                      <a:pt x="798" y="1145"/>
                      <a:pt x="777" y="1175"/>
                      <a:pt x="720" y="1175"/>
                    </a:cubicBezTo>
                    <a:lnTo>
                      <a:pt x="720" y="1175"/>
                    </a:lnTo>
                    <a:cubicBezTo>
                      <a:pt x="686" y="1175"/>
                      <a:pt x="642" y="1162"/>
                      <a:pt x="586" y="1136"/>
                    </a:cubicBezTo>
                    <a:cubicBezTo>
                      <a:pt x="477" y="1084"/>
                      <a:pt x="365" y="993"/>
                      <a:pt x="287" y="893"/>
                    </a:cubicBezTo>
                    <a:lnTo>
                      <a:pt x="105" y="1049"/>
                    </a:lnTo>
                    <a:cubicBezTo>
                      <a:pt x="174" y="1140"/>
                      <a:pt x="287" y="1231"/>
                      <a:pt x="417" y="1305"/>
                    </a:cubicBezTo>
                    <a:lnTo>
                      <a:pt x="447" y="1322"/>
                    </a:lnTo>
                    <a:close/>
                    <a:moveTo>
                      <a:pt x="556" y="1656"/>
                    </a:moveTo>
                    <a:lnTo>
                      <a:pt x="265" y="1522"/>
                    </a:lnTo>
                    <a:lnTo>
                      <a:pt x="343" y="1357"/>
                    </a:lnTo>
                    <a:cubicBezTo>
                      <a:pt x="204" y="1270"/>
                      <a:pt x="83" y="1166"/>
                      <a:pt x="18" y="1067"/>
                    </a:cubicBezTo>
                    <a:lnTo>
                      <a:pt x="1" y="1036"/>
                    </a:lnTo>
                    <a:lnTo>
                      <a:pt x="300" y="772"/>
                    </a:lnTo>
                    <a:lnTo>
                      <a:pt x="326" y="811"/>
                    </a:lnTo>
                    <a:cubicBezTo>
                      <a:pt x="399" y="915"/>
                      <a:pt x="508" y="1010"/>
                      <a:pt x="621" y="1062"/>
                    </a:cubicBezTo>
                    <a:cubicBezTo>
                      <a:pt x="677" y="1088"/>
                      <a:pt x="707" y="1097"/>
                      <a:pt x="720" y="1097"/>
                    </a:cubicBezTo>
                    <a:cubicBezTo>
                      <a:pt x="729" y="1097"/>
                      <a:pt x="733" y="1093"/>
                      <a:pt x="733" y="1093"/>
                    </a:cubicBezTo>
                    <a:cubicBezTo>
                      <a:pt x="746" y="1071"/>
                      <a:pt x="660" y="1006"/>
                      <a:pt x="608" y="967"/>
                    </a:cubicBezTo>
                    <a:cubicBezTo>
                      <a:pt x="447" y="846"/>
                      <a:pt x="209" y="663"/>
                      <a:pt x="339" y="382"/>
                    </a:cubicBezTo>
                    <a:cubicBezTo>
                      <a:pt x="434" y="182"/>
                      <a:pt x="647" y="104"/>
                      <a:pt x="902" y="174"/>
                    </a:cubicBezTo>
                    <a:lnTo>
                      <a:pt x="985" y="0"/>
                    </a:lnTo>
                    <a:lnTo>
                      <a:pt x="1275" y="134"/>
                    </a:lnTo>
                    <a:lnTo>
                      <a:pt x="1193" y="304"/>
                    </a:lnTo>
                    <a:cubicBezTo>
                      <a:pt x="1301" y="373"/>
                      <a:pt x="1388" y="451"/>
                      <a:pt x="1444" y="533"/>
                    </a:cubicBezTo>
                    <a:lnTo>
                      <a:pt x="1466" y="564"/>
                    </a:lnTo>
                    <a:lnTo>
                      <a:pt x="1176" y="828"/>
                    </a:lnTo>
                    <a:lnTo>
                      <a:pt x="1150" y="794"/>
                    </a:lnTo>
                    <a:cubicBezTo>
                      <a:pt x="1071" y="698"/>
                      <a:pt x="989" y="624"/>
                      <a:pt x="898" y="585"/>
                    </a:cubicBezTo>
                    <a:cubicBezTo>
                      <a:pt x="846" y="559"/>
                      <a:pt x="816" y="555"/>
                      <a:pt x="803" y="555"/>
                    </a:cubicBezTo>
                    <a:cubicBezTo>
                      <a:pt x="785" y="555"/>
                      <a:pt x="781" y="564"/>
                      <a:pt x="781" y="568"/>
                    </a:cubicBezTo>
                    <a:cubicBezTo>
                      <a:pt x="772" y="585"/>
                      <a:pt x="863" y="650"/>
                      <a:pt x="907" y="685"/>
                    </a:cubicBezTo>
                    <a:cubicBezTo>
                      <a:pt x="1071" y="802"/>
                      <a:pt x="1314" y="984"/>
                      <a:pt x="1180" y="1266"/>
                    </a:cubicBezTo>
                    <a:cubicBezTo>
                      <a:pt x="1089" y="1457"/>
                      <a:pt x="885" y="1535"/>
                      <a:pt x="638" y="147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311" name="Google Shape;1558;p31">
              <a:extLst>
                <a:ext uri="{FF2B5EF4-FFF2-40B4-BE49-F238E27FC236}">
                  <a16:creationId xmlns:a16="http://schemas.microsoft.com/office/drawing/2014/main" id="{BCA5672E-4E51-42A5-B7F7-814C2150FE8F}"/>
                </a:ext>
              </a:extLst>
            </p:cNvPr>
            <p:cNvSpPr/>
            <p:nvPr/>
          </p:nvSpPr>
          <p:spPr>
            <a:xfrm>
              <a:off x="7360986" y="2749096"/>
              <a:ext cx="791526" cy="964332"/>
            </a:xfrm>
            <a:custGeom>
              <a:avLst/>
              <a:gdLst/>
              <a:ahLst/>
              <a:cxnLst/>
              <a:rect l="l" t="t" r="r" b="b"/>
              <a:pathLst>
                <a:path w="6037" h="7355" extrusionOk="0">
                  <a:moveTo>
                    <a:pt x="3348" y="7354"/>
                  </a:moveTo>
                  <a:cubicBezTo>
                    <a:pt x="3348" y="7354"/>
                    <a:pt x="1" y="3287"/>
                    <a:pt x="317" y="2572"/>
                  </a:cubicBezTo>
                  <a:cubicBezTo>
                    <a:pt x="638" y="1852"/>
                    <a:pt x="1735" y="3725"/>
                    <a:pt x="1735" y="3725"/>
                  </a:cubicBezTo>
                  <a:cubicBezTo>
                    <a:pt x="1735" y="3725"/>
                    <a:pt x="278" y="1774"/>
                    <a:pt x="560" y="1375"/>
                  </a:cubicBezTo>
                  <a:cubicBezTo>
                    <a:pt x="838" y="977"/>
                    <a:pt x="2251" y="3032"/>
                    <a:pt x="2251" y="3032"/>
                  </a:cubicBezTo>
                  <a:cubicBezTo>
                    <a:pt x="2251" y="3032"/>
                    <a:pt x="959" y="998"/>
                    <a:pt x="1254" y="677"/>
                  </a:cubicBezTo>
                  <a:cubicBezTo>
                    <a:pt x="1553" y="361"/>
                    <a:pt x="2971" y="2533"/>
                    <a:pt x="2971" y="2533"/>
                  </a:cubicBezTo>
                  <a:cubicBezTo>
                    <a:pt x="2971" y="2533"/>
                    <a:pt x="2134" y="799"/>
                    <a:pt x="2433" y="400"/>
                  </a:cubicBezTo>
                  <a:cubicBezTo>
                    <a:pt x="2732" y="1"/>
                    <a:pt x="6036" y="3786"/>
                    <a:pt x="6036" y="3786"/>
                  </a:cubicBezTo>
                  <a:close/>
                </a:path>
              </a:pathLst>
            </a:custGeom>
            <a:solidFill>
              <a:srgbClr val="F98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2" name="Google Shape;1559;p31">
              <a:extLst>
                <a:ext uri="{FF2B5EF4-FFF2-40B4-BE49-F238E27FC236}">
                  <a16:creationId xmlns:a16="http://schemas.microsoft.com/office/drawing/2014/main" id="{D622B63E-D90F-42BD-ABC3-C3818D460B93}"/>
                </a:ext>
              </a:extLst>
            </p:cNvPr>
            <p:cNvSpPr/>
            <p:nvPr/>
          </p:nvSpPr>
          <p:spPr>
            <a:xfrm>
              <a:off x="6855153" y="2557015"/>
              <a:ext cx="1087054" cy="974428"/>
            </a:xfrm>
            <a:custGeom>
              <a:avLst/>
              <a:gdLst/>
              <a:ahLst/>
              <a:cxnLst/>
              <a:rect l="l" t="t" r="r" b="b"/>
              <a:pathLst>
                <a:path w="8291" h="7432" extrusionOk="0">
                  <a:moveTo>
                    <a:pt x="8290" y="4154"/>
                  </a:moveTo>
                  <a:lnTo>
                    <a:pt x="6036" y="7432"/>
                  </a:lnTo>
                  <a:lnTo>
                    <a:pt x="0" y="3278"/>
                  </a:lnTo>
                  <a:lnTo>
                    <a:pt x="2255" y="1"/>
                  </a:lnTo>
                  <a:close/>
                </a:path>
              </a:pathLst>
            </a:custGeom>
            <a:solidFill>
              <a:srgbClr val="4ADE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3" name="Google Shape;1560;p31">
              <a:extLst>
                <a:ext uri="{FF2B5EF4-FFF2-40B4-BE49-F238E27FC236}">
                  <a16:creationId xmlns:a16="http://schemas.microsoft.com/office/drawing/2014/main" id="{5069A8DF-0AB3-4431-B948-EE2F5663155B}"/>
                </a:ext>
              </a:extLst>
            </p:cNvPr>
            <p:cNvSpPr/>
            <p:nvPr/>
          </p:nvSpPr>
          <p:spPr>
            <a:xfrm>
              <a:off x="6855153" y="2557015"/>
              <a:ext cx="1087054" cy="974428"/>
            </a:xfrm>
            <a:custGeom>
              <a:avLst/>
              <a:gdLst/>
              <a:ahLst/>
              <a:cxnLst/>
              <a:rect l="l" t="t" r="r" b="b"/>
              <a:pathLst>
                <a:path w="8291" h="7432" extrusionOk="0">
                  <a:moveTo>
                    <a:pt x="2255" y="1"/>
                  </a:moveTo>
                  <a:lnTo>
                    <a:pt x="0" y="3278"/>
                  </a:lnTo>
                  <a:lnTo>
                    <a:pt x="6036" y="7432"/>
                  </a:lnTo>
                  <a:lnTo>
                    <a:pt x="8290" y="4154"/>
                  </a:lnTo>
                  <a:close/>
                  <a:moveTo>
                    <a:pt x="2337" y="434"/>
                  </a:moveTo>
                  <a:lnTo>
                    <a:pt x="7857" y="4232"/>
                  </a:lnTo>
                  <a:lnTo>
                    <a:pt x="5953" y="6994"/>
                  </a:lnTo>
                  <a:lnTo>
                    <a:pt x="434" y="3196"/>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4" name="Google Shape;1561;p31">
              <a:extLst>
                <a:ext uri="{FF2B5EF4-FFF2-40B4-BE49-F238E27FC236}">
                  <a16:creationId xmlns:a16="http://schemas.microsoft.com/office/drawing/2014/main" id="{26C5EDB0-F76A-4C75-8E72-F47D6C28DD09}"/>
                </a:ext>
              </a:extLst>
            </p:cNvPr>
            <p:cNvSpPr/>
            <p:nvPr/>
          </p:nvSpPr>
          <p:spPr>
            <a:xfrm>
              <a:off x="7229218" y="2874178"/>
              <a:ext cx="338926" cy="339581"/>
            </a:xfrm>
            <a:custGeom>
              <a:avLst/>
              <a:gdLst/>
              <a:ahLst/>
              <a:cxnLst/>
              <a:rect l="l" t="t" r="r" b="b"/>
              <a:pathLst>
                <a:path w="2585" h="2590" extrusionOk="0">
                  <a:moveTo>
                    <a:pt x="1938" y="361"/>
                  </a:moveTo>
                  <a:cubicBezTo>
                    <a:pt x="2454" y="716"/>
                    <a:pt x="2584" y="1423"/>
                    <a:pt x="2229" y="1939"/>
                  </a:cubicBezTo>
                  <a:cubicBezTo>
                    <a:pt x="1873" y="2459"/>
                    <a:pt x="1166" y="2589"/>
                    <a:pt x="646" y="2234"/>
                  </a:cubicBezTo>
                  <a:cubicBezTo>
                    <a:pt x="130" y="1878"/>
                    <a:pt x="0" y="1167"/>
                    <a:pt x="356" y="651"/>
                  </a:cubicBezTo>
                  <a:cubicBezTo>
                    <a:pt x="711" y="135"/>
                    <a:pt x="1418" y="1"/>
                    <a:pt x="1938" y="361"/>
                  </a:cubicBezTo>
                  <a:close/>
                </a:path>
              </a:pathLst>
            </a:custGeom>
            <a:solidFill>
              <a:srgbClr val="5EF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5" name="Google Shape;1562;p31">
              <a:extLst>
                <a:ext uri="{FF2B5EF4-FFF2-40B4-BE49-F238E27FC236}">
                  <a16:creationId xmlns:a16="http://schemas.microsoft.com/office/drawing/2014/main" id="{AA2193E4-B4F7-4C04-877A-FB7A00A3BA3C}"/>
                </a:ext>
              </a:extLst>
            </p:cNvPr>
            <p:cNvSpPr/>
            <p:nvPr/>
          </p:nvSpPr>
          <p:spPr>
            <a:xfrm>
              <a:off x="7312737" y="2955468"/>
              <a:ext cx="169004" cy="179231"/>
            </a:xfrm>
            <a:custGeom>
              <a:avLst/>
              <a:gdLst/>
              <a:ahLst/>
              <a:cxnLst/>
              <a:rect l="l" t="t" r="r" b="b"/>
              <a:pathLst>
                <a:path w="1289" h="1367" extrusionOk="0">
                  <a:moveTo>
                    <a:pt x="685" y="1011"/>
                  </a:moveTo>
                  <a:cubicBezTo>
                    <a:pt x="716" y="963"/>
                    <a:pt x="694" y="911"/>
                    <a:pt x="651" y="851"/>
                  </a:cubicBezTo>
                  <a:lnTo>
                    <a:pt x="525" y="1037"/>
                  </a:lnTo>
                  <a:cubicBezTo>
                    <a:pt x="603" y="1067"/>
                    <a:pt x="655" y="1054"/>
                    <a:pt x="685" y="1011"/>
                  </a:cubicBezTo>
                  <a:close/>
                  <a:moveTo>
                    <a:pt x="677" y="521"/>
                  </a:moveTo>
                  <a:lnTo>
                    <a:pt x="807" y="330"/>
                  </a:lnTo>
                  <a:cubicBezTo>
                    <a:pt x="725" y="300"/>
                    <a:pt x="668" y="317"/>
                    <a:pt x="638" y="361"/>
                  </a:cubicBezTo>
                  <a:cubicBezTo>
                    <a:pt x="607" y="408"/>
                    <a:pt x="629" y="465"/>
                    <a:pt x="677" y="521"/>
                  </a:cubicBezTo>
                  <a:close/>
                  <a:moveTo>
                    <a:pt x="399" y="1215"/>
                  </a:moveTo>
                  <a:lnTo>
                    <a:pt x="295" y="1367"/>
                  </a:lnTo>
                  <a:lnTo>
                    <a:pt x="161" y="1271"/>
                  </a:lnTo>
                  <a:lnTo>
                    <a:pt x="261" y="1124"/>
                  </a:lnTo>
                  <a:cubicBezTo>
                    <a:pt x="135" y="1024"/>
                    <a:pt x="35" y="894"/>
                    <a:pt x="0" y="786"/>
                  </a:cubicBezTo>
                  <a:lnTo>
                    <a:pt x="187" y="673"/>
                  </a:lnTo>
                  <a:cubicBezTo>
                    <a:pt x="222" y="768"/>
                    <a:pt x="295" y="872"/>
                    <a:pt x="386" y="946"/>
                  </a:cubicBezTo>
                  <a:lnTo>
                    <a:pt x="538" y="721"/>
                  </a:lnTo>
                  <a:cubicBezTo>
                    <a:pt x="417" y="582"/>
                    <a:pt x="282" y="417"/>
                    <a:pt x="412" y="222"/>
                  </a:cubicBezTo>
                  <a:cubicBezTo>
                    <a:pt x="512" y="79"/>
                    <a:pt x="703" y="27"/>
                    <a:pt x="933" y="153"/>
                  </a:cubicBezTo>
                  <a:lnTo>
                    <a:pt x="1037" y="1"/>
                  </a:lnTo>
                  <a:lnTo>
                    <a:pt x="1171" y="96"/>
                  </a:lnTo>
                  <a:lnTo>
                    <a:pt x="1071" y="244"/>
                  </a:lnTo>
                  <a:cubicBezTo>
                    <a:pt x="1167" y="322"/>
                    <a:pt x="1245" y="413"/>
                    <a:pt x="1288" y="512"/>
                  </a:cubicBezTo>
                  <a:lnTo>
                    <a:pt x="1106" y="634"/>
                  </a:lnTo>
                  <a:cubicBezTo>
                    <a:pt x="1063" y="547"/>
                    <a:pt x="1011" y="473"/>
                    <a:pt x="946" y="421"/>
                  </a:cubicBezTo>
                  <a:lnTo>
                    <a:pt x="790" y="651"/>
                  </a:lnTo>
                  <a:cubicBezTo>
                    <a:pt x="915" y="790"/>
                    <a:pt x="1045" y="950"/>
                    <a:pt x="915" y="1141"/>
                  </a:cubicBezTo>
                  <a:cubicBezTo>
                    <a:pt x="816" y="1284"/>
                    <a:pt x="629" y="1336"/>
                    <a:pt x="399" y="1215"/>
                  </a:cubicBezTo>
                  <a:close/>
                </a:path>
              </a:pathLst>
            </a:custGeom>
            <a:solidFill>
              <a:srgbClr val="00B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6" name="Google Shape;1563;p31">
              <a:extLst>
                <a:ext uri="{FF2B5EF4-FFF2-40B4-BE49-F238E27FC236}">
                  <a16:creationId xmlns:a16="http://schemas.microsoft.com/office/drawing/2014/main" id="{485484AB-4137-4472-8614-A5374170308B}"/>
                </a:ext>
              </a:extLst>
            </p:cNvPr>
            <p:cNvSpPr/>
            <p:nvPr/>
          </p:nvSpPr>
          <p:spPr>
            <a:xfrm>
              <a:off x="7202471" y="2311440"/>
              <a:ext cx="857869" cy="1088234"/>
            </a:xfrm>
            <a:custGeom>
              <a:avLst/>
              <a:gdLst/>
              <a:ahLst/>
              <a:cxnLst/>
              <a:rect l="l" t="t" r="r" b="b"/>
              <a:pathLst>
                <a:path w="6543" h="8300" extrusionOk="0">
                  <a:moveTo>
                    <a:pt x="6543" y="6734"/>
                  </a:moveTo>
                  <a:lnTo>
                    <a:pt x="2884" y="8299"/>
                  </a:lnTo>
                  <a:lnTo>
                    <a:pt x="0" y="1566"/>
                  </a:lnTo>
                  <a:lnTo>
                    <a:pt x="3660" y="0"/>
                  </a:lnTo>
                  <a:close/>
                </a:path>
              </a:pathLst>
            </a:custGeom>
            <a:solidFill>
              <a:srgbClr val="4ADE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7" name="Google Shape;1564;p31">
              <a:extLst>
                <a:ext uri="{FF2B5EF4-FFF2-40B4-BE49-F238E27FC236}">
                  <a16:creationId xmlns:a16="http://schemas.microsoft.com/office/drawing/2014/main" id="{77B22E6B-D734-48C2-A388-0EC18177D65C}"/>
                </a:ext>
              </a:extLst>
            </p:cNvPr>
            <p:cNvSpPr/>
            <p:nvPr/>
          </p:nvSpPr>
          <p:spPr>
            <a:xfrm>
              <a:off x="7202471" y="2311440"/>
              <a:ext cx="857869" cy="1088234"/>
            </a:xfrm>
            <a:custGeom>
              <a:avLst/>
              <a:gdLst/>
              <a:ahLst/>
              <a:cxnLst/>
              <a:rect l="l" t="t" r="r" b="b"/>
              <a:pathLst>
                <a:path w="6543" h="8300" extrusionOk="0">
                  <a:moveTo>
                    <a:pt x="3660" y="0"/>
                  </a:moveTo>
                  <a:lnTo>
                    <a:pt x="0" y="1566"/>
                  </a:lnTo>
                  <a:lnTo>
                    <a:pt x="2884" y="8299"/>
                  </a:lnTo>
                  <a:lnTo>
                    <a:pt x="6543" y="6734"/>
                  </a:lnTo>
                  <a:close/>
                  <a:moveTo>
                    <a:pt x="3495" y="412"/>
                  </a:moveTo>
                  <a:lnTo>
                    <a:pt x="6131" y="6569"/>
                  </a:lnTo>
                  <a:lnTo>
                    <a:pt x="3048" y="7891"/>
                  </a:lnTo>
                  <a:lnTo>
                    <a:pt x="412" y="173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8" name="Google Shape;1565;p31">
              <a:extLst>
                <a:ext uri="{FF2B5EF4-FFF2-40B4-BE49-F238E27FC236}">
                  <a16:creationId xmlns:a16="http://schemas.microsoft.com/office/drawing/2014/main" id="{A9667FB7-A97C-4B2F-BFA1-D5C3DB926593}"/>
                </a:ext>
              </a:extLst>
            </p:cNvPr>
            <p:cNvSpPr/>
            <p:nvPr/>
          </p:nvSpPr>
          <p:spPr>
            <a:xfrm>
              <a:off x="7461681" y="2686030"/>
              <a:ext cx="339450" cy="338926"/>
            </a:xfrm>
            <a:custGeom>
              <a:avLst/>
              <a:gdLst/>
              <a:ahLst/>
              <a:cxnLst/>
              <a:rect l="l" t="t" r="r" b="b"/>
              <a:pathLst>
                <a:path w="2589" h="2585" extrusionOk="0">
                  <a:moveTo>
                    <a:pt x="2342" y="846"/>
                  </a:moveTo>
                  <a:cubicBezTo>
                    <a:pt x="2589" y="1423"/>
                    <a:pt x="2320" y="2091"/>
                    <a:pt x="1743" y="2338"/>
                  </a:cubicBezTo>
                  <a:cubicBezTo>
                    <a:pt x="1167" y="2585"/>
                    <a:pt x="495" y="2320"/>
                    <a:pt x="248" y="1744"/>
                  </a:cubicBezTo>
                  <a:cubicBezTo>
                    <a:pt x="0" y="1163"/>
                    <a:pt x="269" y="495"/>
                    <a:pt x="846" y="248"/>
                  </a:cubicBezTo>
                  <a:cubicBezTo>
                    <a:pt x="1427" y="1"/>
                    <a:pt x="2095" y="270"/>
                    <a:pt x="2342" y="846"/>
                  </a:cubicBezTo>
                  <a:close/>
                </a:path>
              </a:pathLst>
            </a:custGeom>
            <a:solidFill>
              <a:srgbClr val="5EF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9" name="Google Shape;1566;p31">
              <a:extLst>
                <a:ext uri="{FF2B5EF4-FFF2-40B4-BE49-F238E27FC236}">
                  <a16:creationId xmlns:a16="http://schemas.microsoft.com/office/drawing/2014/main" id="{B6A1299D-3A0C-42BC-87CB-CA736ED86B7C}"/>
                </a:ext>
              </a:extLst>
            </p:cNvPr>
            <p:cNvSpPr/>
            <p:nvPr/>
          </p:nvSpPr>
          <p:spPr>
            <a:xfrm>
              <a:off x="7534973" y="2779907"/>
              <a:ext cx="194571" cy="154713"/>
            </a:xfrm>
            <a:custGeom>
              <a:avLst/>
              <a:gdLst/>
              <a:ahLst/>
              <a:cxnLst/>
              <a:rect l="l" t="t" r="r" b="b"/>
              <a:pathLst>
                <a:path w="1484" h="1180" extrusionOk="0">
                  <a:moveTo>
                    <a:pt x="582" y="876"/>
                  </a:moveTo>
                  <a:cubicBezTo>
                    <a:pt x="638" y="854"/>
                    <a:pt x="647" y="798"/>
                    <a:pt x="642" y="724"/>
                  </a:cubicBezTo>
                  <a:lnTo>
                    <a:pt x="434" y="811"/>
                  </a:lnTo>
                  <a:cubicBezTo>
                    <a:pt x="482" y="880"/>
                    <a:pt x="534" y="898"/>
                    <a:pt x="582" y="876"/>
                  </a:cubicBezTo>
                  <a:close/>
                  <a:moveTo>
                    <a:pt x="838" y="460"/>
                  </a:moveTo>
                  <a:lnTo>
                    <a:pt x="1050" y="369"/>
                  </a:lnTo>
                  <a:cubicBezTo>
                    <a:pt x="998" y="295"/>
                    <a:pt x="942" y="282"/>
                    <a:pt x="890" y="304"/>
                  </a:cubicBezTo>
                  <a:cubicBezTo>
                    <a:pt x="838" y="330"/>
                    <a:pt x="829" y="386"/>
                    <a:pt x="838" y="460"/>
                  </a:cubicBezTo>
                  <a:close/>
                  <a:moveTo>
                    <a:pt x="235" y="898"/>
                  </a:moveTo>
                  <a:lnTo>
                    <a:pt x="66" y="971"/>
                  </a:lnTo>
                  <a:lnTo>
                    <a:pt x="1" y="820"/>
                  </a:lnTo>
                  <a:lnTo>
                    <a:pt x="165" y="746"/>
                  </a:lnTo>
                  <a:cubicBezTo>
                    <a:pt x="109" y="594"/>
                    <a:pt x="96" y="429"/>
                    <a:pt x="122" y="321"/>
                  </a:cubicBezTo>
                  <a:lnTo>
                    <a:pt x="343" y="325"/>
                  </a:lnTo>
                  <a:cubicBezTo>
                    <a:pt x="322" y="425"/>
                    <a:pt x="326" y="551"/>
                    <a:pt x="361" y="663"/>
                  </a:cubicBezTo>
                  <a:lnTo>
                    <a:pt x="612" y="555"/>
                  </a:lnTo>
                  <a:cubicBezTo>
                    <a:pt x="582" y="369"/>
                    <a:pt x="560" y="161"/>
                    <a:pt x="772" y="65"/>
                  </a:cubicBezTo>
                  <a:cubicBezTo>
                    <a:pt x="933" y="0"/>
                    <a:pt x="1119" y="56"/>
                    <a:pt x="1249" y="282"/>
                  </a:cubicBezTo>
                  <a:lnTo>
                    <a:pt x="1418" y="213"/>
                  </a:lnTo>
                  <a:lnTo>
                    <a:pt x="1484" y="360"/>
                  </a:lnTo>
                  <a:lnTo>
                    <a:pt x="1319" y="434"/>
                  </a:lnTo>
                  <a:cubicBezTo>
                    <a:pt x="1358" y="551"/>
                    <a:pt x="1375" y="672"/>
                    <a:pt x="1358" y="776"/>
                  </a:cubicBezTo>
                  <a:lnTo>
                    <a:pt x="1141" y="781"/>
                  </a:lnTo>
                  <a:cubicBezTo>
                    <a:pt x="1150" y="685"/>
                    <a:pt x="1141" y="598"/>
                    <a:pt x="1119" y="516"/>
                  </a:cubicBezTo>
                  <a:lnTo>
                    <a:pt x="864" y="629"/>
                  </a:lnTo>
                  <a:cubicBezTo>
                    <a:pt x="894" y="811"/>
                    <a:pt x="920" y="1019"/>
                    <a:pt x="707" y="1110"/>
                  </a:cubicBezTo>
                  <a:cubicBezTo>
                    <a:pt x="547" y="1179"/>
                    <a:pt x="365" y="1123"/>
                    <a:pt x="235" y="898"/>
                  </a:cubicBezTo>
                  <a:close/>
                </a:path>
              </a:pathLst>
            </a:custGeom>
            <a:solidFill>
              <a:srgbClr val="00BD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0" name="Google Shape;1567;p31">
              <a:extLst>
                <a:ext uri="{FF2B5EF4-FFF2-40B4-BE49-F238E27FC236}">
                  <a16:creationId xmlns:a16="http://schemas.microsoft.com/office/drawing/2014/main" id="{B589D7B6-5000-4BB0-83BC-2C5C36697DE9}"/>
                </a:ext>
              </a:extLst>
            </p:cNvPr>
            <p:cNvSpPr/>
            <p:nvPr/>
          </p:nvSpPr>
          <p:spPr>
            <a:xfrm>
              <a:off x="6898945" y="2400072"/>
              <a:ext cx="1109736" cy="1068305"/>
            </a:xfrm>
            <a:custGeom>
              <a:avLst/>
              <a:gdLst/>
              <a:ahLst/>
              <a:cxnLst/>
              <a:rect l="l" t="t" r="r" b="b"/>
              <a:pathLst>
                <a:path w="8464" h="8148" extrusionOk="0">
                  <a:moveTo>
                    <a:pt x="8463" y="5841"/>
                  </a:moveTo>
                  <a:lnTo>
                    <a:pt x="5242" y="8148"/>
                  </a:lnTo>
                  <a:lnTo>
                    <a:pt x="0" y="2901"/>
                  </a:lnTo>
                  <a:lnTo>
                    <a:pt x="3321" y="1"/>
                  </a:lnTo>
                  <a:close/>
                </a:path>
              </a:pathLst>
            </a:custGeom>
            <a:solidFill>
              <a:srgbClr val="4ADE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1" name="Google Shape;1568;p31">
              <a:extLst>
                <a:ext uri="{FF2B5EF4-FFF2-40B4-BE49-F238E27FC236}">
                  <a16:creationId xmlns:a16="http://schemas.microsoft.com/office/drawing/2014/main" id="{14D0417E-F97E-4A35-981E-95CA16AEFB8A}"/>
                </a:ext>
              </a:extLst>
            </p:cNvPr>
            <p:cNvSpPr/>
            <p:nvPr/>
          </p:nvSpPr>
          <p:spPr>
            <a:xfrm>
              <a:off x="6898945" y="2400072"/>
              <a:ext cx="1109736" cy="1068305"/>
            </a:xfrm>
            <a:custGeom>
              <a:avLst/>
              <a:gdLst/>
              <a:ahLst/>
              <a:cxnLst/>
              <a:rect l="l" t="t" r="r" b="b"/>
              <a:pathLst>
                <a:path w="8464" h="8148" extrusionOk="0">
                  <a:moveTo>
                    <a:pt x="3321" y="1"/>
                  </a:moveTo>
                  <a:lnTo>
                    <a:pt x="0" y="2901"/>
                  </a:lnTo>
                  <a:lnTo>
                    <a:pt x="5242" y="8148"/>
                  </a:lnTo>
                  <a:lnTo>
                    <a:pt x="8463" y="5841"/>
                  </a:lnTo>
                  <a:close/>
                  <a:moveTo>
                    <a:pt x="3291" y="439"/>
                  </a:moveTo>
                  <a:lnTo>
                    <a:pt x="7999" y="5789"/>
                  </a:lnTo>
                  <a:lnTo>
                    <a:pt x="5277" y="7740"/>
                  </a:lnTo>
                  <a:lnTo>
                    <a:pt x="460" y="2919"/>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2" name="Google Shape;1569;p31">
              <a:extLst>
                <a:ext uri="{FF2B5EF4-FFF2-40B4-BE49-F238E27FC236}">
                  <a16:creationId xmlns:a16="http://schemas.microsoft.com/office/drawing/2014/main" id="{5319FBE9-C491-4DCD-ADB9-26F2014EBDB2}"/>
                </a:ext>
              </a:extLst>
            </p:cNvPr>
            <p:cNvSpPr/>
            <p:nvPr/>
          </p:nvSpPr>
          <p:spPr>
            <a:xfrm>
              <a:off x="7291103" y="2809408"/>
              <a:ext cx="361739" cy="331584"/>
            </a:xfrm>
            <a:custGeom>
              <a:avLst/>
              <a:gdLst/>
              <a:ahLst/>
              <a:cxnLst/>
              <a:rect l="l" t="t" r="r" b="b"/>
              <a:pathLst>
                <a:path w="2759" h="2529" extrusionOk="0">
                  <a:moveTo>
                    <a:pt x="2320" y="547"/>
                  </a:moveTo>
                  <a:cubicBezTo>
                    <a:pt x="2758" y="1032"/>
                    <a:pt x="2680" y="1739"/>
                    <a:pt x="2160" y="2138"/>
                  </a:cubicBezTo>
                  <a:cubicBezTo>
                    <a:pt x="1653" y="2528"/>
                    <a:pt x="894" y="2476"/>
                    <a:pt x="452" y="2021"/>
                  </a:cubicBezTo>
                  <a:cubicBezTo>
                    <a:pt x="1" y="1557"/>
                    <a:pt x="40" y="842"/>
                    <a:pt x="551" y="425"/>
                  </a:cubicBezTo>
                  <a:cubicBezTo>
                    <a:pt x="1076" y="1"/>
                    <a:pt x="1874" y="57"/>
                    <a:pt x="2320" y="547"/>
                  </a:cubicBezTo>
                  <a:close/>
                </a:path>
              </a:pathLst>
            </a:custGeom>
            <a:solidFill>
              <a:srgbClr val="5EF1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3" name="Google Shape;1570;p31">
              <a:extLst>
                <a:ext uri="{FF2B5EF4-FFF2-40B4-BE49-F238E27FC236}">
                  <a16:creationId xmlns:a16="http://schemas.microsoft.com/office/drawing/2014/main" id="{3FEFA3E0-14A6-4760-95DC-9CA47C66B67A}"/>
                </a:ext>
              </a:extLst>
            </p:cNvPr>
            <p:cNvSpPr/>
            <p:nvPr/>
          </p:nvSpPr>
          <p:spPr>
            <a:xfrm>
              <a:off x="7376458" y="2898040"/>
              <a:ext cx="187098" cy="162186"/>
            </a:xfrm>
            <a:custGeom>
              <a:avLst/>
              <a:gdLst/>
              <a:ahLst/>
              <a:cxnLst/>
              <a:rect l="l" t="t" r="r" b="b"/>
              <a:pathLst>
                <a:path w="1427" h="1237" extrusionOk="0">
                  <a:moveTo>
                    <a:pt x="659" y="946"/>
                  </a:moveTo>
                  <a:cubicBezTo>
                    <a:pt x="707" y="907"/>
                    <a:pt x="698" y="855"/>
                    <a:pt x="668" y="786"/>
                  </a:cubicBezTo>
                  <a:lnTo>
                    <a:pt x="486" y="929"/>
                  </a:lnTo>
                  <a:cubicBezTo>
                    <a:pt x="555" y="981"/>
                    <a:pt x="616" y="981"/>
                    <a:pt x="659" y="946"/>
                  </a:cubicBezTo>
                  <a:close/>
                  <a:moveTo>
                    <a:pt x="785" y="478"/>
                  </a:moveTo>
                  <a:lnTo>
                    <a:pt x="980" y="326"/>
                  </a:lnTo>
                  <a:cubicBezTo>
                    <a:pt x="902" y="274"/>
                    <a:pt x="837" y="278"/>
                    <a:pt x="789" y="313"/>
                  </a:cubicBezTo>
                  <a:cubicBezTo>
                    <a:pt x="741" y="352"/>
                    <a:pt x="754" y="408"/>
                    <a:pt x="785" y="478"/>
                  </a:cubicBezTo>
                  <a:close/>
                  <a:moveTo>
                    <a:pt x="308" y="1068"/>
                  </a:moveTo>
                  <a:lnTo>
                    <a:pt x="160" y="1185"/>
                  </a:lnTo>
                  <a:lnTo>
                    <a:pt x="43" y="1063"/>
                  </a:lnTo>
                  <a:lnTo>
                    <a:pt x="186" y="950"/>
                  </a:lnTo>
                  <a:cubicBezTo>
                    <a:pt x="78" y="820"/>
                    <a:pt x="9" y="673"/>
                    <a:pt x="0" y="560"/>
                  </a:cubicBezTo>
                  <a:lnTo>
                    <a:pt x="230" y="495"/>
                  </a:lnTo>
                  <a:cubicBezTo>
                    <a:pt x="239" y="599"/>
                    <a:pt x="286" y="716"/>
                    <a:pt x="364" y="812"/>
                  </a:cubicBezTo>
                  <a:lnTo>
                    <a:pt x="585" y="634"/>
                  </a:lnTo>
                  <a:cubicBezTo>
                    <a:pt x="494" y="469"/>
                    <a:pt x="399" y="274"/>
                    <a:pt x="590" y="118"/>
                  </a:cubicBezTo>
                  <a:cubicBezTo>
                    <a:pt x="737" y="5"/>
                    <a:pt x="950" y="1"/>
                    <a:pt x="1162" y="183"/>
                  </a:cubicBezTo>
                  <a:lnTo>
                    <a:pt x="1314" y="62"/>
                  </a:lnTo>
                  <a:lnTo>
                    <a:pt x="1426" y="187"/>
                  </a:lnTo>
                  <a:lnTo>
                    <a:pt x="1279" y="304"/>
                  </a:lnTo>
                  <a:cubicBezTo>
                    <a:pt x="1357" y="404"/>
                    <a:pt x="1413" y="517"/>
                    <a:pt x="1426" y="625"/>
                  </a:cubicBezTo>
                  <a:lnTo>
                    <a:pt x="1205" y="690"/>
                  </a:lnTo>
                  <a:cubicBezTo>
                    <a:pt x="1184" y="599"/>
                    <a:pt x="1149" y="517"/>
                    <a:pt x="1097" y="448"/>
                  </a:cubicBezTo>
                  <a:lnTo>
                    <a:pt x="867" y="630"/>
                  </a:lnTo>
                  <a:cubicBezTo>
                    <a:pt x="958" y="794"/>
                    <a:pt x="1049" y="981"/>
                    <a:pt x="863" y="1128"/>
                  </a:cubicBezTo>
                  <a:cubicBezTo>
                    <a:pt x="724" y="1237"/>
                    <a:pt x="516" y="1237"/>
                    <a:pt x="308" y="106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4" name="Google Shape;1571;p31">
              <a:extLst>
                <a:ext uri="{FF2B5EF4-FFF2-40B4-BE49-F238E27FC236}">
                  <a16:creationId xmlns:a16="http://schemas.microsoft.com/office/drawing/2014/main" id="{CA621D07-CA84-4CD2-90D7-3565D456E615}"/>
                </a:ext>
              </a:extLst>
            </p:cNvPr>
            <p:cNvSpPr/>
            <p:nvPr/>
          </p:nvSpPr>
          <p:spPr>
            <a:xfrm>
              <a:off x="7628194" y="3010142"/>
              <a:ext cx="524319" cy="703287"/>
            </a:xfrm>
            <a:custGeom>
              <a:avLst/>
              <a:gdLst/>
              <a:ahLst/>
              <a:cxnLst/>
              <a:rect l="l" t="t" r="r" b="b"/>
              <a:pathLst>
                <a:path w="3999" h="5364" extrusionOk="0">
                  <a:moveTo>
                    <a:pt x="1310" y="5363"/>
                  </a:moveTo>
                  <a:cubicBezTo>
                    <a:pt x="1310" y="5363"/>
                    <a:pt x="252" y="3768"/>
                    <a:pt x="946" y="2641"/>
                  </a:cubicBezTo>
                  <a:cubicBezTo>
                    <a:pt x="1141" y="2324"/>
                    <a:pt x="1098" y="1916"/>
                    <a:pt x="838" y="1652"/>
                  </a:cubicBezTo>
                  <a:cubicBezTo>
                    <a:pt x="469" y="1292"/>
                    <a:pt x="1" y="637"/>
                    <a:pt x="278" y="373"/>
                  </a:cubicBezTo>
                  <a:cubicBezTo>
                    <a:pt x="673" y="0"/>
                    <a:pt x="1648" y="1197"/>
                    <a:pt x="2247" y="1158"/>
                  </a:cubicBezTo>
                  <a:cubicBezTo>
                    <a:pt x="2845" y="1119"/>
                    <a:pt x="3261" y="1279"/>
                    <a:pt x="3998" y="1795"/>
                  </a:cubicBezTo>
                  <a:close/>
                </a:path>
              </a:pathLst>
            </a:custGeom>
            <a:solidFill>
              <a:srgbClr val="F694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5" name="Google Shape;1572;p31">
              <a:extLst>
                <a:ext uri="{FF2B5EF4-FFF2-40B4-BE49-F238E27FC236}">
                  <a16:creationId xmlns:a16="http://schemas.microsoft.com/office/drawing/2014/main" id="{1D2D8A31-7255-49BB-85BA-854DCD906C88}"/>
                </a:ext>
              </a:extLst>
            </p:cNvPr>
            <p:cNvSpPr/>
            <p:nvPr/>
          </p:nvSpPr>
          <p:spPr>
            <a:xfrm>
              <a:off x="7715253" y="3145975"/>
              <a:ext cx="971544" cy="1600884"/>
            </a:xfrm>
            <a:custGeom>
              <a:avLst/>
              <a:gdLst/>
              <a:ahLst/>
              <a:cxnLst/>
              <a:rect l="l" t="t" r="r" b="b"/>
              <a:pathLst>
                <a:path w="7410" h="12210" extrusionOk="0">
                  <a:moveTo>
                    <a:pt x="7410" y="2988"/>
                  </a:moveTo>
                  <a:lnTo>
                    <a:pt x="7410" y="11343"/>
                  </a:lnTo>
                  <a:cubicBezTo>
                    <a:pt x="7410" y="11767"/>
                    <a:pt x="7115" y="12123"/>
                    <a:pt x="6716" y="12210"/>
                  </a:cubicBezTo>
                  <a:cubicBezTo>
                    <a:pt x="5246" y="10978"/>
                    <a:pt x="2593" y="8529"/>
                    <a:pt x="0" y="5051"/>
                  </a:cubicBezTo>
                  <a:lnTo>
                    <a:pt x="35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6" name="Google Shape;1573;p31">
              <a:extLst>
                <a:ext uri="{FF2B5EF4-FFF2-40B4-BE49-F238E27FC236}">
                  <a16:creationId xmlns:a16="http://schemas.microsoft.com/office/drawing/2014/main" id="{1277030B-ACB6-4BAE-B0F3-FD2AC09D6FF0}"/>
                </a:ext>
              </a:extLst>
            </p:cNvPr>
            <p:cNvSpPr/>
            <p:nvPr/>
          </p:nvSpPr>
          <p:spPr>
            <a:xfrm>
              <a:off x="7749342" y="3181769"/>
              <a:ext cx="473054" cy="669723"/>
            </a:xfrm>
            <a:custGeom>
              <a:avLst/>
              <a:gdLst/>
              <a:ahLst/>
              <a:cxnLst/>
              <a:rect l="l" t="t" r="r" b="b"/>
              <a:pathLst>
                <a:path w="3608" h="5108" extrusionOk="0">
                  <a:moveTo>
                    <a:pt x="61" y="5108"/>
                  </a:moveTo>
                  <a:lnTo>
                    <a:pt x="0" y="5065"/>
                  </a:lnTo>
                  <a:lnTo>
                    <a:pt x="3547" y="0"/>
                  </a:lnTo>
                  <a:lnTo>
                    <a:pt x="3608" y="4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339" name="Google Shape;1574;p31">
            <a:extLst>
              <a:ext uri="{FF2B5EF4-FFF2-40B4-BE49-F238E27FC236}">
                <a16:creationId xmlns:a16="http://schemas.microsoft.com/office/drawing/2014/main" id="{E5C23207-844B-41DF-A7AA-CF6BFD50F401}"/>
              </a:ext>
            </a:extLst>
          </p:cNvPr>
          <p:cNvGrpSpPr/>
          <p:nvPr/>
        </p:nvGrpSpPr>
        <p:grpSpPr>
          <a:xfrm>
            <a:off x="0" y="2090804"/>
            <a:ext cx="2258153" cy="3095969"/>
            <a:chOff x="445161" y="1637776"/>
            <a:chExt cx="2258153" cy="3095969"/>
          </a:xfrm>
        </p:grpSpPr>
        <p:sp>
          <p:nvSpPr>
            <p:cNvPr id="340" name="Google Shape;1575;p31">
              <a:extLst>
                <a:ext uri="{FF2B5EF4-FFF2-40B4-BE49-F238E27FC236}">
                  <a16:creationId xmlns:a16="http://schemas.microsoft.com/office/drawing/2014/main" id="{A2113E50-3A39-4F5F-9014-57C46CCB9B80}"/>
                </a:ext>
              </a:extLst>
            </p:cNvPr>
            <p:cNvSpPr/>
            <p:nvPr/>
          </p:nvSpPr>
          <p:spPr>
            <a:xfrm>
              <a:off x="445161" y="3058388"/>
              <a:ext cx="863638" cy="1391104"/>
            </a:xfrm>
            <a:custGeom>
              <a:avLst/>
              <a:gdLst/>
              <a:ahLst/>
              <a:cxnLst/>
              <a:rect l="l" t="t" r="r" b="b"/>
              <a:pathLst>
                <a:path w="6587" h="10610" extrusionOk="0">
                  <a:moveTo>
                    <a:pt x="4137" y="5983"/>
                  </a:moveTo>
                  <a:cubicBezTo>
                    <a:pt x="4137" y="5983"/>
                    <a:pt x="1982" y="9018"/>
                    <a:pt x="1" y="10609"/>
                  </a:cubicBezTo>
                  <a:lnTo>
                    <a:pt x="1" y="4487"/>
                  </a:lnTo>
                  <a:cubicBezTo>
                    <a:pt x="412" y="4149"/>
                    <a:pt x="785" y="3772"/>
                    <a:pt x="1063" y="3352"/>
                  </a:cubicBezTo>
                  <a:cubicBezTo>
                    <a:pt x="1063" y="3352"/>
                    <a:pt x="2103" y="455"/>
                    <a:pt x="2511" y="507"/>
                  </a:cubicBezTo>
                  <a:cubicBezTo>
                    <a:pt x="2906" y="555"/>
                    <a:pt x="2537" y="1786"/>
                    <a:pt x="2524" y="1838"/>
                  </a:cubicBezTo>
                  <a:cubicBezTo>
                    <a:pt x="2567" y="1782"/>
                    <a:pt x="4024" y="0"/>
                    <a:pt x="4349" y="113"/>
                  </a:cubicBezTo>
                  <a:cubicBezTo>
                    <a:pt x="4675" y="225"/>
                    <a:pt x="3868" y="2007"/>
                    <a:pt x="3842" y="2064"/>
                  </a:cubicBezTo>
                  <a:cubicBezTo>
                    <a:pt x="3881" y="2012"/>
                    <a:pt x="5151" y="282"/>
                    <a:pt x="5451" y="403"/>
                  </a:cubicBezTo>
                  <a:cubicBezTo>
                    <a:pt x="5754" y="529"/>
                    <a:pt x="4818" y="2372"/>
                    <a:pt x="4792" y="2424"/>
                  </a:cubicBezTo>
                  <a:cubicBezTo>
                    <a:pt x="4822" y="2380"/>
                    <a:pt x="5802" y="1028"/>
                    <a:pt x="6140" y="1166"/>
                  </a:cubicBezTo>
                  <a:cubicBezTo>
                    <a:pt x="6478" y="1305"/>
                    <a:pt x="5368" y="2961"/>
                    <a:pt x="5338" y="3005"/>
                  </a:cubicBezTo>
                  <a:cubicBezTo>
                    <a:pt x="5368" y="2970"/>
                    <a:pt x="6079" y="2190"/>
                    <a:pt x="6331" y="2289"/>
                  </a:cubicBezTo>
                  <a:cubicBezTo>
                    <a:pt x="6587" y="2393"/>
                    <a:pt x="4137" y="5983"/>
                    <a:pt x="4137" y="5983"/>
                  </a:cubicBezTo>
                  <a:close/>
                </a:path>
              </a:pathLst>
            </a:custGeom>
            <a:solidFill>
              <a:srgbClr val="8036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1" name="Google Shape;1576;p31">
              <a:extLst>
                <a:ext uri="{FF2B5EF4-FFF2-40B4-BE49-F238E27FC236}">
                  <a16:creationId xmlns:a16="http://schemas.microsoft.com/office/drawing/2014/main" id="{6EE95014-0F73-4617-BEA3-A6A039A88857}"/>
                </a:ext>
              </a:extLst>
            </p:cNvPr>
            <p:cNvSpPr/>
            <p:nvPr/>
          </p:nvSpPr>
          <p:spPr>
            <a:xfrm>
              <a:off x="2033461" y="1997026"/>
              <a:ext cx="669854" cy="1933385"/>
            </a:xfrm>
            <a:custGeom>
              <a:avLst/>
              <a:gdLst/>
              <a:ahLst/>
              <a:cxnLst/>
              <a:rect l="l" t="t" r="r" b="b"/>
              <a:pathLst>
                <a:path w="5109" h="14746" extrusionOk="0">
                  <a:moveTo>
                    <a:pt x="1" y="14746"/>
                  </a:moveTo>
                  <a:lnTo>
                    <a:pt x="1241" y="14234"/>
                  </a:lnTo>
                  <a:lnTo>
                    <a:pt x="5108" y="0"/>
                  </a:lnTo>
                  <a:lnTo>
                    <a:pt x="3868" y="512"/>
                  </a:lnTo>
                  <a:close/>
                </a:path>
              </a:pathLst>
            </a:custGeom>
            <a:solidFill>
              <a:srgbClr val="F99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2" name="Google Shape;1577;p31">
              <a:extLst>
                <a:ext uri="{FF2B5EF4-FFF2-40B4-BE49-F238E27FC236}">
                  <a16:creationId xmlns:a16="http://schemas.microsoft.com/office/drawing/2014/main" id="{30B9E6D8-FA5A-4913-94AF-1BAF98A8B5E0}"/>
                </a:ext>
              </a:extLst>
            </p:cNvPr>
            <p:cNvSpPr/>
            <p:nvPr/>
          </p:nvSpPr>
          <p:spPr>
            <a:xfrm>
              <a:off x="1216629" y="1637776"/>
              <a:ext cx="1486685" cy="426378"/>
            </a:xfrm>
            <a:custGeom>
              <a:avLst/>
              <a:gdLst/>
              <a:ahLst/>
              <a:cxnLst/>
              <a:rect l="l" t="t" r="r" b="b"/>
              <a:pathLst>
                <a:path w="11339" h="3252" extrusionOk="0">
                  <a:moveTo>
                    <a:pt x="0" y="512"/>
                  </a:moveTo>
                  <a:lnTo>
                    <a:pt x="1236" y="0"/>
                  </a:lnTo>
                  <a:lnTo>
                    <a:pt x="11338" y="2740"/>
                  </a:lnTo>
                  <a:lnTo>
                    <a:pt x="10098" y="3252"/>
                  </a:lnTo>
                  <a:close/>
                </a:path>
              </a:pathLst>
            </a:custGeom>
            <a:solidFill>
              <a:srgbClr val="F7B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3" name="Google Shape;1578;p31">
              <a:extLst>
                <a:ext uri="{FF2B5EF4-FFF2-40B4-BE49-F238E27FC236}">
                  <a16:creationId xmlns:a16="http://schemas.microsoft.com/office/drawing/2014/main" id="{9E3E08AE-C0A3-4DCB-BA1C-2EACA8F711DB}"/>
                </a:ext>
              </a:extLst>
            </p:cNvPr>
            <p:cNvSpPr/>
            <p:nvPr/>
          </p:nvSpPr>
          <p:spPr>
            <a:xfrm>
              <a:off x="710665" y="1704250"/>
              <a:ext cx="1830068" cy="2226159"/>
            </a:xfrm>
            <a:custGeom>
              <a:avLst/>
              <a:gdLst/>
              <a:ahLst/>
              <a:cxnLst/>
              <a:rect l="l" t="t" r="r" b="b"/>
              <a:pathLst>
                <a:path w="13958" h="16979" extrusionOk="0">
                  <a:moveTo>
                    <a:pt x="10090" y="16979"/>
                  </a:moveTo>
                  <a:lnTo>
                    <a:pt x="0" y="14239"/>
                  </a:lnTo>
                  <a:lnTo>
                    <a:pt x="3864" y="0"/>
                  </a:lnTo>
                  <a:lnTo>
                    <a:pt x="13957" y="274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4" name="Google Shape;1579;p31">
              <a:extLst>
                <a:ext uri="{FF2B5EF4-FFF2-40B4-BE49-F238E27FC236}">
                  <a16:creationId xmlns:a16="http://schemas.microsoft.com/office/drawing/2014/main" id="{E07EEA71-83EB-4DBD-B790-27D56B1E1BED}"/>
                </a:ext>
              </a:extLst>
            </p:cNvPr>
            <p:cNvSpPr/>
            <p:nvPr/>
          </p:nvSpPr>
          <p:spPr>
            <a:xfrm>
              <a:off x="883996" y="2580218"/>
              <a:ext cx="1421915" cy="609542"/>
            </a:xfrm>
            <a:custGeom>
              <a:avLst/>
              <a:gdLst/>
              <a:ahLst/>
              <a:cxnLst/>
              <a:rect l="l" t="t" r="r" b="b"/>
              <a:pathLst>
                <a:path w="10845" h="4649" extrusionOk="0">
                  <a:moveTo>
                    <a:pt x="10341" y="4649"/>
                  </a:moveTo>
                  <a:lnTo>
                    <a:pt x="1" y="1887"/>
                  </a:lnTo>
                  <a:lnTo>
                    <a:pt x="504" y="1"/>
                  </a:lnTo>
                  <a:lnTo>
                    <a:pt x="10844" y="276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5" name="Google Shape;1580;p31">
              <a:extLst>
                <a:ext uri="{FF2B5EF4-FFF2-40B4-BE49-F238E27FC236}">
                  <a16:creationId xmlns:a16="http://schemas.microsoft.com/office/drawing/2014/main" id="{3933754C-4463-4E41-A601-A8EF9C9E769C}"/>
                </a:ext>
              </a:extLst>
            </p:cNvPr>
            <p:cNvSpPr/>
            <p:nvPr/>
          </p:nvSpPr>
          <p:spPr>
            <a:xfrm>
              <a:off x="1217678" y="1911671"/>
              <a:ext cx="554475" cy="380488"/>
            </a:xfrm>
            <a:custGeom>
              <a:avLst/>
              <a:gdLst/>
              <a:ahLst/>
              <a:cxnLst/>
              <a:rect l="l" t="t" r="r" b="b"/>
              <a:pathLst>
                <a:path w="4229" h="2902" extrusionOk="0">
                  <a:moveTo>
                    <a:pt x="3712" y="2901"/>
                  </a:moveTo>
                  <a:lnTo>
                    <a:pt x="1" y="1883"/>
                  </a:lnTo>
                  <a:lnTo>
                    <a:pt x="517" y="1"/>
                  </a:lnTo>
                  <a:lnTo>
                    <a:pt x="4228" y="102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6" name="Google Shape;1581;p31">
              <a:extLst>
                <a:ext uri="{FF2B5EF4-FFF2-40B4-BE49-F238E27FC236}">
                  <a16:creationId xmlns:a16="http://schemas.microsoft.com/office/drawing/2014/main" id="{81149819-B388-483A-86B4-995C1B0FD654}"/>
                </a:ext>
              </a:extLst>
            </p:cNvPr>
            <p:cNvSpPr/>
            <p:nvPr/>
          </p:nvSpPr>
          <p:spPr>
            <a:xfrm>
              <a:off x="1873110" y="2144266"/>
              <a:ext cx="305492" cy="126917"/>
            </a:xfrm>
            <a:custGeom>
              <a:avLst/>
              <a:gdLst/>
              <a:ahLst/>
              <a:cxnLst/>
              <a:rect l="l" t="t" r="r" b="b"/>
              <a:pathLst>
                <a:path w="2330" h="968" extrusionOk="0">
                  <a:moveTo>
                    <a:pt x="2229" y="967"/>
                  </a:moveTo>
                  <a:lnTo>
                    <a:pt x="1" y="421"/>
                  </a:lnTo>
                  <a:lnTo>
                    <a:pt x="105" y="0"/>
                  </a:lnTo>
                  <a:lnTo>
                    <a:pt x="2329" y="546"/>
                  </a:lnTo>
                  <a:close/>
                </a:path>
              </a:pathLst>
            </a:custGeom>
            <a:solidFill>
              <a:srgbClr val="382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7" name="Google Shape;1582;p31">
              <a:extLst>
                <a:ext uri="{FF2B5EF4-FFF2-40B4-BE49-F238E27FC236}">
                  <a16:creationId xmlns:a16="http://schemas.microsoft.com/office/drawing/2014/main" id="{61129E86-BEE3-49C1-A537-E877EDEBA813}"/>
                </a:ext>
              </a:extLst>
            </p:cNvPr>
            <p:cNvSpPr/>
            <p:nvPr/>
          </p:nvSpPr>
          <p:spPr>
            <a:xfrm>
              <a:off x="1851608" y="2234079"/>
              <a:ext cx="305361" cy="126917"/>
            </a:xfrm>
            <a:custGeom>
              <a:avLst/>
              <a:gdLst/>
              <a:ahLst/>
              <a:cxnLst/>
              <a:rect l="l" t="t" r="r" b="b"/>
              <a:pathLst>
                <a:path w="2329" h="968" extrusionOk="0">
                  <a:moveTo>
                    <a:pt x="2224" y="967"/>
                  </a:moveTo>
                  <a:lnTo>
                    <a:pt x="0" y="421"/>
                  </a:lnTo>
                  <a:lnTo>
                    <a:pt x="104" y="0"/>
                  </a:lnTo>
                  <a:lnTo>
                    <a:pt x="2328" y="547"/>
                  </a:lnTo>
                  <a:close/>
                </a:path>
              </a:pathLst>
            </a:custGeom>
            <a:solidFill>
              <a:srgbClr val="382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8" name="Google Shape;1583;p31">
              <a:extLst>
                <a:ext uri="{FF2B5EF4-FFF2-40B4-BE49-F238E27FC236}">
                  <a16:creationId xmlns:a16="http://schemas.microsoft.com/office/drawing/2014/main" id="{A39A95B9-4D0A-48BA-B882-E24EDBFF15B8}"/>
                </a:ext>
              </a:extLst>
            </p:cNvPr>
            <p:cNvSpPr/>
            <p:nvPr/>
          </p:nvSpPr>
          <p:spPr>
            <a:xfrm>
              <a:off x="445161" y="3360735"/>
              <a:ext cx="1278085" cy="1373010"/>
            </a:xfrm>
            <a:custGeom>
              <a:avLst/>
              <a:gdLst/>
              <a:ahLst/>
              <a:cxnLst/>
              <a:rect l="l" t="t" r="r" b="b"/>
              <a:pathLst>
                <a:path w="9748" h="10472" extrusionOk="0">
                  <a:moveTo>
                    <a:pt x="7298" y="5984"/>
                  </a:moveTo>
                  <a:cubicBezTo>
                    <a:pt x="7298" y="5984"/>
                    <a:pt x="5260" y="8850"/>
                    <a:pt x="3330" y="10471"/>
                  </a:cubicBezTo>
                  <a:lnTo>
                    <a:pt x="855" y="10471"/>
                  </a:lnTo>
                  <a:cubicBezTo>
                    <a:pt x="382" y="10471"/>
                    <a:pt x="1" y="10090"/>
                    <a:pt x="1" y="9617"/>
                  </a:cubicBezTo>
                  <a:lnTo>
                    <a:pt x="1" y="6235"/>
                  </a:lnTo>
                  <a:cubicBezTo>
                    <a:pt x="924" y="5884"/>
                    <a:pt x="3205" y="4896"/>
                    <a:pt x="4224" y="3352"/>
                  </a:cubicBezTo>
                  <a:cubicBezTo>
                    <a:pt x="4224" y="3352"/>
                    <a:pt x="5264" y="456"/>
                    <a:pt x="5672" y="508"/>
                  </a:cubicBezTo>
                  <a:cubicBezTo>
                    <a:pt x="6066" y="556"/>
                    <a:pt x="5698" y="1787"/>
                    <a:pt x="5685" y="1839"/>
                  </a:cubicBezTo>
                  <a:cubicBezTo>
                    <a:pt x="5728" y="1783"/>
                    <a:pt x="7185" y="1"/>
                    <a:pt x="7510" y="113"/>
                  </a:cubicBezTo>
                  <a:cubicBezTo>
                    <a:pt x="7835" y="226"/>
                    <a:pt x="7029" y="2008"/>
                    <a:pt x="7003" y="2069"/>
                  </a:cubicBezTo>
                  <a:cubicBezTo>
                    <a:pt x="7042" y="2017"/>
                    <a:pt x="8312" y="282"/>
                    <a:pt x="8616" y="408"/>
                  </a:cubicBezTo>
                  <a:cubicBezTo>
                    <a:pt x="8915" y="530"/>
                    <a:pt x="7978" y="2372"/>
                    <a:pt x="7957" y="2424"/>
                  </a:cubicBezTo>
                  <a:cubicBezTo>
                    <a:pt x="7983" y="2381"/>
                    <a:pt x="8963" y="1028"/>
                    <a:pt x="9301" y="1167"/>
                  </a:cubicBezTo>
                  <a:cubicBezTo>
                    <a:pt x="9639" y="1306"/>
                    <a:pt x="8529" y="2962"/>
                    <a:pt x="8499" y="3005"/>
                  </a:cubicBezTo>
                  <a:cubicBezTo>
                    <a:pt x="8533" y="2971"/>
                    <a:pt x="9240" y="2190"/>
                    <a:pt x="9491" y="2290"/>
                  </a:cubicBezTo>
                  <a:cubicBezTo>
                    <a:pt x="9747" y="2394"/>
                    <a:pt x="7298" y="5984"/>
                    <a:pt x="7298" y="5984"/>
                  </a:cubicBezTo>
                  <a:close/>
                </a:path>
              </a:pathLst>
            </a:custGeom>
            <a:solidFill>
              <a:srgbClr val="8D3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9" name="Google Shape;1584;p31">
              <a:extLst>
                <a:ext uri="{FF2B5EF4-FFF2-40B4-BE49-F238E27FC236}">
                  <a16:creationId xmlns:a16="http://schemas.microsoft.com/office/drawing/2014/main" id="{EDBD64B6-53A2-4DFD-A07E-280C3C111600}"/>
                </a:ext>
              </a:extLst>
            </p:cNvPr>
            <p:cNvSpPr/>
            <p:nvPr/>
          </p:nvSpPr>
          <p:spPr>
            <a:xfrm>
              <a:off x="1419591" y="3956513"/>
              <a:ext cx="107512" cy="71719"/>
            </a:xfrm>
            <a:custGeom>
              <a:avLst/>
              <a:gdLst/>
              <a:ahLst/>
              <a:cxnLst/>
              <a:rect l="l" t="t" r="r" b="b"/>
              <a:pathLst>
                <a:path w="820" h="547" extrusionOk="0">
                  <a:moveTo>
                    <a:pt x="17" y="547"/>
                  </a:moveTo>
                  <a:lnTo>
                    <a:pt x="0" y="477"/>
                  </a:lnTo>
                  <a:cubicBezTo>
                    <a:pt x="9" y="473"/>
                    <a:pt x="481" y="378"/>
                    <a:pt x="759" y="0"/>
                  </a:cubicBezTo>
                  <a:lnTo>
                    <a:pt x="819" y="44"/>
                  </a:lnTo>
                  <a:cubicBezTo>
                    <a:pt x="520" y="443"/>
                    <a:pt x="35" y="542"/>
                    <a:pt x="17" y="54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0" name="Google Shape;1585;p31">
              <a:extLst>
                <a:ext uri="{FF2B5EF4-FFF2-40B4-BE49-F238E27FC236}">
                  <a16:creationId xmlns:a16="http://schemas.microsoft.com/office/drawing/2014/main" id="{15153E91-6709-4401-ABE0-D01F39DC5C4F}"/>
                </a:ext>
              </a:extLst>
            </p:cNvPr>
            <p:cNvSpPr/>
            <p:nvPr/>
          </p:nvSpPr>
          <p:spPr>
            <a:xfrm>
              <a:off x="950601" y="1817401"/>
              <a:ext cx="258685" cy="9702"/>
            </a:xfrm>
            <a:custGeom>
              <a:avLst/>
              <a:gdLst/>
              <a:ahLst/>
              <a:cxnLst/>
              <a:rect l="l" t="t" r="r" b="b"/>
              <a:pathLst>
                <a:path w="1973" h="74" extrusionOk="0">
                  <a:moveTo>
                    <a:pt x="1973" y="74"/>
                  </a:moveTo>
                  <a:lnTo>
                    <a:pt x="0" y="74"/>
                  </a:lnTo>
                  <a:lnTo>
                    <a:pt x="0" y="0"/>
                  </a:lnTo>
                  <a:lnTo>
                    <a:pt x="19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1" name="Google Shape;1586;p31">
              <a:extLst>
                <a:ext uri="{FF2B5EF4-FFF2-40B4-BE49-F238E27FC236}">
                  <a16:creationId xmlns:a16="http://schemas.microsoft.com/office/drawing/2014/main" id="{F77934F1-85D1-4688-B03F-552E0B34D3F6}"/>
                </a:ext>
              </a:extLst>
            </p:cNvPr>
            <p:cNvSpPr/>
            <p:nvPr/>
          </p:nvSpPr>
          <p:spPr>
            <a:xfrm>
              <a:off x="834566" y="1970803"/>
              <a:ext cx="258816" cy="9833"/>
            </a:xfrm>
            <a:custGeom>
              <a:avLst/>
              <a:gdLst/>
              <a:ahLst/>
              <a:cxnLst/>
              <a:rect l="l" t="t" r="r" b="b"/>
              <a:pathLst>
                <a:path w="1974" h="75" extrusionOk="0">
                  <a:moveTo>
                    <a:pt x="1973" y="75"/>
                  </a:moveTo>
                  <a:lnTo>
                    <a:pt x="1" y="75"/>
                  </a:lnTo>
                  <a:lnTo>
                    <a:pt x="1" y="1"/>
                  </a:lnTo>
                  <a:lnTo>
                    <a:pt x="19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2" name="Google Shape;1587;p31">
              <a:extLst>
                <a:ext uri="{FF2B5EF4-FFF2-40B4-BE49-F238E27FC236}">
                  <a16:creationId xmlns:a16="http://schemas.microsoft.com/office/drawing/2014/main" id="{C8888CA3-DEC2-4DB4-84DC-145F88147083}"/>
                </a:ext>
              </a:extLst>
            </p:cNvPr>
            <p:cNvSpPr/>
            <p:nvPr/>
          </p:nvSpPr>
          <p:spPr>
            <a:xfrm>
              <a:off x="992033" y="1888464"/>
              <a:ext cx="258816" cy="9702"/>
            </a:xfrm>
            <a:custGeom>
              <a:avLst/>
              <a:gdLst/>
              <a:ahLst/>
              <a:cxnLst/>
              <a:rect l="l" t="t" r="r" b="b"/>
              <a:pathLst>
                <a:path w="1974" h="74" extrusionOk="0">
                  <a:moveTo>
                    <a:pt x="1973" y="74"/>
                  </a:moveTo>
                  <a:lnTo>
                    <a:pt x="1" y="74"/>
                  </a:lnTo>
                  <a:lnTo>
                    <a:pt x="1" y="0"/>
                  </a:lnTo>
                  <a:lnTo>
                    <a:pt x="19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Tree>
    <p:extLst>
      <p:ext uri="{BB962C8B-B14F-4D97-AF65-F5344CB8AC3E}">
        <p14:creationId xmlns:p14="http://schemas.microsoft.com/office/powerpoint/2010/main" val="968955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174;p46">
            <a:extLst>
              <a:ext uri="{FF2B5EF4-FFF2-40B4-BE49-F238E27FC236}">
                <a16:creationId xmlns:a16="http://schemas.microsoft.com/office/drawing/2014/main" id="{D3246799-CB24-45F7-A113-A3FF3EE1C077}"/>
              </a:ext>
            </a:extLst>
          </p:cNvPr>
          <p:cNvSpPr txBox="1">
            <a:spLocks noGrp="1"/>
          </p:cNvSpPr>
          <p:nvPr>
            <p:ph type="title"/>
          </p:nvPr>
        </p:nvSpPr>
        <p:spPr>
          <a:xfrm>
            <a:off x="781055" y="188876"/>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Condensed" panose="02000000000000000000" pitchFamily="2" charset="0"/>
                <a:ea typeface="Roboto Condensed" panose="02000000000000000000" pitchFamily="2" charset="0"/>
              </a:rPr>
              <a:t>BÙNG NỔ MUA HÀNG TRỰC TUYẾN THỜI COVID-19</a:t>
            </a:r>
            <a:endParaRPr>
              <a:latin typeface="Roboto Condensed" panose="02000000000000000000" pitchFamily="2" charset="0"/>
              <a:ea typeface="Roboto Condensed" panose="02000000000000000000" pitchFamily="2" charset="0"/>
            </a:endParaRPr>
          </a:p>
        </p:txBody>
      </p:sp>
      <p:sp>
        <p:nvSpPr>
          <p:cNvPr id="10" name="TextBox 9">
            <a:extLst>
              <a:ext uri="{FF2B5EF4-FFF2-40B4-BE49-F238E27FC236}">
                <a16:creationId xmlns:a16="http://schemas.microsoft.com/office/drawing/2014/main" id="{E13FA1E6-A378-47B8-9151-659C0CF96283}"/>
              </a:ext>
            </a:extLst>
          </p:cNvPr>
          <p:cNvSpPr txBox="1"/>
          <p:nvPr/>
        </p:nvSpPr>
        <p:spPr>
          <a:xfrm>
            <a:off x="202070" y="1289403"/>
            <a:ext cx="5272854" cy="30059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a:solidFill>
                  <a:srgbClr val="002060"/>
                </a:solidFill>
                <a:effectLst/>
                <a:latin typeface="Roboto Condensed" panose="02000000000000000000" pitchFamily="2" charset="0"/>
                <a:ea typeface="Roboto Condensed" panose="02000000000000000000" pitchFamily="2" charset="0"/>
              </a:rPr>
              <a:t>Đại dịch COVID-19 khiến cho nhiều hoạt động của con người gần như bị đóng băng. Tuy vậy, giãn cách xã hội và việc thường xuyên phải ở nhà lại mở ra cơ hội mới cho các hoạt động trực tuyến phát triển.</a:t>
            </a:r>
          </a:p>
          <a:p>
            <a:pPr marL="285750" indent="-285750">
              <a:lnSpc>
                <a:spcPct val="150000"/>
              </a:lnSpc>
              <a:buFont typeface="Arial" panose="020B0604020202020204" pitchFamily="34" charset="0"/>
              <a:buChar char="•"/>
            </a:pPr>
            <a:r>
              <a:rPr lang="en-US" sz="1600">
                <a:solidFill>
                  <a:srgbClr val="002060"/>
                </a:solidFill>
                <a:effectLst/>
                <a:latin typeface="Roboto Condensed" panose="02000000000000000000" pitchFamily="2" charset="0"/>
                <a:ea typeface="Roboto Condensed" panose="02000000000000000000" pitchFamily="2" charset="0"/>
              </a:rPr>
              <a:t> Theo kết quả khảo sát do Facebook và Bain &amp; Company hợp tác thực hiện, trong năm 2021,</a:t>
            </a:r>
            <a:r>
              <a:rPr lang="en-US" sz="1600">
                <a:solidFill>
                  <a:srgbClr val="002060"/>
                </a:solidFill>
                <a:latin typeface="Roboto Condensed" panose="02000000000000000000" pitchFamily="2" charset="0"/>
                <a:ea typeface="Roboto Condensed" panose="02000000000000000000" pitchFamily="2" charset="0"/>
              </a:rPr>
              <a:t> </a:t>
            </a:r>
            <a:r>
              <a:rPr lang="en-US" sz="1600">
                <a:solidFill>
                  <a:srgbClr val="002060"/>
                </a:solidFill>
                <a:effectLst/>
                <a:latin typeface="Roboto Condensed" panose="02000000000000000000" pitchFamily="2" charset="0"/>
                <a:ea typeface="Roboto Condensed" panose="02000000000000000000" pitchFamily="2" charset="0"/>
              </a:rPr>
              <a:t>5 hoạt động trên không gian trực tuyến được người tiêu dùng dành nhiều thời gian nhất chính </a:t>
            </a:r>
            <a:endParaRPr lang="en-US" sz="1600">
              <a:solidFill>
                <a:srgbClr val="002060"/>
              </a:solidFill>
              <a:latin typeface="Roboto Condensed" panose="02000000000000000000" pitchFamily="2" charset="0"/>
              <a:ea typeface="Roboto Condensed" panose="02000000000000000000" pitchFamily="2" charset="0"/>
            </a:endParaRPr>
          </a:p>
        </p:txBody>
      </p:sp>
      <p:grpSp>
        <p:nvGrpSpPr>
          <p:cNvPr id="11" name="Google Shape;588;p21">
            <a:extLst>
              <a:ext uri="{FF2B5EF4-FFF2-40B4-BE49-F238E27FC236}">
                <a16:creationId xmlns:a16="http://schemas.microsoft.com/office/drawing/2014/main" id="{CD819FD4-0047-4D8F-90A1-B574455DD0CC}"/>
              </a:ext>
            </a:extLst>
          </p:cNvPr>
          <p:cNvGrpSpPr/>
          <p:nvPr/>
        </p:nvGrpSpPr>
        <p:grpSpPr>
          <a:xfrm>
            <a:off x="5475158" y="1258600"/>
            <a:ext cx="3535497" cy="3506719"/>
            <a:chOff x="5151300" y="1201450"/>
            <a:chExt cx="3535497" cy="3506719"/>
          </a:xfrm>
        </p:grpSpPr>
        <p:grpSp>
          <p:nvGrpSpPr>
            <p:cNvPr id="12" name="Google Shape;589;p21">
              <a:extLst>
                <a:ext uri="{FF2B5EF4-FFF2-40B4-BE49-F238E27FC236}">
                  <a16:creationId xmlns:a16="http://schemas.microsoft.com/office/drawing/2014/main" id="{5FE98065-46BD-424A-95F3-C565E5BDC50D}"/>
                </a:ext>
              </a:extLst>
            </p:cNvPr>
            <p:cNvGrpSpPr/>
            <p:nvPr/>
          </p:nvGrpSpPr>
          <p:grpSpPr>
            <a:xfrm>
              <a:off x="5469911" y="1228361"/>
              <a:ext cx="1932075" cy="3479808"/>
              <a:chOff x="5469911" y="1228361"/>
              <a:chExt cx="1932075" cy="3479808"/>
            </a:xfrm>
          </p:grpSpPr>
          <p:sp>
            <p:nvSpPr>
              <p:cNvPr id="104" name="Google Shape;590;p21">
                <a:extLst>
                  <a:ext uri="{FF2B5EF4-FFF2-40B4-BE49-F238E27FC236}">
                    <a16:creationId xmlns:a16="http://schemas.microsoft.com/office/drawing/2014/main" id="{6FCA0ED4-73E1-4BED-BA1A-5A10D6F7366F}"/>
                  </a:ext>
                </a:extLst>
              </p:cNvPr>
              <p:cNvSpPr/>
              <p:nvPr/>
            </p:nvSpPr>
            <p:spPr>
              <a:xfrm>
                <a:off x="5469911" y="1228361"/>
                <a:ext cx="1863713" cy="3479808"/>
              </a:xfrm>
              <a:custGeom>
                <a:avLst/>
                <a:gdLst/>
                <a:ahLst/>
                <a:cxnLst/>
                <a:rect l="l" t="t" r="r" b="b"/>
                <a:pathLst>
                  <a:path w="12050" h="22499" extrusionOk="0">
                    <a:moveTo>
                      <a:pt x="12049" y="954"/>
                    </a:moveTo>
                    <a:lnTo>
                      <a:pt x="12049" y="22498"/>
                    </a:lnTo>
                    <a:lnTo>
                      <a:pt x="0" y="22498"/>
                    </a:lnTo>
                    <a:lnTo>
                      <a:pt x="0" y="954"/>
                    </a:lnTo>
                    <a:cubicBezTo>
                      <a:pt x="0" y="425"/>
                      <a:pt x="429" y="0"/>
                      <a:pt x="954" y="0"/>
                    </a:cubicBezTo>
                    <a:lnTo>
                      <a:pt x="11095" y="0"/>
                    </a:lnTo>
                    <a:cubicBezTo>
                      <a:pt x="11412" y="0"/>
                      <a:pt x="11689" y="152"/>
                      <a:pt x="11863" y="390"/>
                    </a:cubicBezTo>
                    <a:cubicBezTo>
                      <a:pt x="11980" y="546"/>
                      <a:pt x="12049" y="742"/>
                      <a:pt x="12049" y="9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91;p21">
                <a:extLst>
                  <a:ext uri="{FF2B5EF4-FFF2-40B4-BE49-F238E27FC236}">
                    <a16:creationId xmlns:a16="http://schemas.microsoft.com/office/drawing/2014/main" id="{1187B836-050A-41C2-B231-5476A7E2F414}"/>
                  </a:ext>
                </a:extLst>
              </p:cNvPr>
              <p:cNvSpPr/>
              <p:nvPr/>
            </p:nvSpPr>
            <p:spPr>
              <a:xfrm>
                <a:off x="5538892" y="1228361"/>
                <a:ext cx="1863095" cy="3479808"/>
              </a:xfrm>
              <a:custGeom>
                <a:avLst/>
                <a:gdLst/>
                <a:ahLst/>
                <a:cxnLst/>
                <a:rect l="l" t="t" r="r" b="b"/>
                <a:pathLst>
                  <a:path w="12046" h="22499" extrusionOk="0">
                    <a:moveTo>
                      <a:pt x="12045" y="954"/>
                    </a:moveTo>
                    <a:lnTo>
                      <a:pt x="12045" y="22498"/>
                    </a:lnTo>
                    <a:lnTo>
                      <a:pt x="1" y="22498"/>
                    </a:lnTo>
                    <a:lnTo>
                      <a:pt x="1" y="954"/>
                    </a:lnTo>
                    <a:cubicBezTo>
                      <a:pt x="1" y="425"/>
                      <a:pt x="426" y="0"/>
                      <a:pt x="955" y="0"/>
                    </a:cubicBezTo>
                    <a:lnTo>
                      <a:pt x="11092" y="0"/>
                    </a:lnTo>
                    <a:cubicBezTo>
                      <a:pt x="11621" y="0"/>
                      <a:pt x="12045" y="425"/>
                      <a:pt x="12045" y="9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92;p21">
                <a:extLst>
                  <a:ext uri="{FF2B5EF4-FFF2-40B4-BE49-F238E27FC236}">
                    <a16:creationId xmlns:a16="http://schemas.microsoft.com/office/drawing/2014/main" id="{665D80CA-26BB-435D-BAD1-D35E40D25A87}"/>
                  </a:ext>
                </a:extLst>
              </p:cNvPr>
              <p:cNvSpPr/>
              <p:nvPr/>
            </p:nvSpPr>
            <p:spPr>
              <a:xfrm>
                <a:off x="5585137" y="1275225"/>
                <a:ext cx="1770605" cy="3432944"/>
              </a:xfrm>
              <a:custGeom>
                <a:avLst/>
                <a:gdLst/>
                <a:ahLst/>
                <a:cxnLst/>
                <a:rect l="l" t="t" r="r" b="b"/>
                <a:pathLst>
                  <a:path w="11448" h="22196" extrusionOk="0">
                    <a:moveTo>
                      <a:pt x="11447" y="22195"/>
                    </a:moveTo>
                    <a:lnTo>
                      <a:pt x="11447" y="651"/>
                    </a:lnTo>
                    <a:cubicBezTo>
                      <a:pt x="11447" y="291"/>
                      <a:pt x="11152" y="1"/>
                      <a:pt x="10793" y="1"/>
                    </a:cubicBezTo>
                    <a:lnTo>
                      <a:pt x="656" y="1"/>
                    </a:lnTo>
                    <a:cubicBezTo>
                      <a:pt x="296" y="1"/>
                      <a:pt x="1" y="291"/>
                      <a:pt x="1" y="651"/>
                    </a:cubicBezTo>
                    <a:lnTo>
                      <a:pt x="1" y="2219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93;p21">
                <a:extLst>
                  <a:ext uri="{FF2B5EF4-FFF2-40B4-BE49-F238E27FC236}">
                    <a16:creationId xmlns:a16="http://schemas.microsoft.com/office/drawing/2014/main" id="{A9E87530-8632-4AD9-90AE-CED3AA55E2E6}"/>
                  </a:ext>
                </a:extLst>
              </p:cNvPr>
              <p:cNvSpPr/>
              <p:nvPr/>
            </p:nvSpPr>
            <p:spPr>
              <a:xfrm>
                <a:off x="5620710" y="1310179"/>
                <a:ext cx="1699459" cy="3397990"/>
              </a:xfrm>
              <a:custGeom>
                <a:avLst/>
                <a:gdLst/>
                <a:ahLst/>
                <a:cxnLst/>
                <a:rect l="l" t="t" r="r" b="b"/>
                <a:pathLst>
                  <a:path w="10988" h="21970" extrusionOk="0">
                    <a:moveTo>
                      <a:pt x="10987" y="21969"/>
                    </a:moveTo>
                    <a:lnTo>
                      <a:pt x="10987" y="425"/>
                    </a:lnTo>
                    <a:cubicBezTo>
                      <a:pt x="10987" y="191"/>
                      <a:pt x="10797" y="0"/>
                      <a:pt x="10563" y="0"/>
                    </a:cubicBezTo>
                    <a:lnTo>
                      <a:pt x="426" y="0"/>
                    </a:lnTo>
                    <a:cubicBezTo>
                      <a:pt x="192" y="0"/>
                      <a:pt x="1" y="191"/>
                      <a:pt x="1" y="425"/>
                    </a:cubicBezTo>
                    <a:lnTo>
                      <a:pt x="1" y="219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94;p21">
              <a:extLst>
                <a:ext uri="{FF2B5EF4-FFF2-40B4-BE49-F238E27FC236}">
                  <a16:creationId xmlns:a16="http://schemas.microsoft.com/office/drawing/2014/main" id="{1EBF48AB-0E33-4C4A-A0B1-5B19E7709C8A}"/>
                </a:ext>
              </a:extLst>
            </p:cNvPr>
            <p:cNvSpPr/>
            <p:nvPr/>
          </p:nvSpPr>
          <p:spPr>
            <a:xfrm>
              <a:off x="5740738" y="1676113"/>
              <a:ext cx="547500" cy="5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5;p21">
              <a:extLst>
                <a:ext uri="{FF2B5EF4-FFF2-40B4-BE49-F238E27FC236}">
                  <a16:creationId xmlns:a16="http://schemas.microsoft.com/office/drawing/2014/main" id="{94456DB5-A9DA-4956-B45A-2AF3FA2273BD}"/>
                </a:ext>
              </a:extLst>
            </p:cNvPr>
            <p:cNvSpPr/>
            <p:nvPr/>
          </p:nvSpPr>
          <p:spPr>
            <a:xfrm>
              <a:off x="5740738" y="2436288"/>
              <a:ext cx="547500" cy="54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6;p21">
              <a:extLst>
                <a:ext uri="{FF2B5EF4-FFF2-40B4-BE49-F238E27FC236}">
                  <a16:creationId xmlns:a16="http://schemas.microsoft.com/office/drawing/2014/main" id="{986EB403-6589-4DDA-8B15-D07DCB51CD6E}"/>
                </a:ext>
              </a:extLst>
            </p:cNvPr>
            <p:cNvSpPr/>
            <p:nvPr/>
          </p:nvSpPr>
          <p:spPr>
            <a:xfrm>
              <a:off x="5740738" y="3196225"/>
              <a:ext cx="547500" cy="547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7;p21">
              <a:extLst>
                <a:ext uri="{FF2B5EF4-FFF2-40B4-BE49-F238E27FC236}">
                  <a16:creationId xmlns:a16="http://schemas.microsoft.com/office/drawing/2014/main" id="{4ACF2DDA-025A-4CBB-8F26-1C8946B70364}"/>
                </a:ext>
              </a:extLst>
            </p:cNvPr>
            <p:cNvSpPr/>
            <p:nvPr/>
          </p:nvSpPr>
          <p:spPr>
            <a:xfrm>
              <a:off x="5740738" y="3956175"/>
              <a:ext cx="547500" cy="54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8;p21">
              <a:extLst>
                <a:ext uri="{FF2B5EF4-FFF2-40B4-BE49-F238E27FC236}">
                  <a16:creationId xmlns:a16="http://schemas.microsoft.com/office/drawing/2014/main" id="{05D18027-6C8C-4244-B8F0-0372FCE9ACEC}"/>
                </a:ext>
              </a:extLst>
            </p:cNvPr>
            <p:cNvSpPr/>
            <p:nvPr/>
          </p:nvSpPr>
          <p:spPr>
            <a:xfrm>
              <a:off x="6115021" y="1257747"/>
              <a:ext cx="710995" cy="193950"/>
            </a:xfrm>
            <a:custGeom>
              <a:avLst/>
              <a:gdLst/>
              <a:ahLst/>
              <a:cxnLst/>
              <a:rect l="l" t="t" r="r" b="b"/>
              <a:pathLst>
                <a:path w="4597" h="1254" extrusionOk="0">
                  <a:moveTo>
                    <a:pt x="3677" y="1254"/>
                  </a:moveTo>
                  <a:lnTo>
                    <a:pt x="919" y="1254"/>
                  </a:lnTo>
                  <a:cubicBezTo>
                    <a:pt x="690" y="1254"/>
                    <a:pt x="477" y="1115"/>
                    <a:pt x="386" y="903"/>
                  </a:cubicBezTo>
                  <a:lnTo>
                    <a:pt x="0" y="1"/>
                  </a:lnTo>
                  <a:lnTo>
                    <a:pt x="4596" y="1"/>
                  </a:lnTo>
                  <a:lnTo>
                    <a:pt x="4210" y="903"/>
                  </a:lnTo>
                  <a:cubicBezTo>
                    <a:pt x="4119" y="1115"/>
                    <a:pt x="3907" y="1254"/>
                    <a:pt x="3677" y="1254"/>
                  </a:cubicBezTo>
                  <a:close/>
                </a:path>
              </a:pathLst>
            </a:custGeom>
            <a:solidFill>
              <a:srgbClr val="4F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9;p21">
              <a:extLst>
                <a:ext uri="{FF2B5EF4-FFF2-40B4-BE49-F238E27FC236}">
                  <a16:creationId xmlns:a16="http://schemas.microsoft.com/office/drawing/2014/main" id="{A0F5ACF6-78EF-4D78-8295-AB47B21BBB52}"/>
                </a:ext>
              </a:extLst>
            </p:cNvPr>
            <p:cNvSpPr/>
            <p:nvPr/>
          </p:nvSpPr>
          <p:spPr>
            <a:xfrm>
              <a:off x="6222977" y="1310179"/>
              <a:ext cx="63877" cy="63722"/>
            </a:xfrm>
            <a:custGeom>
              <a:avLst/>
              <a:gdLst/>
              <a:ahLst/>
              <a:cxnLst/>
              <a:rect l="l" t="t" r="r" b="b"/>
              <a:pathLst>
                <a:path w="413" h="412" extrusionOk="0">
                  <a:moveTo>
                    <a:pt x="412" y="208"/>
                  </a:moveTo>
                  <a:cubicBezTo>
                    <a:pt x="412" y="321"/>
                    <a:pt x="321" y="412"/>
                    <a:pt x="208" y="412"/>
                  </a:cubicBezTo>
                  <a:cubicBezTo>
                    <a:pt x="91" y="412"/>
                    <a:pt x="0" y="321"/>
                    <a:pt x="0" y="208"/>
                  </a:cubicBezTo>
                  <a:cubicBezTo>
                    <a:pt x="0" y="91"/>
                    <a:pt x="91" y="0"/>
                    <a:pt x="208" y="0"/>
                  </a:cubicBezTo>
                  <a:cubicBezTo>
                    <a:pt x="321" y="0"/>
                    <a:pt x="412" y="91"/>
                    <a:pt x="412" y="208"/>
                  </a:cubicBezTo>
                  <a:close/>
                </a:path>
              </a:pathLst>
            </a:custGeom>
            <a:solidFill>
              <a:srgbClr val="383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0;p21">
              <a:extLst>
                <a:ext uri="{FF2B5EF4-FFF2-40B4-BE49-F238E27FC236}">
                  <a16:creationId xmlns:a16="http://schemas.microsoft.com/office/drawing/2014/main" id="{9ACFF9E4-A7AF-4371-8A43-C02008873CCF}"/>
                </a:ext>
              </a:extLst>
            </p:cNvPr>
            <p:cNvSpPr/>
            <p:nvPr/>
          </p:nvSpPr>
          <p:spPr>
            <a:xfrm>
              <a:off x="6326139" y="1310179"/>
              <a:ext cx="391766" cy="63722"/>
            </a:xfrm>
            <a:custGeom>
              <a:avLst/>
              <a:gdLst/>
              <a:ahLst/>
              <a:cxnLst/>
              <a:rect l="l" t="t" r="r" b="b"/>
              <a:pathLst>
                <a:path w="2533" h="412" extrusionOk="0">
                  <a:moveTo>
                    <a:pt x="2325" y="412"/>
                  </a:moveTo>
                  <a:lnTo>
                    <a:pt x="209" y="412"/>
                  </a:lnTo>
                  <a:cubicBezTo>
                    <a:pt x="92" y="412"/>
                    <a:pt x="1" y="321"/>
                    <a:pt x="1" y="208"/>
                  </a:cubicBezTo>
                  <a:cubicBezTo>
                    <a:pt x="1" y="91"/>
                    <a:pt x="92" y="0"/>
                    <a:pt x="209" y="0"/>
                  </a:cubicBezTo>
                  <a:lnTo>
                    <a:pt x="2325" y="0"/>
                  </a:lnTo>
                  <a:cubicBezTo>
                    <a:pt x="2442" y="0"/>
                    <a:pt x="2533" y="91"/>
                    <a:pt x="2533" y="208"/>
                  </a:cubicBezTo>
                  <a:cubicBezTo>
                    <a:pt x="2533" y="321"/>
                    <a:pt x="2442" y="412"/>
                    <a:pt x="2325" y="412"/>
                  </a:cubicBezTo>
                  <a:close/>
                </a:path>
              </a:pathLst>
            </a:custGeom>
            <a:solidFill>
              <a:srgbClr val="383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1;p21">
              <a:extLst>
                <a:ext uri="{FF2B5EF4-FFF2-40B4-BE49-F238E27FC236}">
                  <a16:creationId xmlns:a16="http://schemas.microsoft.com/office/drawing/2014/main" id="{2992A3BE-C339-4301-ADB5-26870C01C692}"/>
                </a:ext>
              </a:extLst>
            </p:cNvPr>
            <p:cNvSpPr/>
            <p:nvPr/>
          </p:nvSpPr>
          <p:spPr>
            <a:xfrm>
              <a:off x="6373776" y="1676270"/>
              <a:ext cx="427339" cy="136260"/>
            </a:xfrm>
            <a:custGeom>
              <a:avLst/>
              <a:gdLst/>
              <a:ahLst/>
              <a:cxnLst/>
              <a:rect l="l" t="t" r="r" b="b"/>
              <a:pathLst>
                <a:path w="2763" h="881" extrusionOk="0">
                  <a:moveTo>
                    <a:pt x="2763" y="881"/>
                  </a:moveTo>
                  <a:lnTo>
                    <a:pt x="1" y="881"/>
                  </a:lnTo>
                  <a:lnTo>
                    <a:pt x="1" y="0"/>
                  </a:lnTo>
                  <a:lnTo>
                    <a:pt x="27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2;p21">
              <a:extLst>
                <a:ext uri="{FF2B5EF4-FFF2-40B4-BE49-F238E27FC236}">
                  <a16:creationId xmlns:a16="http://schemas.microsoft.com/office/drawing/2014/main" id="{4C26E3F5-5A9D-493B-9AD1-4A1273773E31}"/>
                </a:ext>
              </a:extLst>
            </p:cNvPr>
            <p:cNvSpPr/>
            <p:nvPr/>
          </p:nvSpPr>
          <p:spPr>
            <a:xfrm>
              <a:off x="6955937" y="2125571"/>
              <a:ext cx="245608" cy="98058"/>
            </a:xfrm>
            <a:custGeom>
              <a:avLst/>
              <a:gdLst/>
              <a:ahLst/>
              <a:cxnLst/>
              <a:rect l="l" t="t" r="r" b="b"/>
              <a:pathLst>
                <a:path w="1588" h="634" extrusionOk="0">
                  <a:moveTo>
                    <a:pt x="1587" y="633"/>
                  </a:moveTo>
                  <a:lnTo>
                    <a:pt x="0" y="633"/>
                  </a:lnTo>
                  <a:lnTo>
                    <a:pt x="0" y="0"/>
                  </a:lnTo>
                  <a:lnTo>
                    <a:pt x="1587"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3;p21">
              <a:extLst>
                <a:ext uri="{FF2B5EF4-FFF2-40B4-BE49-F238E27FC236}">
                  <a16:creationId xmlns:a16="http://schemas.microsoft.com/office/drawing/2014/main" id="{D924E495-E454-4BED-8558-95CC9562F584}"/>
                </a:ext>
              </a:extLst>
            </p:cNvPr>
            <p:cNvSpPr/>
            <p:nvPr/>
          </p:nvSpPr>
          <p:spPr>
            <a:xfrm>
              <a:off x="6373776" y="1883521"/>
              <a:ext cx="827767" cy="26293"/>
            </a:xfrm>
            <a:custGeom>
              <a:avLst/>
              <a:gdLst/>
              <a:ahLst/>
              <a:cxnLst/>
              <a:rect l="l" t="t" r="r" b="b"/>
              <a:pathLst>
                <a:path w="5352" h="170" extrusionOk="0">
                  <a:moveTo>
                    <a:pt x="5351" y="169"/>
                  </a:moveTo>
                  <a:lnTo>
                    <a:pt x="1" y="169"/>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4;p21">
              <a:extLst>
                <a:ext uri="{FF2B5EF4-FFF2-40B4-BE49-F238E27FC236}">
                  <a16:creationId xmlns:a16="http://schemas.microsoft.com/office/drawing/2014/main" id="{74BA25AA-1F0F-413E-9AFE-F31B4E584270}"/>
                </a:ext>
              </a:extLst>
            </p:cNvPr>
            <p:cNvSpPr/>
            <p:nvPr/>
          </p:nvSpPr>
          <p:spPr>
            <a:xfrm>
              <a:off x="6373776" y="1941829"/>
              <a:ext cx="827767" cy="26293"/>
            </a:xfrm>
            <a:custGeom>
              <a:avLst/>
              <a:gdLst/>
              <a:ahLst/>
              <a:cxnLst/>
              <a:rect l="l" t="t" r="r" b="b"/>
              <a:pathLst>
                <a:path w="5352" h="170" extrusionOk="0">
                  <a:moveTo>
                    <a:pt x="5351" y="169"/>
                  </a:moveTo>
                  <a:lnTo>
                    <a:pt x="1" y="169"/>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5;p21">
              <a:extLst>
                <a:ext uri="{FF2B5EF4-FFF2-40B4-BE49-F238E27FC236}">
                  <a16:creationId xmlns:a16="http://schemas.microsoft.com/office/drawing/2014/main" id="{076C6853-FCD5-4464-B32B-7D5A3C2BE958}"/>
                </a:ext>
              </a:extLst>
            </p:cNvPr>
            <p:cNvSpPr/>
            <p:nvPr/>
          </p:nvSpPr>
          <p:spPr>
            <a:xfrm>
              <a:off x="6373776" y="2000138"/>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06;p21">
              <a:extLst>
                <a:ext uri="{FF2B5EF4-FFF2-40B4-BE49-F238E27FC236}">
                  <a16:creationId xmlns:a16="http://schemas.microsoft.com/office/drawing/2014/main" id="{3595BBE5-E705-491A-8DB2-D55A5447360D}"/>
                </a:ext>
              </a:extLst>
            </p:cNvPr>
            <p:cNvSpPr/>
            <p:nvPr/>
          </p:nvSpPr>
          <p:spPr>
            <a:xfrm>
              <a:off x="6373776" y="2058447"/>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07;p21">
              <a:extLst>
                <a:ext uri="{FF2B5EF4-FFF2-40B4-BE49-F238E27FC236}">
                  <a16:creationId xmlns:a16="http://schemas.microsoft.com/office/drawing/2014/main" id="{CDE912C5-EB00-4611-A980-1A8F73092D23}"/>
                </a:ext>
              </a:extLst>
            </p:cNvPr>
            <p:cNvSpPr/>
            <p:nvPr/>
          </p:nvSpPr>
          <p:spPr>
            <a:xfrm>
              <a:off x="6373776" y="2435983"/>
              <a:ext cx="427339" cy="136260"/>
            </a:xfrm>
            <a:custGeom>
              <a:avLst/>
              <a:gdLst/>
              <a:ahLst/>
              <a:cxnLst/>
              <a:rect l="l" t="t" r="r" b="b"/>
              <a:pathLst>
                <a:path w="2763" h="881" extrusionOk="0">
                  <a:moveTo>
                    <a:pt x="2763" y="881"/>
                  </a:moveTo>
                  <a:lnTo>
                    <a:pt x="1" y="881"/>
                  </a:lnTo>
                  <a:lnTo>
                    <a:pt x="1" y="1"/>
                  </a:lnTo>
                  <a:lnTo>
                    <a:pt x="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8;p21">
              <a:extLst>
                <a:ext uri="{FF2B5EF4-FFF2-40B4-BE49-F238E27FC236}">
                  <a16:creationId xmlns:a16="http://schemas.microsoft.com/office/drawing/2014/main" id="{59445A56-E8BA-4017-A7A8-1FBE82D16493}"/>
                </a:ext>
              </a:extLst>
            </p:cNvPr>
            <p:cNvSpPr/>
            <p:nvPr/>
          </p:nvSpPr>
          <p:spPr>
            <a:xfrm>
              <a:off x="6955937" y="2885284"/>
              <a:ext cx="245608" cy="98831"/>
            </a:xfrm>
            <a:custGeom>
              <a:avLst/>
              <a:gdLst/>
              <a:ahLst/>
              <a:cxnLst/>
              <a:rect l="l" t="t" r="r" b="b"/>
              <a:pathLst>
                <a:path w="1588" h="639" extrusionOk="0">
                  <a:moveTo>
                    <a:pt x="1587" y="638"/>
                  </a:moveTo>
                  <a:lnTo>
                    <a:pt x="0" y="638"/>
                  </a:lnTo>
                  <a:lnTo>
                    <a:pt x="0" y="1"/>
                  </a:lnTo>
                  <a:lnTo>
                    <a:pt x="1587" y="1"/>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9;p21">
              <a:extLst>
                <a:ext uri="{FF2B5EF4-FFF2-40B4-BE49-F238E27FC236}">
                  <a16:creationId xmlns:a16="http://schemas.microsoft.com/office/drawing/2014/main" id="{12EDEBA6-9DFB-492F-9D12-A574CB93C3C2}"/>
                </a:ext>
              </a:extLst>
            </p:cNvPr>
            <p:cNvSpPr/>
            <p:nvPr/>
          </p:nvSpPr>
          <p:spPr>
            <a:xfrm>
              <a:off x="6373776" y="2643234"/>
              <a:ext cx="827767" cy="26293"/>
            </a:xfrm>
            <a:custGeom>
              <a:avLst/>
              <a:gdLst/>
              <a:ahLst/>
              <a:cxnLst/>
              <a:rect l="l" t="t" r="r" b="b"/>
              <a:pathLst>
                <a:path w="5352" h="170" extrusionOk="0">
                  <a:moveTo>
                    <a:pt x="5351" y="170"/>
                  </a:moveTo>
                  <a:lnTo>
                    <a:pt x="1" y="170"/>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0;p21">
              <a:extLst>
                <a:ext uri="{FF2B5EF4-FFF2-40B4-BE49-F238E27FC236}">
                  <a16:creationId xmlns:a16="http://schemas.microsoft.com/office/drawing/2014/main" id="{EE4A3970-3103-4FF0-B110-768690080B15}"/>
                </a:ext>
              </a:extLst>
            </p:cNvPr>
            <p:cNvSpPr/>
            <p:nvPr/>
          </p:nvSpPr>
          <p:spPr>
            <a:xfrm>
              <a:off x="6373776" y="2701542"/>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1;p21">
              <a:extLst>
                <a:ext uri="{FF2B5EF4-FFF2-40B4-BE49-F238E27FC236}">
                  <a16:creationId xmlns:a16="http://schemas.microsoft.com/office/drawing/2014/main" id="{F30EE16E-A2B8-4746-B9DB-A212CC2107D3}"/>
                </a:ext>
              </a:extLst>
            </p:cNvPr>
            <p:cNvSpPr/>
            <p:nvPr/>
          </p:nvSpPr>
          <p:spPr>
            <a:xfrm>
              <a:off x="6373776" y="2760624"/>
              <a:ext cx="827767" cy="25520"/>
            </a:xfrm>
            <a:custGeom>
              <a:avLst/>
              <a:gdLst/>
              <a:ahLst/>
              <a:cxnLst/>
              <a:rect l="l" t="t" r="r" b="b"/>
              <a:pathLst>
                <a:path w="5352" h="165" extrusionOk="0">
                  <a:moveTo>
                    <a:pt x="5351" y="165"/>
                  </a:moveTo>
                  <a:lnTo>
                    <a:pt x="1" y="165"/>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2;p21">
              <a:extLst>
                <a:ext uri="{FF2B5EF4-FFF2-40B4-BE49-F238E27FC236}">
                  <a16:creationId xmlns:a16="http://schemas.microsoft.com/office/drawing/2014/main" id="{942ED714-2CAD-4B28-BC6F-FA807401EE72}"/>
                </a:ext>
              </a:extLst>
            </p:cNvPr>
            <p:cNvSpPr/>
            <p:nvPr/>
          </p:nvSpPr>
          <p:spPr>
            <a:xfrm>
              <a:off x="6373776" y="2818933"/>
              <a:ext cx="827767" cy="25674"/>
            </a:xfrm>
            <a:custGeom>
              <a:avLst/>
              <a:gdLst/>
              <a:ahLst/>
              <a:cxnLst/>
              <a:rect l="l" t="t" r="r" b="b"/>
              <a:pathLst>
                <a:path w="5352" h="166" extrusionOk="0">
                  <a:moveTo>
                    <a:pt x="5351" y="165"/>
                  </a:moveTo>
                  <a:lnTo>
                    <a:pt x="1" y="165"/>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3;p21">
              <a:extLst>
                <a:ext uri="{FF2B5EF4-FFF2-40B4-BE49-F238E27FC236}">
                  <a16:creationId xmlns:a16="http://schemas.microsoft.com/office/drawing/2014/main" id="{1EDE7D2E-6125-4F87-A407-A853F66933D6}"/>
                </a:ext>
              </a:extLst>
            </p:cNvPr>
            <p:cNvSpPr/>
            <p:nvPr/>
          </p:nvSpPr>
          <p:spPr>
            <a:xfrm>
              <a:off x="6373776" y="3196469"/>
              <a:ext cx="427339" cy="136260"/>
            </a:xfrm>
            <a:custGeom>
              <a:avLst/>
              <a:gdLst/>
              <a:ahLst/>
              <a:cxnLst/>
              <a:rect l="l" t="t" r="r" b="b"/>
              <a:pathLst>
                <a:path w="2763" h="881" extrusionOk="0">
                  <a:moveTo>
                    <a:pt x="2763" y="881"/>
                  </a:moveTo>
                  <a:lnTo>
                    <a:pt x="1" y="881"/>
                  </a:lnTo>
                  <a:lnTo>
                    <a:pt x="1" y="0"/>
                  </a:lnTo>
                  <a:lnTo>
                    <a:pt x="2763"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4;p21">
              <a:extLst>
                <a:ext uri="{FF2B5EF4-FFF2-40B4-BE49-F238E27FC236}">
                  <a16:creationId xmlns:a16="http://schemas.microsoft.com/office/drawing/2014/main" id="{05C8789F-6C95-4872-A0D0-4CBF1AFDBA34}"/>
                </a:ext>
              </a:extLst>
            </p:cNvPr>
            <p:cNvSpPr/>
            <p:nvPr/>
          </p:nvSpPr>
          <p:spPr>
            <a:xfrm>
              <a:off x="6955937" y="3645152"/>
              <a:ext cx="245608" cy="98676"/>
            </a:xfrm>
            <a:custGeom>
              <a:avLst/>
              <a:gdLst/>
              <a:ahLst/>
              <a:cxnLst/>
              <a:rect l="l" t="t" r="r" b="b"/>
              <a:pathLst>
                <a:path w="1588" h="638" extrusionOk="0">
                  <a:moveTo>
                    <a:pt x="1587" y="637"/>
                  </a:moveTo>
                  <a:lnTo>
                    <a:pt x="0" y="637"/>
                  </a:lnTo>
                  <a:lnTo>
                    <a:pt x="0" y="0"/>
                  </a:lnTo>
                  <a:lnTo>
                    <a:pt x="1587"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15;p21">
              <a:extLst>
                <a:ext uri="{FF2B5EF4-FFF2-40B4-BE49-F238E27FC236}">
                  <a16:creationId xmlns:a16="http://schemas.microsoft.com/office/drawing/2014/main" id="{7C813487-ECC5-434B-9D84-CDC341E6CE9F}"/>
                </a:ext>
              </a:extLst>
            </p:cNvPr>
            <p:cNvSpPr/>
            <p:nvPr/>
          </p:nvSpPr>
          <p:spPr>
            <a:xfrm>
              <a:off x="6373776" y="3402947"/>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16;p21">
              <a:extLst>
                <a:ext uri="{FF2B5EF4-FFF2-40B4-BE49-F238E27FC236}">
                  <a16:creationId xmlns:a16="http://schemas.microsoft.com/office/drawing/2014/main" id="{79906810-C2AB-40A6-A761-06D3E4A42363}"/>
                </a:ext>
              </a:extLst>
            </p:cNvPr>
            <p:cNvSpPr/>
            <p:nvPr/>
          </p:nvSpPr>
          <p:spPr>
            <a:xfrm>
              <a:off x="6373776" y="3462029"/>
              <a:ext cx="827767" cy="25674"/>
            </a:xfrm>
            <a:custGeom>
              <a:avLst/>
              <a:gdLst/>
              <a:ahLst/>
              <a:cxnLst/>
              <a:rect l="l" t="t" r="r" b="b"/>
              <a:pathLst>
                <a:path w="5352" h="166" extrusionOk="0">
                  <a:moveTo>
                    <a:pt x="5351" y="165"/>
                  </a:moveTo>
                  <a:lnTo>
                    <a:pt x="1" y="165"/>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17;p21">
              <a:extLst>
                <a:ext uri="{FF2B5EF4-FFF2-40B4-BE49-F238E27FC236}">
                  <a16:creationId xmlns:a16="http://schemas.microsoft.com/office/drawing/2014/main" id="{07CB3BD3-3B08-416B-BC1B-7D2F4694D3A0}"/>
                </a:ext>
              </a:extLst>
            </p:cNvPr>
            <p:cNvSpPr/>
            <p:nvPr/>
          </p:nvSpPr>
          <p:spPr>
            <a:xfrm>
              <a:off x="6373776" y="3520337"/>
              <a:ext cx="827767" cy="25674"/>
            </a:xfrm>
            <a:custGeom>
              <a:avLst/>
              <a:gdLst/>
              <a:ahLst/>
              <a:cxnLst/>
              <a:rect l="l" t="t" r="r" b="b"/>
              <a:pathLst>
                <a:path w="5352" h="166" extrusionOk="0">
                  <a:moveTo>
                    <a:pt x="5351" y="165"/>
                  </a:moveTo>
                  <a:lnTo>
                    <a:pt x="1" y="165"/>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18;p21">
              <a:extLst>
                <a:ext uri="{FF2B5EF4-FFF2-40B4-BE49-F238E27FC236}">
                  <a16:creationId xmlns:a16="http://schemas.microsoft.com/office/drawing/2014/main" id="{B71DD8F1-3D73-4D1E-A7B5-A6C22589B027}"/>
                </a:ext>
              </a:extLst>
            </p:cNvPr>
            <p:cNvSpPr/>
            <p:nvPr/>
          </p:nvSpPr>
          <p:spPr>
            <a:xfrm>
              <a:off x="6373776" y="3578646"/>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19;p21">
              <a:extLst>
                <a:ext uri="{FF2B5EF4-FFF2-40B4-BE49-F238E27FC236}">
                  <a16:creationId xmlns:a16="http://schemas.microsoft.com/office/drawing/2014/main" id="{8A847BE8-F69C-4E1F-8A2D-BEFD9379669F}"/>
                </a:ext>
              </a:extLst>
            </p:cNvPr>
            <p:cNvSpPr/>
            <p:nvPr/>
          </p:nvSpPr>
          <p:spPr>
            <a:xfrm>
              <a:off x="6373776" y="3956182"/>
              <a:ext cx="427339" cy="136260"/>
            </a:xfrm>
            <a:custGeom>
              <a:avLst/>
              <a:gdLst/>
              <a:ahLst/>
              <a:cxnLst/>
              <a:rect l="l" t="t" r="r" b="b"/>
              <a:pathLst>
                <a:path w="2763" h="881" extrusionOk="0">
                  <a:moveTo>
                    <a:pt x="2763" y="881"/>
                  </a:moveTo>
                  <a:lnTo>
                    <a:pt x="1" y="881"/>
                  </a:lnTo>
                  <a:lnTo>
                    <a:pt x="1" y="1"/>
                  </a:lnTo>
                  <a:lnTo>
                    <a:pt x="27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20;p21">
              <a:extLst>
                <a:ext uri="{FF2B5EF4-FFF2-40B4-BE49-F238E27FC236}">
                  <a16:creationId xmlns:a16="http://schemas.microsoft.com/office/drawing/2014/main" id="{9894CC0B-23D5-4BFE-85C6-2A843991F123}"/>
                </a:ext>
              </a:extLst>
            </p:cNvPr>
            <p:cNvSpPr/>
            <p:nvPr/>
          </p:nvSpPr>
          <p:spPr>
            <a:xfrm>
              <a:off x="6955937" y="4404864"/>
              <a:ext cx="245608" cy="98676"/>
            </a:xfrm>
            <a:custGeom>
              <a:avLst/>
              <a:gdLst/>
              <a:ahLst/>
              <a:cxnLst/>
              <a:rect l="l" t="t" r="r" b="b"/>
              <a:pathLst>
                <a:path w="1588" h="638" extrusionOk="0">
                  <a:moveTo>
                    <a:pt x="1587" y="638"/>
                  </a:moveTo>
                  <a:lnTo>
                    <a:pt x="0" y="638"/>
                  </a:lnTo>
                  <a:lnTo>
                    <a:pt x="0" y="0"/>
                  </a:lnTo>
                  <a:lnTo>
                    <a:pt x="1587" y="0"/>
                  </a:lnTo>
                  <a:close/>
                </a:path>
              </a:pathLst>
            </a:custGeom>
            <a:solidFill>
              <a:srgbClr val="0ED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21;p21">
              <a:extLst>
                <a:ext uri="{FF2B5EF4-FFF2-40B4-BE49-F238E27FC236}">
                  <a16:creationId xmlns:a16="http://schemas.microsoft.com/office/drawing/2014/main" id="{7D002A8D-123D-46D0-BEDB-8A324A1CA476}"/>
                </a:ext>
              </a:extLst>
            </p:cNvPr>
            <p:cNvSpPr/>
            <p:nvPr/>
          </p:nvSpPr>
          <p:spPr>
            <a:xfrm>
              <a:off x="6373776" y="4163433"/>
              <a:ext cx="827767" cy="25674"/>
            </a:xfrm>
            <a:custGeom>
              <a:avLst/>
              <a:gdLst/>
              <a:ahLst/>
              <a:cxnLst/>
              <a:rect l="l" t="t" r="r" b="b"/>
              <a:pathLst>
                <a:path w="5352" h="166" extrusionOk="0">
                  <a:moveTo>
                    <a:pt x="5351" y="165"/>
                  </a:moveTo>
                  <a:lnTo>
                    <a:pt x="1" y="165"/>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22;p21">
              <a:extLst>
                <a:ext uri="{FF2B5EF4-FFF2-40B4-BE49-F238E27FC236}">
                  <a16:creationId xmlns:a16="http://schemas.microsoft.com/office/drawing/2014/main" id="{5348A6D3-E9C6-4A73-BEAB-563E01AE5E96}"/>
                </a:ext>
              </a:extLst>
            </p:cNvPr>
            <p:cNvSpPr/>
            <p:nvPr/>
          </p:nvSpPr>
          <p:spPr>
            <a:xfrm>
              <a:off x="6373776" y="4221741"/>
              <a:ext cx="827767" cy="26293"/>
            </a:xfrm>
            <a:custGeom>
              <a:avLst/>
              <a:gdLst/>
              <a:ahLst/>
              <a:cxnLst/>
              <a:rect l="l" t="t" r="r" b="b"/>
              <a:pathLst>
                <a:path w="5352" h="170"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23;p21">
              <a:extLst>
                <a:ext uri="{FF2B5EF4-FFF2-40B4-BE49-F238E27FC236}">
                  <a16:creationId xmlns:a16="http://schemas.microsoft.com/office/drawing/2014/main" id="{16C55A18-7ADF-4F8C-A224-0ED2FACD49F2}"/>
                </a:ext>
              </a:extLst>
            </p:cNvPr>
            <p:cNvSpPr/>
            <p:nvPr/>
          </p:nvSpPr>
          <p:spPr>
            <a:xfrm>
              <a:off x="6373776" y="4280050"/>
              <a:ext cx="827767" cy="26448"/>
            </a:xfrm>
            <a:custGeom>
              <a:avLst/>
              <a:gdLst/>
              <a:ahLst/>
              <a:cxnLst/>
              <a:rect l="l" t="t" r="r" b="b"/>
              <a:pathLst>
                <a:path w="5352" h="171" extrusionOk="0">
                  <a:moveTo>
                    <a:pt x="5351" y="170"/>
                  </a:moveTo>
                  <a:lnTo>
                    <a:pt x="1" y="170"/>
                  </a:lnTo>
                  <a:lnTo>
                    <a:pt x="1" y="1"/>
                  </a:lnTo>
                  <a:lnTo>
                    <a:pt x="5351" y="1"/>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24;p21">
              <a:extLst>
                <a:ext uri="{FF2B5EF4-FFF2-40B4-BE49-F238E27FC236}">
                  <a16:creationId xmlns:a16="http://schemas.microsoft.com/office/drawing/2014/main" id="{26457B0E-5309-4EF7-B20F-9CF2B4F6D0B6}"/>
                </a:ext>
              </a:extLst>
            </p:cNvPr>
            <p:cNvSpPr/>
            <p:nvPr/>
          </p:nvSpPr>
          <p:spPr>
            <a:xfrm>
              <a:off x="6373776" y="4338513"/>
              <a:ext cx="827767" cy="26293"/>
            </a:xfrm>
            <a:custGeom>
              <a:avLst/>
              <a:gdLst/>
              <a:ahLst/>
              <a:cxnLst/>
              <a:rect l="l" t="t" r="r" b="b"/>
              <a:pathLst>
                <a:path w="5352" h="170" extrusionOk="0">
                  <a:moveTo>
                    <a:pt x="5351" y="169"/>
                  </a:moveTo>
                  <a:lnTo>
                    <a:pt x="1" y="169"/>
                  </a:lnTo>
                  <a:lnTo>
                    <a:pt x="1" y="0"/>
                  </a:lnTo>
                  <a:lnTo>
                    <a:pt x="5351" y="0"/>
                  </a:lnTo>
                  <a:close/>
                </a:path>
              </a:pathLst>
            </a:custGeom>
            <a:solidFill>
              <a:srgbClr val="81A2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5;p21">
              <a:extLst>
                <a:ext uri="{FF2B5EF4-FFF2-40B4-BE49-F238E27FC236}">
                  <a16:creationId xmlns:a16="http://schemas.microsoft.com/office/drawing/2014/main" id="{495D4DBE-A0E9-4594-9706-DE8BEB16487D}"/>
                </a:ext>
              </a:extLst>
            </p:cNvPr>
            <p:cNvSpPr/>
            <p:nvPr/>
          </p:nvSpPr>
          <p:spPr>
            <a:xfrm>
              <a:off x="5151300" y="1688334"/>
              <a:ext cx="331447" cy="152964"/>
            </a:xfrm>
            <a:custGeom>
              <a:avLst/>
              <a:gdLst/>
              <a:ahLst/>
              <a:cxnLst/>
              <a:rect l="l" t="t" r="r" b="b"/>
              <a:pathLst>
                <a:path w="2143" h="989" extrusionOk="0">
                  <a:moveTo>
                    <a:pt x="2078" y="0"/>
                  </a:moveTo>
                  <a:lnTo>
                    <a:pt x="1" y="0"/>
                  </a:lnTo>
                  <a:lnTo>
                    <a:pt x="22" y="135"/>
                  </a:lnTo>
                  <a:cubicBezTo>
                    <a:pt x="87" y="612"/>
                    <a:pt x="517" y="989"/>
                    <a:pt x="981" y="989"/>
                  </a:cubicBezTo>
                  <a:lnTo>
                    <a:pt x="1340" y="989"/>
                  </a:lnTo>
                  <a:cubicBezTo>
                    <a:pt x="1804" y="989"/>
                    <a:pt x="2143" y="612"/>
                    <a:pt x="2091"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26;p21">
              <a:extLst>
                <a:ext uri="{FF2B5EF4-FFF2-40B4-BE49-F238E27FC236}">
                  <a16:creationId xmlns:a16="http://schemas.microsoft.com/office/drawing/2014/main" id="{B54FA42C-8D35-428C-B0AB-5332EB37ED0B}"/>
                </a:ext>
              </a:extLst>
            </p:cNvPr>
            <p:cNvSpPr/>
            <p:nvPr/>
          </p:nvSpPr>
          <p:spPr>
            <a:xfrm>
              <a:off x="5472540" y="1688334"/>
              <a:ext cx="328044" cy="152964"/>
            </a:xfrm>
            <a:custGeom>
              <a:avLst/>
              <a:gdLst/>
              <a:ahLst/>
              <a:cxnLst/>
              <a:rect l="l" t="t" r="r" b="b"/>
              <a:pathLst>
                <a:path w="2121" h="989" extrusionOk="0">
                  <a:moveTo>
                    <a:pt x="2077" y="0"/>
                  </a:moveTo>
                  <a:lnTo>
                    <a:pt x="1" y="0"/>
                  </a:lnTo>
                  <a:lnTo>
                    <a:pt x="14" y="135"/>
                  </a:lnTo>
                  <a:cubicBezTo>
                    <a:pt x="66" y="612"/>
                    <a:pt x="482" y="989"/>
                    <a:pt x="946" y="989"/>
                  </a:cubicBezTo>
                  <a:lnTo>
                    <a:pt x="1306" y="989"/>
                  </a:lnTo>
                  <a:cubicBezTo>
                    <a:pt x="1770" y="989"/>
                    <a:pt x="2121" y="612"/>
                    <a:pt x="2086"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27;p21">
              <a:extLst>
                <a:ext uri="{FF2B5EF4-FFF2-40B4-BE49-F238E27FC236}">
                  <a16:creationId xmlns:a16="http://schemas.microsoft.com/office/drawing/2014/main" id="{FD170708-2B96-4559-8B01-1FBB8699AC86}"/>
                </a:ext>
              </a:extLst>
            </p:cNvPr>
            <p:cNvSpPr/>
            <p:nvPr/>
          </p:nvSpPr>
          <p:spPr>
            <a:xfrm>
              <a:off x="5793781" y="1688334"/>
              <a:ext cx="324642" cy="152964"/>
            </a:xfrm>
            <a:custGeom>
              <a:avLst/>
              <a:gdLst/>
              <a:ahLst/>
              <a:cxnLst/>
              <a:rect l="l" t="t" r="r" b="b"/>
              <a:pathLst>
                <a:path w="2099" h="989" extrusionOk="0">
                  <a:moveTo>
                    <a:pt x="2077" y="0"/>
                  </a:moveTo>
                  <a:lnTo>
                    <a:pt x="0" y="0"/>
                  </a:lnTo>
                  <a:lnTo>
                    <a:pt x="9" y="135"/>
                  </a:lnTo>
                  <a:cubicBezTo>
                    <a:pt x="44" y="612"/>
                    <a:pt x="447" y="989"/>
                    <a:pt x="911" y="989"/>
                  </a:cubicBezTo>
                  <a:lnTo>
                    <a:pt x="1271" y="989"/>
                  </a:lnTo>
                  <a:cubicBezTo>
                    <a:pt x="1735" y="989"/>
                    <a:pt x="2099" y="612"/>
                    <a:pt x="2082"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28;p21">
              <a:extLst>
                <a:ext uri="{FF2B5EF4-FFF2-40B4-BE49-F238E27FC236}">
                  <a16:creationId xmlns:a16="http://schemas.microsoft.com/office/drawing/2014/main" id="{6B44FF0A-BF99-4165-B6AB-61E4728DB1F8}"/>
                </a:ext>
              </a:extLst>
            </p:cNvPr>
            <p:cNvSpPr/>
            <p:nvPr/>
          </p:nvSpPr>
          <p:spPr>
            <a:xfrm>
              <a:off x="6115021" y="1688334"/>
              <a:ext cx="321239" cy="152964"/>
            </a:xfrm>
            <a:custGeom>
              <a:avLst/>
              <a:gdLst/>
              <a:ahLst/>
              <a:cxnLst/>
              <a:rect l="l" t="t" r="r" b="b"/>
              <a:pathLst>
                <a:path w="2077" h="989" extrusionOk="0">
                  <a:moveTo>
                    <a:pt x="2077" y="0"/>
                  </a:moveTo>
                  <a:lnTo>
                    <a:pt x="0" y="0"/>
                  </a:lnTo>
                  <a:lnTo>
                    <a:pt x="5" y="135"/>
                  </a:lnTo>
                  <a:cubicBezTo>
                    <a:pt x="22" y="612"/>
                    <a:pt x="412" y="989"/>
                    <a:pt x="876" y="989"/>
                  </a:cubicBezTo>
                  <a:lnTo>
                    <a:pt x="1236" y="989"/>
                  </a:lnTo>
                  <a:cubicBezTo>
                    <a:pt x="1700" y="989"/>
                    <a:pt x="2077" y="612"/>
                    <a:pt x="2077"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29;p21">
              <a:extLst>
                <a:ext uri="{FF2B5EF4-FFF2-40B4-BE49-F238E27FC236}">
                  <a16:creationId xmlns:a16="http://schemas.microsoft.com/office/drawing/2014/main" id="{7652C270-ACAC-4DAD-9C39-CC1139A41A18}"/>
                </a:ext>
              </a:extLst>
            </p:cNvPr>
            <p:cNvSpPr/>
            <p:nvPr/>
          </p:nvSpPr>
          <p:spPr>
            <a:xfrm>
              <a:off x="6436106" y="1688334"/>
              <a:ext cx="321394" cy="152964"/>
            </a:xfrm>
            <a:custGeom>
              <a:avLst/>
              <a:gdLst/>
              <a:ahLst/>
              <a:cxnLst/>
              <a:rect l="l" t="t" r="r" b="b"/>
              <a:pathLst>
                <a:path w="2078" h="989" extrusionOk="0">
                  <a:moveTo>
                    <a:pt x="2078" y="0"/>
                  </a:moveTo>
                  <a:lnTo>
                    <a:pt x="1" y="0"/>
                  </a:lnTo>
                  <a:lnTo>
                    <a:pt x="1" y="135"/>
                  </a:lnTo>
                  <a:cubicBezTo>
                    <a:pt x="1" y="612"/>
                    <a:pt x="378" y="989"/>
                    <a:pt x="842" y="989"/>
                  </a:cubicBezTo>
                  <a:lnTo>
                    <a:pt x="1198" y="989"/>
                  </a:lnTo>
                  <a:cubicBezTo>
                    <a:pt x="1666" y="989"/>
                    <a:pt x="2056" y="612"/>
                    <a:pt x="2073"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0;p21">
              <a:extLst>
                <a:ext uri="{FF2B5EF4-FFF2-40B4-BE49-F238E27FC236}">
                  <a16:creationId xmlns:a16="http://schemas.microsoft.com/office/drawing/2014/main" id="{72DC66EC-4708-472E-90E4-333081239213}"/>
                </a:ext>
              </a:extLst>
            </p:cNvPr>
            <p:cNvSpPr/>
            <p:nvPr/>
          </p:nvSpPr>
          <p:spPr>
            <a:xfrm>
              <a:off x="6754099" y="1688334"/>
              <a:ext cx="324642" cy="152964"/>
            </a:xfrm>
            <a:custGeom>
              <a:avLst/>
              <a:gdLst/>
              <a:ahLst/>
              <a:cxnLst/>
              <a:rect l="l" t="t" r="r" b="b"/>
              <a:pathLst>
                <a:path w="2099" h="989" extrusionOk="0">
                  <a:moveTo>
                    <a:pt x="2099" y="0"/>
                  </a:moveTo>
                  <a:lnTo>
                    <a:pt x="22" y="0"/>
                  </a:lnTo>
                  <a:lnTo>
                    <a:pt x="17" y="135"/>
                  </a:lnTo>
                  <a:cubicBezTo>
                    <a:pt x="0" y="612"/>
                    <a:pt x="364" y="989"/>
                    <a:pt x="828" y="989"/>
                  </a:cubicBezTo>
                  <a:lnTo>
                    <a:pt x="1184" y="989"/>
                  </a:lnTo>
                  <a:cubicBezTo>
                    <a:pt x="1652" y="989"/>
                    <a:pt x="2055" y="612"/>
                    <a:pt x="2090"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1;p21">
              <a:extLst>
                <a:ext uri="{FF2B5EF4-FFF2-40B4-BE49-F238E27FC236}">
                  <a16:creationId xmlns:a16="http://schemas.microsoft.com/office/drawing/2014/main" id="{EC3FE370-A273-4551-A9FE-FC2AD69EDE87}"/>
                </a:ext>
              </a:extLst>
            </p:cNvPr>
            <p:cNvSpPr/>
            <p:nvPr/>
          </p:nvSpPr>
          <p:spPr>
            <a:xfrm>
              <a:off x="7071936" y="1688334"/>
              <a:ext cx="328044" cy="152964"/>
            </a:xfrm>
            <a:custGeom>
              <a:avLst/>
              <a:gdLst/>
              <a:ahLst/>
              <a:cxnLst/>
              <a:rect l="l" t="t" r="r" b="b"/>
              <a:pathLst>
                <a:path w="2121" h="989" extrusionOk="0">
                  <a:moveTo>
                    <a:pt x="2120" y="0"/>
                  </a:moveTo>
                  <a:lnTo>
                    <a:pt x="44" y="0"/>
                  </a:lnTo>
                  <a:lnTo>
                    <a:pt x="35" y="135"/>
                  </a:lnTo>
                  <a:cubicBezTo>
                    <a:pt x="0" y="612"/>
                    <a:pt x="351" y="989"/>
                    <a:pt x="815" y="989"/>
                  </a:cubicBezTo>
                  <a:lnTo>
                    <a:pt x="1171" y="989"/>
                  </a:lnTo>
                  <a:cubicBezTo>
                    <a:pt x="1639" y="989"/>
                    <a:pt x="2055" y="612"/>
                    <a:pt x="2103" y="13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2;p21">
              <a:extLst>
                <a:ext uri="{FF2B5EF4-FFF2-40B4-BE49-F238E27FC236}">
                  <a16:creationId xmlns:a16="http://schemas.microsoft.com/office/drawing/2014/main" id="{EEAFE997-DEBB-41F0-B02D-52A6BAF7C06C}"/>
                </a:ext>
              </a:extLst>
            </p:cNvPr>
            <p:cNvSpPr/>
            <p:nvPr/>
          </p:nvSpPr>
          <p:spPr>
            <a:xfrm>
              <a:off x="7389774" y="1688334"/>
              <a:ext cx="331447" cy="152964"/>
            </a:xfrm>
            <a:custGeom>
              <a:avLst/>
              <a:gdLst/>
              <a:ahLst/>
              <a:cxnLst/>
              <a:rect l="l" t="t" r="r" b="b"/>
              <a:pathLst>
                <a:path w="2143" h="989" extrusionOk="0">
                  <a:moveTo>
                    <a:pt x="2142" y="0"/>
                  </a:moveTo>
                  <a:lnTo>
                    <a:pt x="65" y="0"/>
                  </a:lnTo>
                  <a:lnTo>
                    <a:pt x="48" y="135"/>
                  </a:lnTo>
                  <a:cubicBezTo>
                    <a:pt x="0" y="612"/>
                    <a:pt x="339" y="989"/>
                    <a:pt x="803" y="989"/>
                  </a:cubicBezTo>
                  <a:lnTo>
                    <a:pt x="1158" y="989"/>
                  </a:lnTo>
                  <a:cubicBezTo>
                    <a:pt x="1626" y="989"/>
                    <a:pt x="2056" y="612"/>
                    <a:pt x="2121" y="13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3;p21">
              <a:extLst>
                <a:ext uri="{FF2B5EF4-FFF2-40B4-BE49-F238E27FC236}">
                  <a16:creationId xmlns:a16="http://schemas.microsoft.com/office/drawing/2014/main" id="{66A0DB79-9DFE-48A9-A9D6-4B8CBFF8EF8D}"/>
                </a:ext>
              </a:extLst>
            </p:cNvPr>
            <p:cNvSpPr/>
            <p:nvPr/>
          </p:nvSpPr>
          <p:spPr>
            <a:xfrm>
              <a:off x="5151300" y="1228361"/>
              <a:ext cx="574890" cy="460128"/>
            </a:xfrm>
            <a:custGeom>
              <a:avLst/>
              <a:gdLst/>
              <a:ahLst/>
              <a:cxnLst/>
              <a:rect l="l" t="t" r="r" b="b"/>
              <a:pathLst>
                <a:path w="3717" h="2975" extrusionOk="0">
                  <a:moveTo>
                    <a:pt x="3716" y="0"/>
                  </a:moveTo>
                  <a:lnTo>
                    <a:pt x="2190" y="0"/>
                  </a:lnTo>
                  <a:lnTo>
                    <a:pt x="1" y="2974"/>
                  </a:lnTo>
                  <a:lnTo>
                    <a:pt x="2078"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4;p21">
              <a:extLst>
                <a:ext uri="{FF2B5EF4-FFF2-40B4-BE49-F238E27FC236}">
                  <a16:creationId xmlns:a16="http://schemas.microsoft.com/office/drawing/2014/main" id="{7373360B-F971-4866-B94E-409406B25016}"/>
                </a:ext>
              </a:extLst>
            </p:cNvPr>
            <p:cNvSpPr/>
            <p:nvPr/>
          </p:nvSpPr>
          <p:spPr>
            <a:xfrm>
              <a:off x="5472540" y="1228361"/>
              <a:ext cx="490288" cy="460128"/>
            </a:xfrm>
            <a:custGeom>
              <a:avLst/>
              <a:gdLst/>
              <a:ahLst/>
              <a:cxnLst/>
              <a:rect l="l" t="t" r="r" b="b"/>
              <a:pathLst>
                <a:path w="3170" h="2975" extrusionOk="0">
                  <a:moveTo>
                    <a:pt x="3170" y="0"/>
                  </a:moveTo>
                  <a:lnTo>
                    <a:pt x="1639" y="0"/>
                  </a:lnTo>
                  <a:lnTo>
                    <a:pt x="1" y="2974"/>
                  </a:lnTo>
                  <a:lnTo>
                    <a:pt x="2077"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5;p21">
              <a:extLst>
                <a:ext uri="{FF2B5EF4-FFF2-40B4-BE49-F238E27FC236}">
                  <a16:creationId xmlns:a16="http://schemas.microsoft.com/office/drawing/2014/main" id="{1159711F-3906-4D66-8388-C251F0C22A0B}"/>
                </a:ext>
              </a:extLst>
            </p:cNvPr>
            <p:cNvSpPr/>
            <p:nvPr/>
          </p:nvSpPr>
          <p:spPr>
            <a:xfrm>
              <a:off x="5793781" y="1228361"/>
              <a:ext cx="405841" cy="460128"/>
            </a:xfrm>
            <a:custGeom>
              <a:avLst/>
              <a:gdLst/>
              <a:ahLst/>
              <a:cxnLst/>
              <a:rect l="l" t="t" r="r" b="b"/>
              <a:pathLst>
                <a:path w="2624" h="2975" extrusionOk="0">
                  <a:moveTo>
                    <a:pt x="2623" y="0"/>
                  </a:moveTo>
                  <a:lnTo>
                    <a:pt x="1093" y="0"/>
                  </a:lnTo>
                  <a:lnTo>
                    <a:pt x="0" y="2974"/>
                  </a:lnTo>
                  <a:lnTo>
                    <a:pt x="2077"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6;p21">
              <a:extLst>
                <a:ext uri="{FF2B5EF4-FFF2-40B4-BE49-F238E27FC236}">
                  <a16:creationId xmlns:a16="http://schemas.microsoft.com/office/drawing/2014/main" id="{0AF7D4A4-08EE-4109-ADBE-1038B69EB523}"/>
                </a:ext>
              </a:extLst>
            </p:cNvPr>
            <p:cNvSpPr/>
            <p:nvPr/>
          </p:nvSpPr>
          <p:spPr>
            <a:xfrm>
              <a:off x="6115021" y="1228361"/>
              <a:ext cx="321239" cy="460128"/>
            </a:xfrm>
            <a:custGeom>
              <a:avLst/>
              <a:gdLst/>
              <a:ahLst/>
              <a:cxnLst/>
              <a:rect l="l" t="t" r="r" b="b"/>
              <a:pathLst>
                <a:path w="2077" h="2975" extrusionOk="0">
                  <a:moveTo>
                    <a:pt x="2077" y="0"/>
                  </a:moveTo>
                  <a:lnTo>
                    <a:pt x="546" y="0"/>
                  </a:lnTo>
                  <a:lnTo>
                    <a:pt x="0" y="2974"/>
                  </a:lnTo>
                  <a:lnTo>
                    <a:pt x="2077"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7;p21">
              <a:extLst>
                <a:ext uri="{FF2B5EF4-FFF2-40B4-BE49-F238E27FC236}">
                  <a16:creationId xmlns:a16="http://schemas.microsoft.com/office/drawing/2014/main" id="{9BF20426-8F4F-4CF7-A602-FD83A28A7D75}"/>
                </a:ext>
              </a:extLst>
            </p:cNvPr>
            <p:cNvSpPr/>
            <p:nvPr/>
          </p:nvSpPr>
          <p:spPr>
            <a:xfrm>
              <a:off x="6436106" y="1228361"/>
              <a:ext cx="321394" cy="460128"/>
            </a:xfrm>
            <a:custGeom>
              <a:avLst/>
              <a:gdLst/>
              <a:ahLst/>
              <a:cxnLst/>
              <a:rect l="l" t="t" r="r" b="b"/>
              <a:pathLst>
                <a:path w="2078" h="2975" extrusionOk="0">
                  <a:moveTo>
                    <a:pt x="1532" y="0"/>
                  </a:moveTo>
                  <a:lnTo>
                    <a:pt x="1" y="0"/>
                  </a:lnTo>
                  <a:lnTo>
                    <a:pt x="1" y="2974"/>
                  </a:lnTo>
                  <a:lnTo>
                    <a:pt x="2078"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8;p21">
              <a:extLst>
                <a:ext uri="{FF2B5EF4-FFF2-40B4-BE49-F238E27FC236}">
                  <a16:creationId xmlns:a16="http://schemas.microsoft.com/office/drawing/2014/main" id="{C737EC4B-7C35-45CB-9EDB-086E9025020A}"/>
                </a:ext>
              </a:extLst>
            </p:cNvPr>
            <p:cNvSpPr/>
            <p:nvPr/>
          </p:nvSpPr>
          <p:spPr>
            <a:xfrm>
              <a:off x="6672899" y="1228361"/>
              <a:ext cx="405841" cy="460128"/>
            </a:xfrm>
            <a:custGeom>
              <a:avLst/>
              <a:gdLst/>
              <a:ahLst/>
              <a:cxnLst/>
              <a:rect l="l" t="t" r="r" b="b"/>
              <a:pathLst>
                <a:path w="2624" h="2975" extrusionOk="0">
                  <a:moveTo>
                    <a:pt x="1527" y="0"/>
                  </a:moveTo>
                  <a:lnTo>
                    <a:pt x="1" y="0"/>
                  </a:lnTo>
                  <a:lnTo>
                    <a:pt x="547" y="2974"/>
                  </a:lnTo>
                  <a:lnTo>
                    <a:pt x="2624"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9;p21">
              <a:extLst>
                <a:ext uri="{FF2B5EF4-FFF2-40B4-BE49-F238E27FC236}">
                  <a16:creationId xmlns:a16="http://schemas.microsoft.com/office/drawing/2014/main" id="{3275F943-6642-4828-87C4-FFFA9C0A0FA3}"/>
                </a:ext>
              </a:extLst>
            </p:cNvPr>
            <p:cNvSpPr/>
            <p:nvPr/>
          </p:nvSpPr>
          <p:spPr>
            <a:xfrm>
              <a:off x="6908919" y="1228361"/>
              <a:ext cx="491061" cy="460128"/>
            </a:xfrm>
            <a:custGeom>
              <a:avLst/>
              <a:gdLst/>
              <a:ahLst/>
              <a:cxnLst/>
              <a:rect l="l" t="t" r="r" b="b"/>
              <a:pathLst>
                <a:path w="3175" h="2975" extrusionOk="0">
                  <a:moveTo>
                    <a:pt x="1531" y="0"/>
                  </a:moveTo>
                  <a:lnTo>
                    <a:pt x="1" y="0"/>
                  </a:lnTo>
                  <a:lnTo>
                    <a:pt x="1098" y="2974"/>
                  </a:lnTo>
                  <a:lnTo>
                    <a:pt x="3174" y="2974"/>
                  </a:lnTo>
                  <a:close/>
                </a:path>
              </a:pathLst>
            </a:custGeom>
            <a:solidFill>
              <a:srgbClr val="940A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40;p21">
              <a:extLst>
                <a:ext uri="{FF2B5EF4-FFF2-40B4-BE49-F238E27FC236}">
                  <a16:creationId xmlns:a16="http://schemas.microsoft.com/office/drawing/2014/main" id="{1ED3A8B3-FB40-40F8-A86B-76A512DC6F32}"/>
                </a:ext>
              </a:extLst>
            </p:cNvPr>
            <p:cNvSpPr/>
            <p:nvPr/>
          </p:nvSpPr>
          <p:spPr>
            <a:xfrm>
              <a:off x="7145712" y="1228361"/>
              <a:ext cx="575508" cy="460128"/>
            </a:xfrm>
            <a:custGeom>
              <a:avLst/>
              <a:gdLst/>
              <a:ahLst/>
              <a:cxnLst/>
              <a:rect l="l" t="t" r="r" b="b"/>
              <a:pathLst>
                <a:path w="3721" h="2975" extrusionOk="0">
                  <a:moveTo>
                    <a:pt x="1531" y="0"/>
                  </a:moveTo>
                  <a:lnTo>
                    <a:pt x="0" y="0"/>
                  </a:lnTo>
                  <a:lnTo>
                    <a:pt x="1643" y="2974"/>
                  </a:lnTo>
                  <a:lnTo>
                    <a:pt x="3720" y="2974"/>
                  </a:lnTo>
                  <a:close/>
                </a:path>
              </a:pathLst>
            </a:custGeom>
            <a:solidFill>
              <a:srgbClr val="343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1;p21">
              <a:extLst>
                <a:ext uri="{FF2B5EF4-FFF2-40B4-BE49-F238E27FC236}">
                  <a16:creationId xmlns:a16="http://schemas.microsoft.com/office/drawing/2014/main" id="{D75689C5-E699-42DB-8BF1-F8495C64168B}"/>
                </a:ext>
              </a:extLst>
            </p:cNvPr>
            <p:cNvSpPr/>
            <p:nvPr/>
          </p:nvSpPr>
          <p:spPr>
            <a:xfrm>
              <a:off x="7945642" y="2616477"/>
              <a:ext cx="430742" cy="857772"/>
            </a:xfrm>
            <a:custGeom>
              <a:avLst/>
              <a:gdLst/>
              <a:ahLst/>
              <a:cxnLst/>
              <a:rect l="l" t="t" r="r" b="b"/>
              <a:pathLst>
                <a:path w="2785" h="5546" extrusionOk="0">
                  <a:moveTo>
                    <a:pt x="1588" y="5181"/>
                  </a:moveTo>
                  <a:cubicBezTo>
                    <a:pt x="1358" y="5056"/>
                    <a:pt x="1141" y="4847"/>
                    <a:pt x="955" y="4609"/>
                  </a:cubicBezTo>
                  <a:cubicBezTo>
                    <a:pt x="911" y="4557"/>
                    <a:pt x="872" y="4501"/>
                    <a:pt x="833" y="4444"/>
                  </a:cubicBezTo>
                  <a:cubicBezTo>
                    <a:pt x="547" y="4037"/>
                    <a:pt x="335" y="3564"/>
                    <a:pt x="231" y="3217"/>
                  </a:cubicBezTo>
                  <a:cubicBezTo>
                    <a:pt x="92" y="2749"/>
                    <a:pt x="31" y="1539"/>
                    <a:pt x="9" y="997"/>
                  </a:cubicBezTo>
                  <a:cubicBezTo>
                    <a:pt x="1" y="833"/>
                    <a:pt x="1" y="728"/>
                    <a:pt x="1" y="728"/>
                  </a:cubicBezTo>
                  <a:lnTo>
                    <a:pt x="668" y="399"/>
                  </a:lnTo>
                  <a:lnTo>
                    <a:pt x="1475" y="0"/>
                  </a:lnTo>
                  <a:cubicBezTo>
                    <a:pt x="1475" y="0"/>
                    <a:pt x="1544" y="156"/>
                    <a:pt x="1648" y="403"/>
                  </a:cubicBezTo>
                  <a:cubicBezTo>
                    <a:pt x="1674" y="455"/>
                    <a:pt x="1696" y="516"/>
                    <a:pt x="1722" y="577"/>
                  </a:cubicBezTo>
                  <a:cubicBezTo>
                    <a:pt x="1731" y="590"/>
                    <a:pt x="1735" y="607"/>
                    <a:pt x="1744" y="624"/>
                  </a:cubicBezTo>
                  <a:cubicBezTo>
                    <a:pt x="1809" y="780"/>
                    <a:pt x="1882" y="963"/>
                    <a:pt x="1956" y="1158"/>
                  </a:cubicBezTo>
                  <a:cubicBezTo>
                    <a:pt x="2277" y="1973"/>
                    <a:pt x="2645" y="3048"/>
                    <a:pt x="2693" y="3737"/>
                  </a:cubicBezTo>
                  <a:cubicBezTo>
                    <a:pt x="2784" y="4977"/>
                    <a:pt x="2242" y="5545"/>
                    <a:pt x="1588" y="518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2;p21">
              <a:extLst>
                <a:ext uri="{FF2B5EF4-FFF2-40B4-BE49-F238E27FC236}">
                  <a16:creationId xmlns:a16="http://schemas.microsoft.com/office/drawing/2014/main" id="{2D2BD717-3C6A-4666-81D3-F6C804253374}"/>
                </a:ext>
              </a:extLst>
            </p:cNvPr>
            <p:cNvSpPr/>
            <p:nvPr/>
          </p:nvSpPr>
          <p:spPr>
            <a:xfrm>
              <a:off x="7945642" y="2678033"/>
              <a:ext cx="128991" cy="625929"/>
            </a:xfrm>
            <a:custGeom>
              <a:avLst/>
              <a:gdLst/>
              <a:ahLst/>
              <a:cxnLst/>
              <a:rect l="l" t="t" r="r" b="b"/>
              <a:pathLst>
                <a:path w="834" h="4047" extrusionOk="0">
                  <a:moveTo>
                    <a:pt x="833" y="4046"/>
                  </a:moveTo>
                  <a:cubicBezTo>
                    <a:pt x="547" y="3639"/>
                    <a:pt x="335" y="3166"/>
                    <a:pt x="231" y="2819"/>
                  </a:cubicBezTo>
                  <a:cubicBezTo>
                    <a:pt x="92" y="2351"/>
                    <a:pt x="31" y="1141"/>
                    <a:pt x="9" y="599"/>
                  </a:cubicBezTo>
                  <a:cubicBezTo>
                    <a:pt x="1" y="435"/>
                    <a:pt x="1" y="330"/>
                    <a:pt x="1" y="330"/>
                  </a:cubicBezTo>
                  <a:lnTo>
                    <a:pt x="668" y="1"/>
                  </a:lnTo>
                  <a:cubicBezTo>
                    <a:pt x="703" y="738"/>
                    <a:pt x="738" y="1557"/>
                    <a:pt x="738" y="1748"/>
                  </a:cubicBezTo>
                  <a:cubicBezTo>
                    <a:pt x="738" y="1956"/>
                    <a:pt x="794" y="3205"/>
                    <a:pt x="833" y="404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43;p21">
              <a:extLst>
                <a:ext uri="{FF2B5EF4-FFF2-40B4-BE49-F238E27FC236}">
                  <a16:creationId xmlns:a16="http://schemas.microsoft.com/office/drawing/2014/main" id="{251FF8C9-7F12-41D6-9C7E-EB84DEFF7114}"/>
                </a:ext>
              </a:extLst>
            </p:cNvPr>
            <p:cNvSpPr/>
            <p:nvPr/>
          </p:nvSpPr>
          <p:spPr>
            <a:xfrm>
              <a:off x="8086542" y="2705564"/>
              <a:ext cx="289842" cy="768685"/>
            </a:xfrm>
            <a:custGeom>
              <a:avLst/>
              <a:gdLst/>
              <a:ahLst/>
              <a:cxnLst/>
              <a:rect l="l" t="t" r="r" b="b"/>
              <a:pathLst>
                <a:path w="1874" h="4970" extrusionOk="0">
                  <a:moveTo>
                    <a:pt x="677" y="4605"/>
                  </a:moveTo>
                  <a:cubicBezTo>
                    <a:pt x="447" y="4480"/>
                    <a:pt x="230" y="4271"/>
                    <a:pt x="44" y="4033"/>
                  </a:cubicBezTo>
                  <a:cubicBezTo>
                    <a:pt x="13" y="3786"/>
                    <a:pt x="0" y="3474"/>
                    <a:pt x="18" y="3079"/>
                  </a:cubicBezTo>
                  <a:cubicBezTo>
                    <a:pt x="65" y="2112"/>
                    <a:pt x="494" y="833"/>
                    <a:pt x="811" y="1"/>
                  </a:cubicBezTo>
                  <a:cubicBezTo>
                    <a:pt x="820" y="14"/>
                    <a:pt x="824" y="31"/>
                    <a:pt x="833" y="48"/>
                  </a:cubicBezTo>
                  <a:cubicBezTo>
                    <a:pt x="1171" y="868"/>
                    <a:pt x="1721" y="2307"/>
                    <a:pt x="1782" y="3161"/>
                  </a:cubicBezTo>
                  <a:cubicBezTo>
                    <a:pt x="1873" y="4401"/>
                    <a:pt x="1331" y="4969"/>
                    <a:pt x="677" y="460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44;p21">
              <a:extLst>
                <a:ext uri="{FF2B5EF4-FFF2-40B4-BE49-F238E27FC236}">
                  <a16:creationId xmlns:a16="http://schemas.microsoft.com/office/drawing/2014/main" id="{8D7B8C76-A6DB-4D28-9F1F-29BD395D6553}"/>
                </a:ext>
              </a:extLst>
            </p:cNvPr>
            <p:cNvSpPr/>
            <p:nvPr/>
          </p:nvSpPr>
          <p:spPr>
            <a:xfrm>
              <a:off x="7969770" y="2678807"/>
              <a:ext cx="278552" cy="169049"/>
            </a:xfrm>
            <a:custGeom>
              <a:avLst/>
              <a:gdLst/>
              <a:ahLst/>
              <a:cxnLst/>
              <a:rect l="l" t="t" r="r" b="b"/>
              <a:pathLst>
                <a:path w="1801" h="1093" extrusionOk="0">
                  <a:moveTo>
                    <a:pt x="1800" y="755"/>
                  </a:moveTo>
                  <a:cubicBezTo>
                    <a:pt x="1111" y="937"/>
                    <a:pt x="361" y="1045"/>
                    <a:pt x="14" y="1093"/>
                  </a:cubicBezTo>
                  <a:cubicBezTo>
                    <a:pt x="5" y="876"/>
                    <a:pt x="1" y="737"/>
                    <a:pt x="1" y="737"/>
                  </a:cubicBezTo>
                  <a:lnTo>
                    <a:pt x="1492" y="0"/>
                  </a:lnTo>
                  <a:cubicBezTo>
                    <a:pt x="1518" y="52"/>
                    <a:pt x="1540" y="113"/>
                    <a:pt x="1566" y="174"/>
                  </a:cubicBezTo>
                  <a:cubicBezTo>
                    <a:pt x="1575" y="187"/>
                    <a:pt x="1579" y="204"/>
                    <a:pt x="1588" y="221"/>
                  </a:cubicBezTo>
                  <a:cubicBezTo>
                    <a:pt x="1653" y="377"/>
                    <a:pt x="1726" y="560"/>
                    <a:pt x="1800" y="75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5;p21">
              <a:extLst>
                <a:ext uri="{FF2B5EF4-FFF2-40B4-BE49-F238E27FC236}">
                  <a16:creationId xmlns:a16="http://schemas.microsoft.com/office/drawing/2014/main" id="{6827C0FD-DFB1-4F5B-B90B-9A0092ED96EA}"/>
                </a:ext>
              </a:extLst>
            </p:cNvPr>
            <p:cNvSpPr/>
            <p:nvPr/>
          </p:nvSpPr>
          <p:spPr>
            <a:xfrm>
              <a:off x="7955076" y="2131603"/>
              <a:ext cx="296493" cy="692126"/>
            </a:xfrm>
            <a:custGeom>
              <a:avLst/>
              <a:gdLst/>
              <a:ahLst/>
              <a:cxnLst/>
              <a:rect l="l" t="t" r="r" b="b"/>
              <a:pathLst>
                <a:path w="1917" h="4475" extrusionOk="0">
                  <a:moveTo>
                    <a:pt x="1717" y="3889"/>
                  </a:moveTo>
                  <a:cubicBezTo>
                    <a:pt x="1496" y="3994"/>
                    <a:pt x="1132" y="4158"/>
                    <a:pt x="720" y="4293"/>
                  </a:cubicBezTo>
                  <a:cubicBezTo>
                    <a:pt x="703" y="4301"/>
                    <a:pt x="685" y="4306"/>
                    <a:pt x="668" y="4310"/>
                  </a:cubicBezTo>
                  <a:cubicBezTo>
                    <a:pt x="464" y="4375"/>
                    <a:pt x="252" y="4431"/>
                    <a:pt x="35" y="4475"/>
                  </a:cubicBezTo>
                  <a:cubicBezTo>
                    <a:pt x="35" y="4475"/>
                    <a:pt x="0" y="3178"/>
                    <a:pt x="48" y="1960"/>
                  </a:cubicBezTo>
                  <a:cubicBezTo>
                    <a:pt x="48" y="1934"/>
                    <a:pt x="48" y="1908"/>
                    <a:pt x="48" y="1882"/>
                  </a:cubicBezTo>
                  <a:cubicBezTo>
                    <a:pt x="78" y="1132"/>
                    <a:pt x="139" y="425"/>
                    <a:pt x="256" y="83"/>
                  </a:cubicBezTo>
                  <a:cubicBezTo>
                    <a:pt x="261" y="74"/>
                    <a:pt x="265" y="65"/>
                    <a:pt x="269" y="52"/>
                  </a:cubicBezTo>
                  <a:cubicBezTo>
                    <a:pt x="269" y="48"/>
                    <a:pt x="274" y="44"/>
                    <a:pt x="274" y="35"/>
                  </a:cubicBezTo>
                  <a:cubicBezTo>
                    <a:pt x="278" y="31"/>
                    <a:pt x="278" y="26"/>
                    <a:pt x="282" y="22"/>
                  </a:cubicBezTo>
                  <a:cubicBezTo>
                    <a:pt x="282" y="13"/>
                    <a:pt x="287" y="9"/>
                    <a:pt x="291" y="0"/>
                  </a:cubicBezTo>
                  <a:cubicBezTo>
                    <a:pt x="291" y="0"/>
                    <a:pt x="1340" y="581"/>
                    <a:pt x="1891" y="3525"/>
                  </a:cubicBezTo>
                  <a:cubicBezTo>
                    <a:pt x="1917" y="3673"/>
                    <a:pt x="1852" y="3824"/>
                    <a:pt x="1717" y="3889"/>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46;p21">
              <a:extLst>
                <a:ext uri="{FF2B5EF4-FFF2-40B4-BE49-F238E27FC236}">
                  <a16:creationId xmlns:a16="http://schemas.microsoft.com/office/drawing/2014/main" id="{CF651B55-FE54-4A79-825D-2E35AE5663BF}"/>
                </a:ext>
              </a:extLst>
            </p:cNvPr>
            <p:cNvSpPr/>
            <p:nvPr/>
          </p:nvSpPr>
          <p:spPr>
            <a:xfrm>
              <a:off x="7955076" y="2131603"/>
              <a:ext cx="103471" cy="692126"/>
            </a:xfrm>
            <a:custGeom>
              <a:avLst/>
              <a:gdLst/>
              <a:ahLst/>
              <a:cxnLst/>
              <a:rect l="l" t="t" r="r" b="b"/>
              <a:pathLst>
                <a:path w="669" h="4475" extrusionOk="0">
                  <a:moveTo>
                    <a:pt x="668" y="4310"/>
                  </a:moveTo>
                  <a:cubicBezTo>
                    <a:pt x="464" y="4375"/>
                    <a:pt x="252" y="4431"/>
                    <a:pt x="35" y="4475"/>
                  </a:cubicBezTo>
                  <a:cubicBezTo>
                    <a:pt x="35" y="4475"/>
                    <a:pt x="0" y="3178"/>
                    <a:pt x="48" y="1960"/>
                  </a:cubicBezTo>
                  <a:cubicBezTo>
                    <a:pt x="48" y="1934"/>
                    <a:pt x="48" y="1908"/>
                    <a:pt x="48" y="1882"/>
                  </a:cubicBezTo>
                  <a:cubicBezTo>
                    <a:pt x="87" y="1110"/>
                    <a:pt x="148" y="412"/>
                    <a:pt x="256" y="83"/>
                  </a:cubicBezTo>
                  <a:cubicBezTo>
                    <a:pt x="261" y="74"/>
                    <a:pt x="265" y="65"/>
                    <a:pt x="269" y="52"/>
                  </a:cubicBezTo>
                  <a:cubicBezTo>
                    <a:pt x="269" y="48"/>
                    <a:pt x="274" y="44"/>
                    <a:pt x="274" y="35"/>
                  </a:cubicBezTo>
                  <a:cubicBezTo>
                    <a:pt x="278" y="31"/>
                    <a:pt x="278" y="26"/>
                    <a:pt x="282" y="22"/>
                  </a:cubicBezTo>
                  <a:cubicBezTo>
                    <a:pt x="282" y="13"/>
                    <a:pt x="287" y="9"/>
                    <a:pt x="291" y="0"/>
                  </a:cubicBezTo>
                  <a:cubicBezTo>
                    <a:pt x="291" y="0"/>
                    <a:pt x="495" y="1852"/>
                    <a:pt x="538" y="2389"/>
                  </a:cubicBezTo>
                  <a:cubicBezTo>
                    <a:pt x="555" y="2589"/>
                    <a:pt x="625" y="3599"/>
                    <a:pt x="668" y="431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47;p21">
              <a:extLst>
                <a:ext uri="{FF2B5EF4-FFF2-40B4-BE49-F238E27FC236}">
                  <a16:creationId xmlns:a16="http://schemas.microsoft.com/office/drawing/2014/main" id="{7EFB54E6-2998-4CF9-A879-B910FD4B62C0}"/>
                </a:ext>
              </a:extLst>
            </p:cNvPr>
            <p:cNvSpPr/>
            <p:nvPr/>
          </p:nvSpPr>
          <p:spPr>
            <a:xfrm>
              <a:off x="8114691" y="2535896"/>
              <a:ext cx="403830" cy="958459"/>
            </a:xfrm>
            <a:custGeom>
              <a:avLst/>
              <a:gdLst/>
              <a:ahLst/>
              <a:cxnLst/>
              <a:rect l="l" t="t" r="r" b="b"/>
              <a:pathLst>
                <a:path w="2611" h="6197" extrusionOk="0">
                  <a:moveTo>
                    <a:pt x="2610" y="521"/>
                  </a:moveTo>
                  <a:cubicBezTo>
                    <a:pt x="2610" y="521"/>
                    <a:pt x="2606" y="781"/>
                    <a:pt x="2593" y="1163"/>
                  </a:cubicBezTo>
                  <a:cubicBezTo>
                    <a:pt x="2563" y="1987"/>
                    <a:pt x="2480" y="3387"/>
                    <a:pt x="2294" y="4068"/>
                  </a:cubicBezTo>
                  <a:cubicBezTo>
                    <a:pt x="1934" y="5394"/>
                    <a:pt x="1240" y="6197"/>
                    <a:pt x="620" y="5763"/>
                  </a:cubicBezTo>
                  <a:cubicBezTo>
                    <a:pt x="0" y="5329"/>
                    <a:pt x="200" y="4163"/>
                    <a:pt x="321" y="3066"/>
                  </a:cubicBezTo>
                  <a:cubicBezTo>
                    <a:pt x="421" y="2169"/>
                    <a:pt x="880" y="694"/>
                    <a:pt x="1045" y="183"/>
                  </a:cubicBezTo>
                  <a:cubicBezTo>
                    <a:pt x="1084" y="66"/>
                    <a:pt x="1106" y="1"/>
                    <a:pt x="1106"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48;p21">
              <a:extLst>
                <a:ext uri="{FF2B5EF4-FFF2-40B4-BE49-F238E27FC236}">
                  <a16:creationId xmlns:a16="http://schemas.microsoft.com/office/drawing/2014/main" id="{38692E94-DD5C-4690-A989-C2C36D7EB560}"/>
                </a:ext>
              </a:extLst>
            </p:cNvPr>
            <p:cNvSpPr/>
            <p:nvPr/>
          </p:nvSpPr>
          <p:spPr>
            <a:xfrm>
              <a:off x="8276317" y="2535896"/>
              <a:ext cx="242205" cy="197971"/>
            </a:xfrm>
            <a:custGeom>
              <a:avLst/>
              <a:gdLst/>
              <a:ahLst/>
              <a:cxnLst/>
              <a:rect l="l" t="t" r="r" b="b"/>
              <a:pathLst>
                <a:path w="1566" h="1280" extrusionOk="0">
                  <a:moveTo>
                    <a:pt x="1565" y="521"/>
                  </a:moveTo>
                  <a:cubicBezTo>
                    <a:pt x="1565" y="521"/>
                    <a:pt x="1561" y="781"/>
                    <a:pt x="1548" y="1163"/>
                  </a:cubicBezTo>
                  <a:cubicBezTo>
                    <a:pt x="616" y="1280"/>
                    <a:pt x="390" y="573"/>
                    <a:pt x="265" y="473"/>
                  </a:cubicBezTo>
                  <a:cubicBezTo>
                    <a:pt x="191" y="417"/>
                    <a:pt x="87" y="291"/>
                    <a:pt x="0" y="183"/>
                  </a:cubicBezTo>
                  <a:cubicBezTo>
                    <a:pt x="39" y="66"/>
                    <a:pt x="61" y="1"/>
                    <a:pt x="61"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49;p21">
              <a:extLst>
                <a:ext uri="{FF2B5EF4-FFF2-40B4-BE49-F238E27FC236}">
                  <a16:creationId xmlns:a16="http://schemas.microsoft.com/office/drawing/2014/main" id="{EA7AB127-7B25-4AF4-800E-5F720DA2784E}"/>
                </a:ext>
              </a:extLst>
            </p:cNvPr>
            <p:cNvSpPr/>
            <p:nvPr/>
          </p:nvSpPr>
          <p:spPr>
            <a:xfrm>
              <a:off x="8293639" y="1791650"/>
              <a:ext cx="330210" cy="584170"/>
            </a:xfrm>
            <a:custGeom>
              <a:avLst/>
              <a:gdLst/>
              <a:ahLst/>
              <a:cxnLst/>
              <a:rect l="l" t="t" r="r" b="b"/>
              <a:pathLst>
                <a:path w="2135" h="3777" extrusionOk="0">
                  <a:moveTo>
                    <a:pt x="2004" y="169"/>
                  </a:moveTo>
                  <a:lnTo>
                    <a:pt x="1154" y="44"/>
                  </a:lnTo>
                  <a:cubicBezTo>
                    <a:pt x="1141" y="44"/>
                    <a:pt x="1128" y="39"/>
                    <a:pt x="1115" y="39"/>
                  </a:cubicBezTo>
                  <a:cubicBezTo>
                    <a:pt x="885" y="0"/>
                    <a:pt x="794" y="104"/>
                    <a:pt x="794" y="104"/>
                  </a:cubicBezTo>
                  <a:lnTo>
                    <a:pt x="846" y="312"/>
                  </a:lnTo>
                  <a:lnTo>
                    <a:pt x="907" y="308"/>
                  </a:lnTo>
                  <a:lnTo>
                    <a:pt x="23" y="3235"/>
                  </a:lnTo>
                  <a:cubicBezTo>
                    <a:pt x="1" y="3304"/>
                    <a:pt x="40" y="3373"/>
                    <a:pt x="105" y="3399"/>
                  </a:cubicBezTo>
                  <a:lnTo>
                    <a:pt x="703" y="3603"/>
                  </a:lnTo>
                  <a:lnTo>
                    <a:pt x="764" y="3725"/>
                  </a:lnTo>
                  <a:cubicBezTo>
                    <a:pt x="764" y="3725"/>
                    <a:pt x="898" y="3777"/>
                    <a:pt x="1068" y="3685"/>
                  </a:cubicBezTo>
                  <a:lnTo>
                    <a:pt x="1068" y="3685"/>
                  </a:lnTo>
                  <a:cubicBezTo>
                    <a:pt x="1068" y="3685"/>
                    <a:pt x="1068" y="3685"/>
                    <a:pt x="1068" y="3685"/>
                  </a:cubicBezTo>
                  <a:lnTo>
                    <a:pt x="1068" y="3685"/>
                  </a:lnTo>
                  <a:cubicBezTo>
                    <a:pt x="1098" y="3672"/>
                    <a:pt x="1124" y="3642"/>
                    <a:pt x="1133" y="3607"/>
                  </a:cubicBezTo>
                  <a:lnTo>
                    <a:pt x="2112" y="338"/>
                  </a:lnTo>
                  <a:cubicBezTo>
                    <a:pt x="2134" y="260"/>
                    <a:pt x="2082" y="182"/>
                    <a:pt x="2004" y="169"/>
                  </a:cubicBezTo>
                  <a:close/>
                </a:path>
              </a:pathLst>
            </a:custGeom>
            <a:solidFill>
              <a:srgbClr val="4F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50;p21">
              <a:extLst>
                <a:ext uri="{FF2B5EF4-FFF2-40B4-BE49-F238E27FC236}">
                  <a16:creationId xmlns:a16="http://schemas.microsoft.com/office/drawing/2014/main" id="{BB6F57AB-F7F4-4AC1-A487-9412BCBAE835}"/>
                </a:ext>
              </a:extLst>
            </p:cNvPr>
            <p:cNvSpPr/>
            <p:nvPr/>
          </p:nvSpPr>
          <p:spPr>
            <a:xfrm>
              <a:off x="8263479" y="1800311"/>
              <a:ext cx="330055" cy="570869"/>
            </a:xfrm>
            <a:custGeom>
              <a:avLst/>
              <a:gdLst/>
              <a:ahLst/>
              <a:cxnLst/>
              <a:rect l="l" t="t" r="r" b="b"/>
              <a:pathLst>
                <a:path w="2134" h="3691" extrusionOk="0">
                  <a:moveTo>
                    <a:pt x="959" y="105"/>
                  </a:moveTo>
                  <a:lnTo>
                    <a:pt x="23" y="3205"/>
                  </a:lnTo>
                  <a:cubicBezTo>
                    <a:pt x="1" y="3274"/>
                    <a:pt x="40" y="3348"/>
                    <a:pt x="105" y="3369"/>
                  </a:cubicBezTo>
                  <a:lnTo>
                    <a:pt x="959" y="3669"/>
                  </a:lnTo>
                  <a:cubicBezTo>
                    <a:pt x="1033" y="3690"/>
                    <a:pt x="1111" y="3651"/>
                    <a:pt x="1132" y="3577"/>
                  </a:cubicBezTo>
                  <a:lnTo>
                    <a:pt x="2112" y="313"/>
                  </a:lnTo>
                  <a:cubicBezTo>
                    <a:pt x="2134" y="235"/>
                    <a:pt x="2082" y="152"/>
                    <a:pt x="2004" y="144"/>
                  </a:cubicBezTo>
                  <a:lnTo>
                    <a:pt x="1106" y="9"/>
                  </a:lnTo>
                  <a:cubicBezTo>
                    <a:pt x="1037" y="1"/>
                    <a:pt x="976" y="40"/>
                    <a:pt x="959"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1;p21">
              <a:extLst>
                <a:ext uri="{FF2B5EF4-FFF2-40B4-BE49-F238E27FC236}">
                  <a16:creationId xmlns:a16="http://schemas.microsoft.com/office/drawing/2014/main" id="{4B905478-738D-46A7-A800-7685BEBCA9D0}"/>
                </a:ext>
              </a:extLst>
            </p:cNvPr>
            <p:cNvSpPr/>
            <p:nvPr/>
          </p:nvSpPr>
          <p:spPr>
            <a:xfrm>
              <a:off x="8248786" y="2006789"/>
              <a:ext cx="438011" cy="663358"/>
            </a:xfrm>
            <a:custGeom>
              <a:avLst/>
              <a:gdLst/>
              <a:ahLst/>
              <a:cxnLst/>
              <a:rect l="l" t="t" r="r" b="b"/>
              <a:pathLst>
                <a:path w="2832" h="4289" extrusionOk="0">
                  <a:moveTo>
                    <a:pt x="2689" y="2750"/>
                  </a:moveTo>
                  <a:cubicBezTo>
                    <a:pt x="2689" y="2750"/>
                    <a:pt x="2806" y="2338"/>
                    <a:pt x="2758" y="2060"/>
                  </a:cubicBezTo>
                  <a:cubicBezTo>
                    <a:pt x="2715" y="1783"/>
                    <a:pt x="2619" y="1609"/>
                    <a:pt x="2619" y="1609"/>
                  </a:cubicBezTo>
                  <a:cubicBezTo>
                    <a:pt x="2619" y="1609"/>
                    <a:pt x="2715" y="1167"/>
                    <a:pt x="2459" y="1011"/>
                  </a:cubicBezTo>
                  <a:cubicBezTo>
                    <a:pt x="2459" y="1011"/>
                    <a:pt x="2498" y="608"/>
                    <a:pt x="2363" y="369"/>
                  </a:cubicBezTo>
                  <a:cubicBezTo>
                    <a:pt x="2229" y="127"/>
                    <a:pt x="2017" y="1"/>
                    <a:pt x="1882" y="140"/>
                  </a:cubicBezTo>
                  <a:cubicBezTo>
                    <a:pt x="1748" y="283"/>
                    <a:pt x="1917" y="565"/>
                    <a:pt x="1917" y="565"/>
                  </a:cubicBezTo>
                  <a:cubicBezTo>
                    <a:pt x="1917" y="565"/>
                    <a:pt x="1943" y="699"/>
                    <a:pt x="1930" y="855"/>
                  </a:cubicBezTo>
                  <a:cubicBezTo>
                    <a:pt x="1895" y="894"/>
                    <a:pt x="1852" y="942"/>
                    <a:pt x="1817" y="994"/>
                  </a:cubicBezTo>
                  <a:cubicBezTo>
                    <a:pt x="1691" y="998"/>
                    <a:pt x="1457" y="1024"/>
                    <a:pt x="1253" y="1146"/>
                  </a:cubicBezTo>
                  <a:cubicBezTo>
                    <a:pt x="967" y="1319"/>
                    <a:pt x="937" y="1354"/>
                    <a:pt x="946" y="1462"/>
                  </a:cubicBezTo>
                  <a:cubicBezTo>
                    <a:pt x="950" y="1570"/>
                    <a:pt x="1097" y="1727"/>
                    <a:pt x="1475" y="1635"/>
                  </a:cubicBezTo>
                  <a:lnTo>
                    <a:pt x="1609" y="1592"/>
                  </a:lnTo>
                  <a:lnTo>
                    <a:pt x="1509" y="1935"/>
                  </a:lnTo>
                  <a:cubicBezTo>
                    <a:pt x="1509" y="1935"/>
                    <a:pt x="1193" y="2039"/>
                    <a:pt x="1123" y="2043"/>
                  </a:cubicBezTo>
                  <a:cubicBezTo>
                    <a:pt x="1058" y="2052"/>
                    <a:pt x="915" y="2147"/>
                    <a:pt x="993" y="2308"/>
                  </a:cubicBezTo>
                  <a:lnTo>
                    <a:pt x="230" y="2043"/>
                  </a:lnTo>
                  <a:cubicBezTo>
                    <a:pt x="230" y="2043"/>
                    <a:pt x="78" y="1995"/>
                    <a:pt x="118" y="1870"/>
                  </a:cubicBezTo>
                  <a:lnTo>
                    <a:pt x="529" y="508"/>
                  </a:lnTo>
                  <a:cubicBezTo>
                    <a:pt x="534" y="487"/>
                    <a:pt x="356" y="283"/>
                    <a:pt x="222" y="413"/>
                  </a:cubicBezTo>
                  <a:cubicBezTo>
                    <a:pt x="87" y="543"/>
                    <a:pt x="61" y="768"/>
                    <a:pt x="35" y="885"/>
                  </a:cubicBezTo>
                  <a:cubicBezTo>
                    <a:pt x="5" y="1002"/>
                    <a:pt x="13" y="1202"/>
                    <a:pt x="35" y="1375"/>
                  </a:cubicBezTo>
                  <a:cubicBezTo>
                    <a:pt x="57" y="1553"/>
                    <a:pt x="0" y="1891"/>
                    <a:pt x="13" y="2017"/>
                  </a:cubicBezTo>
                  <a:cubicBezTo>
                    <a:pt x="31" y="2138"/>
                    <a:pt x="26" y="2407"/>
                    <a:pt x="13" y="2633"/>
                  </a:cubicBezTo>
                  <a:cubicBezTo>
                    <a:pt x="0" y="2858"/>
                    <a:pt x="65" y="3361"/>
                    <a:pt x="308" y="3565"/>
                  </a:cubicBezTo>
                  <a:cubicBezTo>
                    <a:pt x="547" y="3769"/>
                    <a:pt x="599" y="3769"/>
                    <a:pt x="655" y="3864"/>
                  </a:cubicBezTo>
                  <a:cubicBezTo>
                    <a:pt x="712" y="3959"/>
                    <a:pt x="915" y="4233"/>
                    <a:pt x="1227" y="4259"/>
                  </a:cubicBezTo>
                  <a:cubicBezTo>
                    <a:pt x="1540" y="4289"/>
                    <a:pt x="1926" y="4102"/>
                    <a:pt x="2086" y="3877"/>
                  </a:cubicBezTo>
                  <a:cubicBezTo>
                    <a:pt x="2242" y="3647"/>
                    <a:pt x="2697" y="3430"/>
                    <a:pt x="2762" y="3209"/>
                  </a:cubicBezTo>
                  <a:cubicBezTo>
                    <a:pt x="2832" y="2988"/>
                    <a:pt x="2762" y="2819"/>
                    <a:pt x="2689" y="2750"/>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2;p21">
              <a:extLst>
                <a:ext uri="{FF2B5EF4-FFF2-40B4-BE49-F238E27FC236}">
                  <a16:creationId xmlns:a16="http://schemas.microsoft.com/office/drawing/2014/main" id="{F2BF0561-E095-41D7-896A-E051AD2241A5}"/>
                </a:ext>
              </a:extLst>
            </p:cNvPr>
            <p:cNvSpPr/>
            <p:nvPr/>
          </p:nvSpPr>
          <p:spPr>
            <a:xfrm>
              <a:off x="7584344" y="2662357"/>
              <a:ext cx="88167" cy="17659"/>
            </a:xfrm>
            <a:custGeom>
              <a:avLst/>
              <a:gdLst/>
              <a:ahLst/>
              <a:cxnLst/>
              <a:rect l="l" t="t" r="r" b="b"/>
              <a:pathLst>
                <a:path w="694" h="139" extrusionOk="0">
                  <a:moveTo>
                    <a:pt x="668" y="139"/>
                  </a:moveTo>
                  <a:cubicBezTo>
                    <a:pt x="663" y="139"/>
                    <a:pt x="655" y="134"/>
                    <a:pt x="650" y="130"/>
                  </a:cubicBezTo>
                  <a:cubicBezTo>
                    <a:pt x="585" y="69"/>
                    <a:pt x="234" y="91"/>
                    <a:pt x="26" y="121"/>
                  </a:cubicBezTo>
                  <a:cubicBezTo>
                    <a:pt x="13" y="121"/>
                    <a:pt x="4" y="113"/>
                    <a:pt x="0" y="104"/>
                  </a:cubicBezTo>
                  <a:cubicBezTo>
                    <a:pt x="0" y="91"/>
                    <a:pt x="9" y="78"/>
                    <a:pt x="22" y="78"/>
                  </a:cubicBezTo>
                  <a:cubicBezTo>
                    <a:pt x="78" y="69"/>
                    <a:pt x="581" y="0"/>
                    <a:pt x="685" y="100"/>
                  </a:cubicBezTo>
                  <a:cubicBezTo>
                    <a:pt x="694" y="108"/>
                    <a:pt x="694" y="121"/>
                    <a:pt x="685" y="130"/>
                  </a:cubicBezTo>
                  <a:cubicBezTo>
                    <a:pt x="681" y="134"/>
                    <a:pt x="672" y="139"/>
                    <a:pt x="668" y="139"/>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3;p21">
              <a:extLst>
                <a:ext uri="{FF2B5EF4-FFF2-40B4-BE49-F238E27FC236}">
                  <a16:creationId xmlns:a16="http://schemas.microsoft.com/office/drawing/2014/main" id="{82AEF32A-A763-4021-B392-1145A54EE608}"/>
                </a:ext>
              </a:extLst>
            </p:cNvPr>
            <p:cNvSpPr/>
            <p:nvPr/>
          </p:nvSpPr>
          <p:spPr>
            <a:xfrm>
              <a:off x="7545215" y="2728419"/>
              <a:ext cx="141652" cy="68984"/>
            </a:xfrm>
            <a:custGeom>
              <a:avLst/>
              <a:gdLst/>
              <a:ahLst/>
              <a:cxnLst/>
              <a:rect l="l" t="t" r="r" b="b"/>
              <a:pathLst>
                <a:path w="1115" h="543" extrusionOk="0">
                  <a:moveTo>
                    <a:pt x="26" y="542"/>
                  </a:moveTo>
                  <a:cubicBezTo>
                    <a:pt x="13" y="542"/>
                    <a:pt x="5" y="538"/>
                    <a:pt x="5" y="525"/>
                  </a:cubicBezTo>
                  <a:cubicBezTo>
                    <a:pt x="0" y="516"/>
                    <a:pt x="5" y="503"/>
                    <a:pt x="18" y="499"/>
                  </a:cubicBezTo>
                  <a:cubicBezTo>
                    <a:pt x="22" y="499"/>
                    <a:pt x="252" y="425"/>
                    <a:pt x="490" y="282"/>
                  </a:cubicBezTo>
                  <a:lnTo>
                    <a:pt x="551" y="243"/>
                  </a:lnTo>
                  <a:cubicBezTo>
                    <a:pt x="768" y="113"/>
                    <a:pt x="954" y="0"/>
                    <a:pt x="1106" y="152"/>
                  </a:cubicBezTo>
                  <a:cubicBezTo>
                    <a:pt x="1115" y="161"/>
                    <a:pt x="1115" y="174"/>
                    <a:pt x="1106" y="182"/>
                  </a:cubicBezTo>
                  <a:cubicBezTo>
                    <a:pt x="1097" y="191"/>
                    <a:pt x="1080" y="191"/>
                    <a:pt x="1071" y="182"/>
                  </a:cubicBezTo>
                  <a:cubicBezTo>
                    <a:pt x="945" y="57"/>
                    <a:pt x="781" y="156"/>
                    <a:pt x="577" y="282"/>
                  </a:cubicBezTo>
                  <a:lnTo>
                    <a:pt x="512" y="321"/>
                  </a:lnTo>
                  <a:cubicBezTo>
                    <a:pt x="269" y="469"/>
                    <a:pt x="35" y="542"/>
                    <a:pt x="31" y="542"/>
                  </a:cubicBezTo>
                  <a:cubicBezTo>
                    <a:pt x="31" y="542"/>
                    <a:pt x="26" y="542"/>
                    <a:pt x="26" y="542"/>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4;p21">
              <a:extLst>
                <a:ext uri="{FF2B5EF4-FFF2-40B4-BE49-F238E27FC236}">
                  <a16:creationId xmlns:a16="http://schemas.microsoft.com/office/drawing/2014/main" id="{392BB134-3371-4FFC-A9E4-CB7F1C6F6A96}"/>
                </a:ext>
              </a:extLst>
            </p:cNvPr>
            <p:cNvSpPr/>
            <p:nvPr/>
          </p:nvSpPr>
          <p:spPr>
            <a:xfrm>
              <a:off x="7557792" y="2744426"/>
              <a:ext cx="87786" cy="11688"/>
            </a:xfrm>
            <a:custGeom>
              <a:avLst/>
              <a:gdLst/>
              <a:ahLst/>
              <a:cxnLst/>
              <a:rect l="l" t="t" r="r" b="b"/>
              <a:pathLst>
                <a:path w="691" h="92" extrusionOk="0">
                  <a:moveTo>
                    <a:pt x="27" y="78"/>
                  </a:moveTo>
                  <a:cubicBezTo>
                    <a:pt x="18" y="78"/>
                    <a:pt x="10" y="69"/>
                    <a:pt x="5" y="56"/>
                  </a:cubicBezTo>
                  <a:cubicBezTo>
                    <a:pt x="1" y="48"/>
                    <a:pt x="10" y="35"/>
                    <a:pt x="23" y="30"/>
                  </a:cubicBezTo>
                  <a:lnTo>
                    <a:pt x="157" y="0"/>
                  </a:lnTo>
                  <a:cubicBezTo>
                    <a:pt x="161" y="0"/>
                    <a:pt x="161" y="0"/>
                    <a:pt x="166" y="0"/>
                  </a:cubicBezTo>
                  <a:cubicBezTo>
                    <a:pt x="170" y="0"/>
                    <a:pt x="469" y="48"/>
                    <a:pt x="660" y="0"/>
                  </a:cubicBezTo>
                  <a:cubicBezTo>
                    <a:pt x="673" y="0"/>
                    <a:pt x="686" y="4"/>
                    <a:pt x="686" y="17"/>
                  </a:cubicBezTo>
                  <a:cubicBezTo>
                    <a:pt x="690" y="30"/>
                    <a:pt x="682" y="43"/>
                    <a:pt x="669" y="48"/>
                  </a:cubicBezTo>
                  <a:cubicBezTo>
                    <a:pt x="482" y="91"/>
                    <a:pt x="205" y="52"/>
                    <a:pt x="166" y="48"/>
                  </a:cubicBezTo>
                  <a:lnTo>
                    <a:pt x="31" y="74"/>
                  </a:lnTo>
                  <a:cubicBezTo>
                    <a:pt x="31" y="78"/>
                    <a:pt x="27" y="78"/>
                    <a:pt x="27" y="78"/>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5;p21">
              <a:extLst>
                <a:ext uri="{FF2B5EF4-FFF2-40B4-BE49-F238E27FC236}">
                  <a16:creationId xmlns:a16="http://schemas.microsoft.com/office/drawing/2014/main" id="{5D759B8F-8707-492D-9C4F-3DCE5587B343}"/>
                </a:ext>
              </a:extLst>
            </p:cNvPr>
            <p:cNvSpPr/>
            <p:nvPr/>
          </p:nvSpPr>
          <p:spPr>
            <a:xfrm>
              <a:off x="8398348" y="2328800"/>
              <a:ext cx="226739" cy="63722"/>
            </a:xfrm>
            <a:custGeom>
              <a:avLst/>
              <a:gdLst/>
              <a:ahLst/>
              <a:cxnLst/>
              <a:rect l="l" t="t" r="r" b="b"/>
              <a:pathLst>
                <a:path w="1466" h="412" extrusionOk="0">
                  <a:moveTo>
                    <a:pt x="339" y="412"/>
                  </a:moveTo>
                  <a:cubicBezTo>
                    <a:pt x="273" y="412"/>
                    <a:pt x="217" y="403"/>
                    <a:pt x="165" y="382"/>
                  </a:cubicBezTo>
                  <a:cubicBezTo>
                    <a:pt x="39" y="330"/>
                    <a:pt x="5" y="239"/>
                    <a:pt x="5" y="234"/>
                  </a:cubicBezTo>
                  <a:cubicBezTo>
                    <a:pt x="0" y="226"/>
                    <a:pt x="5" y="212"/>
                    <a:pt x="18" y="208"/>
                  </a:cubicBezTo>
                  <a:cubicBezTo>
                    <a:pt x="26" y="204"/>
                    <a:pt x="39" y="208"/>
                    <a:pt x="44" y="221"/>
                  </a:cubicBezTo>
                  <a:cubicBezTo>
                    <a:pt x="48" y="221"/>
                    <a:pt x="78" y="299"/>
                    <a:pt x="182" y="343"/>
                  </a:cubicBezTo>
                  <a:cubicBezTo>
                    <a:pt x="282" y="382"/>
                    <a:pt x="469" y="395"/>
                    <a:pt x="794" y="243"/>
                  </a:cubicBezTo>
                  <a:cubicBezTo>
                    <a:pt x="798" y="243"/>
                    <a:pt x="798" y="243"/>
                    <a:pt x="802" y="243"/>
                  </a:cubicBezTo>
                  <a:cubicBezTo>
                    <a:pt x="802" y="243"/>
                    <a:pt x="1132" y="247"/>
                    <a:pt x="1427" y="9"/>
                  </a:cubicBezTo>
                  <a:cubicBezTo>
                    <a:pt x="1435" y="0"/>
                    <a:pt x="1448" y="0"/>
                    <a:pt x="1457" y="9"/>
                  </a:cubicBezTo>
                  <a:cubicBezTo>
                    <a:pt x="1466" y="22"/>
                    <a:pt x="1466" y="35"/>
                    <a:pt x="1453" y="43"/>
                  </a:cubicBezTo>
                  <a:cubicBezTo>
                    <a:pt x="1162" y="278"/>
                    <a:pt x="854" y="286"/>
                    <a:pt x="807" y="286"/>
                  </a:cubicBezTo>
                  <a:cubicBezTo>
                    <a:pt x="625" y="373"/>
                    <a:pt x="469" y="412"/>
                    <a:pt x="339" y="412"/>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6;p21">
              <a:extLst>
                <a:ext uri="{FF2B5EF4-FFF2-40B4-BE49-F238E27FC236}">
                  <a16:creationId xmlns:a16="http://schemas.microsoft.com/office/drawing/2014/main" id="{70D5AF2F-9578-4F19-9CA2-ED442EBF7DCD}"/>
                </a:ext>
              </a:extLst>
            </p:cNvPr>
            <p:cNvSpPr/>
            <p:nvPr/>
          </p:nvSpPr>
          <p:spPr>
            <a:xfrm>
              <a:off x="8420465" y="2362208"/>
              <a:ext cx="248237" cy="116153"/>
            </a:xfrm>
            <a:custGeom>
              <a:avLst/>
              <a:gdLst/>
              <a:ahLst/>
              <a:cxnLst/>
              <a:rect l="l" t="t" r="r" b="b"/>
              <a:pathLst>
                <a:path w="1605" h="751" extrusionOk="0">
                  <a:moveTo>
                    <a:pt x="230" y="751"/>
                  </a:moveTo>
                  <a:cubicBezTo>
                    <a:pt x="152" y="751"/>
                    <a:pt x="83" y="716"/>
                    <a:pt x="44" y="647"/>
                  </a:cubicBezTo>
                  <a:cubicBezTo>
                    <a:pt x="5" y="582"/>
                    <a:pt x="0" y="491"/>
                    <a:pt x="31" y="439"/>
                  </a:cubicBezTo>
                  <a:cubicBezTo>
                    <a:pt x="83" y="361"/>
                    <a:pt x="274" y="222"/>
                    <a:pt x="391" y="192"/>
                  </a:cubicBezTo>
                  <a:cubicBezTo>
                    <a:pt x="421" y="187"/>
                    <a:pt x="473" y="166"/>
                    <a:pt x="529" y="148"/>
                  </a:cubicBezTo>
                  <a:cubicBezTo>
                    <a:pt x="698" y="88"/>
                    <a:pt x="928" y="1"/>
                    <a:pt x="1076" y="27"/>
                  </a:cubicBezTo>
                  <a:cubicBezTo>
                    <a:pt x="1275" y="62"/>
                    <a:pt x="1583" y="421"/>
                    <a:pt x="1596" y="439"/>
                  </a:cubicBezTo>
                  <a:cubicBezTo>
                    <a:pt x="1605" y="447"/>
                    <a:pt x="1605" y="460"/>
                    <a:pt x="1596" y="469"/>
                  </a:cubicBezTo>
                  <a:cubicBezTo>
                    <a:pt x="1587" y="478"/>
                    <a:pt x="1570" y="478"/>
                    <a:pt x="1561" y="469"/>
                  </a:cubicBezTo>
                  <a:cubicBezTo>
                    <a:pt x="1561" y="465"/>
                    <a:pt x="1249" y="101"/>
                    <a:pt x="1067" y="70"/>
                  </a:cubicBezTo>
                  <a:cubicBezTo>
                    <a:pt x="933" y="49"/>
                    <a:pt x="698" y="135"/>
                    <a:pt x="547" y="187"/>
                  </a:cubicBezTo>
                  <a:cubicBezTo>
                    <a:pt x="486" y="213"/>
                    <a:pt x="434" y="231"/>
                    <a:pt x="404" y="235"/>
                  </a:cubicBezTo>
                  <a:cubicBezTo>
                    <a:pt x="291" y="265"/>
                    <a:pt x="113" y="400"/>
                    <a:pt x="70" y="465"/>
                  </a:cubicBezTo>
                  <a:cubicBezTo>
                    <a:pt x="48" y="495"/>
                    <a:pt x="52" y="569"/>
                    <a:pt x="83" y="625"/>
                  </a:cubicBezTo>
                  <a:cubicBezTo>
                    <a:pt x="109" y="664"/>
                    <a:pt x="156" y="712"/>
                    <a:pt x="248" y="708"/>
                  </a:cubicBezTo>
                  <a:cubicBezTo>
                    <a:pt x="438" y="695"/>
                    <a:pt x="577" y="630"/>
                    <a:pt x="581" y="630"/>
                  </a:cubicBezTo>
                  <a:cubicBezTo>
                    <a:pt x="581" y="630"/>
                    <a:pt x="586" y="630"/>
                    <a:pt x="590" y="630"/>
                  </a:cubicBezTo>
                  <a:cubicBezTo>
                    <a:pt x="594" y="630"/>
                    <a:pt x="872" y="647"/>
                    <a:pt x="1067" y="569"/>
                  </a:cubicBezTo>
                  <a:cubicBezTo>
                    <a:pt x="1080" y="564"/>
                    <a:pt x="1093" y="569"/>
                    <a:pt x="1097" y="577"/>
                  </a:cubicBezTo>
                  <a:cubicBezTo>
                    <a:pt x="1102" y="590"/>
                    <a:pt x="1097" y="603"/>
                    <a:pt x="1084" y="608"/>
                  </a:cubicBezTo>
                  <a:cubicBezTo>
                    <a:pt x="894" y="690"/>
                    <a:pt x="638" y="677"/>
                    <a:pt x="594" y="673"/>
                  </a:cubicBezTo>
                  <a:cubicBezTo>
                    <a:pt x="564" y="686"/>
                    <a:pt x="430" y="742"/>
                    <a:pt x="248" y="751"/>
                  </a:cubicBezTo>
                  <a:cubicBezTo>
                    <a:pt x="243" y="751"/>
                    <a:pt x="239" y="751"/>
                    <a:pt x="230" y="75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7;p21">
              <a:extLst>
                <a:ext uri="{FF2B5EF4-FFF2-40B4-BE49-F238E27FC236}">
                  <a16:creationId xmlns:a16="http://schemas.microsoft.com/office/drawing/2014/main" id="{D4D0379B-16CA-496B-8651-A066F506398E}"/>
                </a:ext>
              </a:extLst>
            </p:cNvPr>
            <p:cNvSpPr/>
            <p:nvPr/>
          </p:nvSpPr>
          <p:spPr>
            <a:xfrm>
              <a:off x="7612420" y="2917330"/>
              <a:ext cx="60091" cy="37605"/>
            </a:xfrm>
            <a:custGeom>
              <a:avLst/>
              <a:gdLst/>
              <a:ahLst/>
              <a:cxnLst/>
              <a:rect l="l" t="t" r="r" b="b"/>
              <a:pathLst>
                <a:path w="473" h="296" extrusionOk="0">
                  <a:moveTo>
                    <a:pt x="447" y="295"/>
                  </a:moveTo>
                  <a:cubicBezTo>
                    <a:pt x="442" y="295"/>
                    <a:pt x="442" y="295"/>
                    <a:pt x="438" y="295"/>
                  </a:cubicBezTo>
                  <a:cubicBezTo>
                    <a:pt x="122" y="187"/>
                    <a:pt x="13" y="48"/>
                    <a:pt x="9" y="40"/>
                  </a:cubicBezTo>
                  <a:cubicBezTo>
                    <a:pt x="0" y="31"/>
                    <a:pt x="5" y="18"/>
                    <a:pt x="13" y="9"/>
                  </a:cubicBezTo>
                  <a:cubicBezTo>
                    <a:pt x="22" y="0"/>
                    <a:pt x="39" y="5"/>
                    <a:pt x="44" y="14"/>
                  </a:cubicBezTo>
                  <a:cubicBezTo>
                    <a:pt x="48" y="14"/>
                    <a:pt x="148" y="148"/>
                    <a:pt x="455" y="252"/>
                  </a:cubicBezTo>
                  <a:cubicBezTo>
                    <a:pt x="464" y="256"/>
                    <a:pt x="473" y="269"/>
                    <a:pt x="468" y="282"/>
                  </a:cubicBezTo>
                  <a:cubicBezTo>
                    <a:pt x="464" y="291"/>
                    <a:pt x="455" y="295"/>
                    <a:pt x="447" y="29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8;p21">
              <a:extLst>
                <a:ext uri="{FF2B5EF4-FFF2-40B4-BE49-F238E27FC236}">
                  <a16:creationId xmlns:a16="http://schemas.microsoft.com/office/drawing/2014/main" id="{55CD9C25-6654-42A7-B74A-7156866E4B32}"/>
                </a:ext>
              </a:extLst>
            </p:cNvPr>
            <p:cNvSpPr/>
            <p:nvPr/>
          </p:nvSpPr>
          <p:spPr>
            <a:xfrm>
              <a:off x="7596921" y="2919490"/>
              <a:ext cx="40400" cy="70636"/>
            </a:xfrm>
            <a:custGeom>
              <a:avLst/>
              <a:gdLst/>
              <a:ahLst/>
              <a:cxnLst/>
              <a:rect l="l" t="t" r="r" b="b"/>
              <a:pathLst>
                <a:path w="318" h="556" extrusionOk="0">
                  <a:moveTo>
                    <a:pt x="291" y="556"/>
                  </a:moveTo>
                  <a:cubicBezTo>
                    <a:pt x="287" y="556"/>
                    <a:pt x="283" y="556"/>
                    <a:pt x="278" y="551"/>
                  </a:cubicBezTo>
                  <a:cubicBezTo>
                    <a:pt x="1" y="313"/>
                    <a:pt x="31" y="36"/>
                    <a:pt x="36" y="23"/>
                  </a:cubicBezTo>
                  <a:cubicBezTo>
                    <a:pt x="36" y="10"/>
                    <a:pt x="49" y="1"/>
                    <a:pt x="62" y="1"/>
                  </a:cubicBezTo>
                  <a:cubicBezTo>
                    <a:pt x="75" y="5"/>
                    <a:pt x="83" y="14"/>
                    <a:pt x="79" y="27"/>
                  </a:cubicBezTo>
                  <a:cubicBezTo>
                    <a:pt x="79" y="31"/>
                    <a:pt x="49" y="296"/>
                    <a:pt x="309" y="517"/>
                  </a:cubicBezTo>
                  <a:cubicBezTo>
                    <a:pt x="317" y="525"/>
                    <a:pt x="317" y="538"/>
                    <a:pt x="309" y="547"/>
                  </a:cubicBezTo>
                  <a:cubicBezTo>
                    <a:pt x="304" y="551"/>
                    <a:pt x="300" y="556"/>
                    <a:pt x="291" y="55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21">
              <a:extLst>
                <a:ext uri="{FF2B5EF4-FFF2-40B4-BE49-F238E27FC236}">
                  <a16:creationId xmlns:a16="http://schemas.microsoft.com/office/drawing/2014/main" id="{4E9359B7-1580-488F-958D-BAA2215CC12F}"/>
                </a:ext>
              </a:extLst>
            </p:cNvPr>
            <p:cNvSpPr/>
            <p:nvPr/>
          </p:nvSpPr>
          <p:spPr>
            <a:xfrm>
              <a:off x="6632068" y="3914577"/>
              <a:ext cx="1489424" cy="793586"/>
            </a:xfrm>
            <a:custGeom>
              <a:avLst/>
              <a:gdLst/>
              <a:ahLst/>
              <a:cxnLst/>
              <a:rect l="l" t="t" r="r" b="b"/>
              <a:pathLst>
                <a:path w="9630" h="5131" extrusionOk="0">
                  <a:moveTo>
                    <a:pt x="0" y="5130"/>
                  </a:moveTo>
                  <a:lnTo>
                    <a:pt x="269" y="3279"/>
                  </a:lnTo>
                  <a:cubicBezTo>
                    <a:pt x="238" y="2646"/>
                    <a:pt x="451" y="1302"/>
                    <a:pt x="581" y="547"/>
                  </a:cubicBezTo>
                  <a:cubicBezTo>
                    <a:pt x="637" y="218"/>
                    <a:pt x="676" y="1"/>
                    <a:pt x="676" y="1"/>
                  </a:cubicBezTo>
                  <a:lnTo>
                    <a:pt x="9088" y="1"/>
                  </a:lnTo>
                  <a:lnTo>
                    <a:pt x="9205" y="1120"/>
                  </a:lnTo>
                  <a:lnTo>
                    <a:pt x="9630" y="513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0;p21">
              <a:extLst>
                <a:ext uri="{FF2B5EF4-FFF2-40B4-BE49-F238E27FC236}">
                  <a16:creationId xmlns:a16="http://schemas.microsoft.com/office/drawing/2014/main" id="{41157863-2E06-4417-8052-2D43EFA076C7}"/>
                </a:ext>
              </a:extLst>
            </p:cNvPr>
            <p:cNvSpPr/>
            <p:nvPr/>
          </p:nvSpPr>
          <p:spPr>
            <a:xfrm>
              <a:off x="7010844" y="1201450"/>
              <a:ext cx="583551" cy="555402"/>
            </a:xfrm>
            <a:custGeom>
              <a:avLst/>
              <a:gdLst/>
              <a:ahLst/>
              <a:cxnLst/>
              <a:rect l="l" t="t" r="r" b="b"/>
              <a:pathLst>
                <a:path w="3773" h="3591" extrusionOk="0">
                  <a:moveTo>
                    <a:pt x="538" y="3448"/>
                  </a:moveTo>
                  <a:lnTo>
                    <a:pt x="66" y="2086"/>
                  </a:lnTo>
                  <a:cubicBezTo>
                    <a:pt x="5" y="1921"/>
                    <a:pt x="1" y="1739"/>
                    <a:pt x="53" y="1570"/>
                  </a:cubicBezTo>
                  <a:cubicBezTo>
                    <a:pt x="178" y="1150"/>
                    <a:pt x="530" y="400"/>
                    <a:pt x="1414" y="235"/>
                  </a:cubicBezTo>
                  <a:cubicBezTo>
                    <a:pt x="2663" y="1"/>
                    <a:pt x="3066" y="521"/>
                    <a:pt x="3331" y="538"/>
                  </a:cubicBezTo>
                  <a:cubicBezTo>
                    <a:pt x="3591" y="551"/>
                    <a:pt x="3773" y="1570"/>
                    <a:pt x="3109" y="2030"/>
                  </a:cubicBezTo>
                  <a:cubicBezTo>
                    <a:pt x="2450" y="2489"/>
                    <a:pt x="1323" y="3183"/>
                    <a:pt x="1323" y="3183"/>
                  </a:cubicBezTo>
                  <a:lnTo>
                    <a:pt x="1037" y="3591"/>
                  </a:lnTo>
                  <a:close/>
                </a:path>
              </a:pathLst>
            </a:custGeom>
            <a:solidFill>
              <a:srgbClr val="8D4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1;p21">
              <a:extLst>
                <a:ext uri="{FF2B5EF4-FFF2-40B4-BE49-F238E27FC236}">
                  <a16:creationId xmlns:a16="http://schemas.microsoft.com/office/drawing/2014/main" id="{93CE4CDB-B1CF-4249-814B-3555DA610824}"/>
                </a:ext>
              </a:extLst>
            </p:cNvPr>
            <p:cNvSpPr/>
            <p:nvPr/>
          </p:nvSpPr>
          <p:spPr>
            <a:xfrm>
              <a:off x="7486285" y="4190190"/>
              <a:ext cx="46399" cy="517973"/>
            </a:xfrm>
            <a:custGeom>
              <a:avLst/>
              <a:gdLst/>
              <a:ahLst/>
              <a:cxnLst/>
              <a:rect l="l" t="t" r="r" b="b"/>
              <a:pathLst>
                <a:path w="300" h="3349" extrusionOk="0">
                  <a:moveTo>
                    <a:pt x="300" y="3348"/>
                  </a:moveTo>
                  <a:lnTo>
                    <a:pt x="1" y="3348"/>
                  </a:lnTo>
                  <a:lnTo>
                    <a:pt x="1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2;p21">
              <a:extLst>
                <a:ext uri="{FF2B5EF4-FFF2-40B4-BE49-F238E27FC236}">
                  <a16:creationId xmlns:a16="http://schemas.microsoft.com/office/drawing/2014/main" id="{CEF6B0EE-EDE2-41B5-92E4-2E39AF2A5F61}"/>
                </a:ext>
              </a:extLst>
            </p:cNvPr>
            <p:cNvSpPr/>
            <p:nvPr/>
          </p:nvSpPr>
          <p:spPr>
            <a:xfrm>
              <a:off x="6721928" y="3914577"/>
              <a:ext cx="1333831" cy="173225"/>
            </a:xfrm>
            <a:custGeom>
              <a:avLst/>
              <a:gdLst/>
              <a:ahLst/>
              <a:cxnLst/>
              <a:rect l="l" t="t" r="r" b="b"/>
              <a:pathLst>
                <a:path w="8624" h="1120" extrusionOk="0">
                  <a:moveTo>
                    <a:pt x="8624" y="1120"/>
                  </a:moveTo>
                  <a:cubicBezTo>
                    <a:pt x="7050" y="1063"/>
                    <a:pt x="1054" y="842"/>
                    <a:pt x="317" y="647"/>
                  </a:cubicBezTo>
                  <a:cubicBezTo>
                    <a:pt x="191" y="612"/>
                    <a:pt x="87" y="582"/>
                    <a:pt x="0" y="547"/>
                  </a:cubicBezTo>
                  <a:cubicBezTo>
                    <a:pt x="56" y="218"/>
                    <a:pt x="95" y="1"/>
                    <a:pt x="95" y="1"/>
                  </a:cubicBezTo>
                  <a:lnTo>
                    <a:pt x="850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3;p21">
              <a:extLst>
                <a:ext uri="{FF2B5EF4-FFF2-40B4-BE49-F238E27FC236}">
                  <a16:creationId xmlns:a16="http://schemas.microsoft.com/office/drawing/2014/main" id="{F2BD236D-66C6-40FE-930B-0F15BB7BD0D1}"/>
                </a:ext>
              </a:extLst>
            </p:cNvPr>
            <p:cNvSpPr/>
            <p:nvPr/>
          </p:nvSpPr>
          <p:spPr>
            <a:xfrm>
              <a:off x="6611188" y="2019626"/>
              <a:ext cx="1499632" cy="1971669"/>
            </a:xfrm>
            <a:custGeom>
              <a:avLst/>
              <a:gdLst/>
              <a:ahLst/>
              <a:cxnLst/>
              <a:rect l="l" t="t" r="r" b="b"/>
              <a:pathLst>
                <a:path w="9696" h="12748" extrusionOk="0">
                  <a:moveTo>
                    <a:pt x="8989" y="12747"/>
                  </a:moveTo>
                  <a:lnTo>
                    <a:pt x="1015" y="12747"/>
                  </a:lnTo>
                  <a:cubicBezTo>
                    <a:pt x="1015" y="12747"/>
                    <a:pt x="521" y="12570"/>
                    <a:pt x="699" y="11910"/>
                  </a:cubicBezTo>
                  <a:cubicBezTo>
                    <a:pt x="881" y="11256"/>
                    <a:pt x="1106" y="7007"/>
                    <a:pt x="1106" y="7007"/>
                  </a:cubicBezTo>
                  <a:lnTo>
                    <a:pt x="1" y="1019"/>
                  </a:lnTo>
                  <a:cubicBezTo>
                    <a:pt x="1" y="1019"/>
                    <a:pt x="2077" y="386"/>
                    <a:pt x="2845" y="226"/>
                  </a:cubicBezTo>
                  <a:cubicBezTo>
                    <a:pt x="3617" y="70"/>
                    <a:pt x="5876" y="0"/>
                    <a:pt x="6374" y="113"/>
                  </a:cubicBezTo>
                  <a:cubicBezTo>
                    <a:pt x="6868" y="226"/>
                    <a:pt x="8980" y="724"/>
                    <a:pt x="8980" y="724"/>
                  </a:cubicBezTo>
                  <a:cubicBezTo>
                    <a:pt x="8980" y="724"/>
                    <a:pt x="9132" y="10467"/>
                    <a:pt x="9197" y="10918"/>
                  </a:cubicBezTo>
                  <a:cubicBezTo>
                    <a:pt x="9266" y="11369"/>
                    <a:pt x="9626" y="11845"/>
                    <a:pt x="9652" y="12002"/>
                  </a:cubicBezTo>
                  <a:cubicBezTo>
                    <a:pt x="9652" y="12010"/>
                    <a:pt x="9652" y="12015"/>
                    <a:pt x="9652" y="12023"/>
                  </a:cubicBezTo>
                  <a:cubicBezTo>
                    <a:pt x="9695" y="12413"/>
                    <a:pt x="9379" y="12747"/>
                    <a:pt x="8989" y="12747"/>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4;p21">
              <a:extLst>
                <a:ext uri="{FF2B5EF4-FFF2-40B4-BE49-F238E27FC236}">
                  <a16:creationId xmlns:a16="http://schemas.microsoft.com/office/drawing/2014/main" id="{30456A00-C5F7-42B8-996C-8C848E3BAE31}"/>
                </a:ext>
              </a:extLst>
            </p:cNvPr>
            <p:cNvSpPr/>
            <p:nvPr/>
          </p:nvSpPr>
          <p:spPr>
            <a:xfrm>
              <a:off x="7400446" y="2215431"/>
              <a:ext cx="118164" cy="1781895"/>
            </a:xfrm>
            <a:custGeom>
              <a:avLst/>
              <a:gdLst/>
              <a:ahLst/>
              <a:cxnLst/>
              <a:rect l="l" t="t" r="r" b="b"/>
              <a:pathLst>
                <a:path w="764" h="11521" extrusionOk="0">
                  <a:moveTo>
                    <a:pt x="707" y="11520"/>
                  </a:moveTo>
                  <a:lnTo>
                    <a:pt x="707" y="11520"/>
                  </a:lnTo>
                  <a:cubicBezTo>
                    <a:pt x="686" y="11520"/>
                    <a:pt x="668" y="11503"/>
                    <a:pt x="668" y="11481"/>
                  </a:cubicBezTo>
                  <a:cubicBezTo>
                    <a:pt x="668" y="11429"/>
                    <a:pt x="690" y="6014"/>
                    <a:pt x="551" y="4002"/>
                  </a:cubicBezTo>
                  <a:cubicBezTo>
                    <a:pt x="413" y="1995"/>
                    <a:pt x="9" y="65"/>
                    <a:pt x="5" y="44"/>
                  </a:cubicBezTo>
                  <a:cubicBezTo>
                    <a:pt x="1" y="26"/>
                    <a:pt x="14" y="5"/>
                    <a:pt x="31" y="5"/>
                  </a:cubicBezTo>
                  <a:cubicBezTo>
                    <a:pt x="53" y="0"/>
                    <a:pt x="70" y="9"/>
                    <a:pt x="74" y="31"/>
                  </a:cubicBezTo>
                  <a:cubicBezTo>
                    <a:pt x="79" y="48"/>
                    <a:pt x="486" y="1986"/>
                    <a:pt x="625" y="3998"/>
                  </a:cubicBezTo>
                  <a:cubicBezTo>
                    <a:pt x="764" y="6010"/>
                    <a:pt x="742" y="11429"/>
                    <a:pt x="742" y="11481"/>
                  </a:cubicBezTo>
                  <a:cubicBezTo>
                    <a:pt x="742" y="11503"/>
                    <a:pt x="725" y="11520"/>
                    <a:pt x="707" y="1152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5;p21">
              <a:extLst>
                <a:ext uri="{FF2B5EF4-FFF2-40B4-BE49-F238E27FC236}">
                  <a16:creationId xmlns:a16="http://schemas.microsoft.com/office/drawing/2014/main" id="{DF3682A3-70F3-4EDB-AC7E-EB28A656B747}"/>
                </a:ext>
              </a:extLst>
            </p:cNvPr>
            <p:cNvSpPr/>
            <p:nvPr/>
          </p:nvSpPr>
          <p:spPr>
            <a:xfrm>
              <a:off x="6611188" y="2177229"/>
              <a:ext cx="1352700" cy="1814066"/>
            </a:xfrm>
            <a:custGeom>
              <a:avLst/>
              <a:gdLst/>
              <a:ahLst/>
              <a:cxnLst/>
              <a:rect l="l" t="t" r="r" b="b"/>
              <a:pathLst>
                <a:path w="8746" h="11729" extrusionOk="0">
                  <a:moveTo>
                    <a:pt x="8520" y="1500"/>
                  </a:moveTo>
                  <a:lnTo>
                    <a:pt x="6964" y="2571"/>
                  </a:lnTo>
                  <a:lnTo>
                    <a:pt x="6270" y="2589"/>
                  </a:lnTo>
                  <a:cubicBezTo>
                    <a:pt x="6270" y="2589"/>
                    <a:pt x="5910" y="2554"/>
                    <a:pt x="5555" y="2662"/>
                  </a:cubicBezTo>
                  <a:cubicBezTo>
                    <a:pt x="5203" y="2775"/>
                    <a:pt x="5017" y="3161"/>
                    <a:pt x="5017" y="3161"/>
                  </a:cubicBezTo>
                  <a:lnTo>
                    <a:pt x="5290" y="5069"/>
                  </a:lnTo>
                  <a:lnTo>
                    <a:pt x="1826" y="8355"/>
                  </a:lnTo>
                  <a:cubicBezTo>
                    <a:pt x="1835" y="6816"/>
                    <a:pt x="1587" y="5533"/>
                    <a:pt x="1696" y="5520"/>
                  </a:cubicBezTo>
                  <a:cubicBezTo>
                    <a:pt x="1830" y="5502"/>
                    <a:pt x="1943" y="5259"/>
                    <a:pt x="1943" y="5259"/>
                  </a:cubicBezTo>
                  <a:cubicBezTo>
                    <a:pt x="1943" y="5259"/>
                    <a:pt x="2034" y="4314"/>
                    <a:pt x="1696" y="2359"/>
                  </a:cubicBezTo>
                  <a:cubicBezTo>
                    <a:pt x="1353" y="403"/>
                    <a:pt x="1" y="0"/>
                    <a:pt x="1" y="0"/>
                  </a:cubicBezTo>
                  <a:lnTo>
                    <a:pt x="1106" y="5988"/>
                  </a:lnTo>
                  <a:cubicBezTo>
                    <a:pt x="1106" y="5988"/>
                    <a:pt x="881" y="10237"/>
                    <a:pt x="699" y="10891"/>
                  </a:cubicBezTo>
                  <a:cubicBezTo>
                    <a:pt x="521" y="11551"/>
                    <a:pt x="1015" y="11728"/>
                    <a:pt x="1015" y="11728"/>
                  </a:cubicBezTo>
                  <a:lnTo>
                    <a:pt x="1748" y="11728"/>
                  </a:lnTo>
                  <a:cubicBezTo>
                    <a:pt x="1666" y="11290"/>
                    <a:pt x="1627" y="10657"/>
                    <a:pt x="1735" y="9799"/>
                  </a:cubicBezTo>
                  <a:cubicBezTo>
                    <a:pt x="2064" y="9617"/>
                    <a:pt x="2702" y="9240"/>
                    <a:pt x="3105" y="8858"/>
                  </a:cubicBezTo>
                  <a:cubicBezTo>
                    <a:pt x="3673" y="8329"/>
                    <a:pt x="5650" y="5931"/>
                    <a:pt x="5815" y="5771"/>
                  </a:cubicBezTo>
                  <a:cubicBezTo>
                    <a:pt x="5980" y="5615"/>
                    <a:pt x="6925" y="5242"/>
                    <a:pt x="7246" y="4882"/>
                  </a:cubicBezTo>
                  <a:cubicBezTo>
                    <a:pt x="7562" y="4518"/>
                    <a:pt x="7605" y="3490"/>
                    <a:pt x="7605" y="3417"/>
                  </a:cubicBezTo>
                  <a:cubicBezTo>
                    <a:pt x="7605" y="3339"/>
                    <a:pt x="7731" y="3005"/>
                    <a:pt x="7762" y="2905"/>
                  </a:cubicBezTo>
                  <a:cubicBezTo>
                    <a:pt x="7796" y="2810"/>
                    <a:pt x="8295" y="2372"/>
                    <a:pt x="8520" y="2012"/>
                  </a:cubicBezTo>
                  <a:cubicBezTo>
                    <a:pt x="8746" y="1648"/>
                    <a:pt x="8520" y="1500"/>
                    <a:pt x="8520" y="150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6;p21">
              <a:extLst>
                <a:ext uri="{FF2B5EF4-FFF2-40B4-BE49-F238E27FC236}">
                  <a16:creationId xmlns:a16="http://schemas.microsoft.com/office/drawing/2014/main" id="{B506818E-9265-4895-A16A-FFE6E51A9A2B}"/>
                </a:ext>
              </a:extLst>
            </p:cNvPr>
            <p:cNvSpPr/>
            <p:nvPr/>
          </p:nvSpPr>
          <p:spPr>
            <a:xfrm>
              <a:off x="6341606" y="2373035"/>
              <a:ext cx="1617023" cy="1443179"/>
            </a:xfrm>
            <a:custGeom>
              <a:avLst/>
              <a:gdLst/>
              <a:ahLst/>
              <a:cxnLst/>
              <a:rect l="l" t="t" r="r" b="b"/>
              <a:pathLst>
                <a:path w="10455" h="9331" extrusionOk="0">
                  <a:moveTo>
                    <a:pt x="7614" y="1739"/>
                  </a:moveTo>
                  <a:cubicBezTo>
                    <a:pt x="7514" y="1713"/>
                    <a:pt x="7436" y="1734"/>
                    <a:pt x="7389" y="1739"/>
                  </a:cubicBezTo>
                  <a:cubicBezTo>
                    <a:pt x="7341" y="1743"/>
                    <a:pt x="7298" y="1704"/>
                    <a:pt x="7298" y="1704"/>
                  </a:cubicBezTo>
                  <a:cubicBezTo>
                    <a:pt x="7363" y="1691"/>
                    <a:pt x="7610" y="1435"/>
                    <a:pt x="7610" y="1435"/>
                  </a:cubicBezTo>
                  <a:cubicBezTo>
                    <a:pt x="7640" y="1435"/>
                    <a:pt x="7723" y="1409"/>
                    <a:pt x="7723" y="1409"/>
                  </a:cubicBezTo>
                  <a:cubicBezTo>
                    <a:pt x="7679" y="1565"/>
                    <a:pt x="7814" y="1604"/>
                    <a:pt x="7814" y="1604"/>
                  </a:cubicBezTo>
                  <a:close/>
                  <a:moveTo>
                    <a:pt x="10250" y="100"/>
                  </a:moveTo>
                  <a:cubicBezTo>
                    <a:pt x="10051" y="0"/>
                    <a:pt x="9609" y="304"/>
                    <a:pt x="9335" y="516"/>
                  </a:cubicBezTo>
                  <a:cubicBezTo>
                    <a:pt x="9067" y="733"/>
                    <a:pt x="8672" y="1093"/>
                    <a:pt x="8672" y="1093"/>
                  </a:cubicBezTo>
                  <a:cubicBezTo>
                    <a:pt x="8672" y="1093"/>
                    <a:pt x="8295" y="1119"/>
                    <a:pt x="8173" y="1127"/>
                  </a:cubicBezTo>
                  <a:cubicBezTo>
                    <a:pt x="8048" y="1140"/>
                    <a:pt x="7913" y="1197"/>
                    <a:pt x="7913" y="1197"/>
                  </a:cubicBezTo>
                  <a:cubicBezTo>
                    <a:pt x="7913" y="1197"/>
                    <a:pt x="7983" y="880"/>
                    <a:pt x="7779" y="880"/>
                  </a:cubicBezTo>
                  <a:cubicBezTo>
                    <a:pt x="7575" y="880"/>
                    <a:pt x="7423" y="898"/>
                    <a:pt x="7350" y="919"/>
                  </a:cubicBezTo>
                  <a:cubicBezTo>
                    <a:pt x="7259" y="950"/>
                    <a:pt x="6626" y="1288"/>
                    <a:pt x="6465" y="1695"/>
                  </a:cubicBezTo>
                  <a:cubicBezTo>
                    <a:pt x="6309" y="2099"/>
                    <a:pt x="6162" y="2970"/>
                    <a:pt x="6162" y="2970"/>
                  </a:cubicBezTo>
                  <a:cubicBezTo>
                    <a:pt x="6162" y="2970"/>
                    <a:pt x="4159" y="4913"/>
                    <a:pt x="2750" y="5368"/>
                  </a:cubicBezTo>
                  <a:lnTo>
                    <a:pt x="2893" y="4254"/>
                  </a:lnTo>
                  <a:lnTo>
                    <a:pt x="2975" y="3616"/>
                  </a:lnTo>
                  <a:cubicBezTo>
                    <a:pt x="2975" y="3616"/>
                    <a:pt x="1618" y="3096"/>
                    <a:pt x="183" y="3525"/>
                  </a:cubicBezTo>
                  <a:cubicBezTo>
                    <a:pt x="183" y="3525"/>
                    <a:pt x="170" y="3664"/>
                    <a:pt x="157" y="3898"/>
                  </a:cubicBezTo>
                  <a:cubicBezTo>
                    <a:pt x="105" y="4887"/>
                    <a:pt x="1" y="7557"/>
                    <a:pt x="469" y="8529"/>
                  </a:cubicBezTo>
                  <a:cubicBezTo>
                    <a:pt x="855" y="9331"/>
                    <a:pt x="3439" y="8225"/>
                    <a:pt x="4748" y="7050"/>
                  </a:cubicBezTo>
                  <a:cubicBezTo>
                    <a:pt x="6058" y="5875"/>
                    <a:pt x="7358" y="4202"/>
                    <a:pt x="7358" y="4202"/>
                  </a:cubicBezTo>
                  <a:cubicBezTo>
                    <a:pt x="7358" y="4202"/>
                    <a:pt x="8555" y="3660"/>
                    <a:pt x="8772" y="3399"/>
                  </a:cubicBezTo>
                  <a:cubicBezTo>
                    <a:pt x="8984" y="3139"/>
                    <a:pt x="9166" y="2133"/>
                    <a:pt x="9110" y="2055"/>
                  </a:cubicBezTo>
                  <a:lnTo>
                    <a:pt x="9301" y="1457"/>
                  </a:lnTo>
                  <a:cubicBezTo>
                    <a:pt x="9301" y="1457"/>
                    <a:pt x="10151" y="564"/>
                    <a:pt x="10250" y="473"/>
                  </a:cubicBezTo>
                  <a:cubicBezTo>
                    <a:pt x="10354" y="382"/>
                    <a:pt x="10454" y="200"/>
                    <a:pt x="10250" y="100"/>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7;p21">
              <a:extLst>
                <a:ext uri="{FF2B5EF4-FFF2-40B4-BE49-F238E27FC236}">
                  <a16:creationId xmlns:a16="http://schemas.microsoft.com/office/drawing/2014/main" id="{F587B9A4-DC3E-4E80-ABDE-1ECC678B991B}"/>
                </a:ext>
              </a:extLst>
            </p:cNvPr>
            <p:cNvSpPr/>
            <p:nvPr/>
          </p:nvSpPr>
          <p:spPr>
            <a:xfrm>
              <a:off x="6365734" y="2851722"/>
              <a:ext cx="436001" cy="179257"/>
            </a:xfrm>
            <a:custGeom>
              <a:avLst/>
              <a:gdLst/>
              <a:ahLst/>
              <a:cxnLst/>
              <a:rect l="l" t="t" r="r" b="b"/>
              <a:pathLst>
                <a:path w="2819" h="1159" extrusionOk="0">
                  <a:moveTo>
                    <a:pt x="2819" y="521"/>
                  </a:moveTo>
                  <a:lnTo>
                    <a:pt x="2737" y="1159"/>
                  </a:lnTo>
                  <a:cubicBezTo>
                    <a:pt x="1917" y="781"/>
                    <a:pt x="560" y="781"/>
                    <a:pt x="1" y="803"/>
                  </a:cubicBezTo>
                  <a:cubicBezTo>
                    <a:pt x="14" y="569"/>
                    <a:pt x="27" y="430"/>
                    <a:pt x="27" y="430"/>
                  </a:cubicBezTo>
                  <a:cubicBezTo>
                    <a:pt x="1462" y="1"/>
                    <a:pt x="2819" y="521"/>
                    <a:pt x="2819" y="52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8;p21">
              <a:extLst>
                <a:ext uri="{FF2B5EF4-FFF2-40B4-BE49-F238E27FC236}">
                  <a16:creationId xmlns:a16="http://schemas.microsoft.com/office/drawing/2014/main" id="{4E745E99-D9B7-49FC-AB57-D81A590ECE3D}"/>
                </a:ext>
              </a:extLst>
            </p:cNvPr>
            <p:cNvSpPr/>
            <p:nvPr/>
          </p:nvSpPr>
          <p:spPr>
            <a:xfrm>
              <a:off x="6326913" y="2177229"/>
              <a:ext cx="532512" cy="806887"/>
            </a:xfrm>
            <a:custGeom>
              <a:avLst/>
              <a:gdLst/>
              <a:ahLst/>
              <a:cxnLst/>
              <a:rect l="l" t="t" r="r" b="b"/>
              <a:pathLst>
                <a:path w="3443" h="5217" extrusionOk="0">
                  <a:moveTo>
                    <a:pt x="1839" y="0"/>
                  </a:moveTo>
                  <a:cubicBezTo>
                    <a:pt x="1839" y="0"/>
                    <a:pt x="0" y="226"/>
                    <a:pt x="0" y="4800"/>
                  </a:cubicBezTo>
                  <a:cubicBezTo>
                    <a:pt x="0" y="4939"/>
                    <a:pt x="117" y="5051"/>
                    <a:pt x="256" y="5030"/>
                  </a:cubicBezTo>
                  <a:cubicBezTo>
                    <a:pt x="846" y="4947"/>
                    <a:pt x="2385" y="4874"/>
                    <a:pt x="3126" y="5160"/>
                  </a:cubicBezTo>
                  <a:cubicBezTo>
                    <a:pt x="3269" y="5216"/>
                    <a:pt x="3430" y="5108"/>
                    <a:pt x="3430" y="4952"/>
                  </a:cubicBezTo>
                  <a:cubicBezTo>
                    <a:pt x="3443" y="3829"/>
                    <a:pt x="3347" y="577"/>
                    <a:pt x="1839" y="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9;p21">
              <a:extLst>
                <a:ext uri="{FF2B5EF4-FFF2-40B4-BE49-F238E27FC236}">
                  <a16:creationId xmlns:a16="http://schemas.microsoft.com/office/drawing/2014/main" id="{0D75F3CB-C849-4344-9E66-6F54D7A7CC18}"/>
                </a:ext>
              </a:extLst>
            </p:cNvPr>
            <p:cNvSpPr/>
            <p:nvPr/>
          </p:nvSpPr>
          <p:spPr>
            <a:xfrm>
              <a:off x="7531912" y="2553992"/>
              <a:ext cx="37738" cy="41141"/>
            </a:xfrm>
            <a:custGeom>
              <a:avLst/>
              <a:gdLst/>
              <a:ahLst/>
              <a:cxnLst/>
              <a:rect l="l" t="t" r="r" b="b"/>
              <a:pathLst>
                <a:path w="244" h="266" extrusionOk="0">
                  <a:moveTo>
                    <a:pt x="27" y="265"/>
                  </a:moveTo>
                  <a:cubicBezTo>
                    <a:pt x="18" y="265"/>
                    <a:pt x="9" y="261"/>
                    <a:pt x="5" y="252"/>
                  </a:cubicBezTo>
                  <a:cubicBezTo>
                    <a:pt x="1" y="239"/>
                    <a:pt x="5" y="226"/>
                    <a:pt x="14" y="222"/>
                  </a:cubicBezTo>
                  <a:cubicBezTo>
                    <a:pt x="170" y="144"/>
                    <a:pt x="196" y="27"/>
                    <a:pt x="196" y="23"/>
                  </a:cubicBezTo>
                  <a:cubicBezTo>
                    <a:pt x="196" y="10"/>
                    <a:pt x="209" y="1"/>
                    <a:pt x="222" y="5"/>
                  </a:cubicBezTo>
                  <a:cubicBezTo>
                    <a:pt x="235" y="5"/>
                    <a:pt x="243" y="18"/>
                    <a:pt x="239" y="31"/>
                  </a:cubicBezTo>
                  <a:cubicBezTo>
                    <a:pt x="239" y="36"/>
                    <a:pt x="209" y="174"/>
                    <a:pt x="35" y="261"/>
                  </a:cubicBezTo>
                  <a:cubicBezTo>
                    <a:pt x="31" y="261"/>
                    <a:pt x="27" y="265"/>
                    <a:pt x="27" y="26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70;p21">
              <a:extLst>
                <a:ext uri="{FF2B5EF4-FFF2-40B4-BE49-F238E27FC236}">
                  <a16:creationId xmlns:a16="http://schemas.microsoft.com/office/drawing/2014/main" id="{E494D819-2DEF-4593-8290-E429BC676E8B}"/>
                </a:ext>
              </a:extLst>
            </p:cNvPr>
            <p:cNvSpPr/>
            <p:nvPr/>
          </p:nvSpPr>
          <p:spPr>
            <a:xfrm>
              <a:off x="7442670" y="2632562"/>
              <a:ext cx="31706" cy="20880"/>
            </a:xfrm>
            <a:custGeom>
              <a:avLst/>
              <a:gdLst/>
              <a:ahLst/>
              <a:cxnLst/>
              <a:rect l="l" t="t" r="r" b="b"/>
              <a:pathLst>
                <a:path w="205" h="135" extrusionOk="0">
                  <a:moveTo>
                    <a:pt x="27" y="135"/>
                  </a:moveTo>
                  <a:cubicBezTo>
                    <a:pt x="18" y="135"/>
                    <a:pt x="14" y="135"/>
                    <a:pt x="10" y="130"/>
                  </a:cubicBezTo>
                  <a:cubicBezTo>
                    <a:pt x="1" y="122"/>
                    <a:pt x="1" y="104"/>
                    <a:pt x="10" y="96"/>
                  </a:cubicBezTo>
                  <a:cubicBezTo>
                    <a:pt x="79" y="30"/>
                    <a:pt x="170" y="4"/>
                    <a:pt x="174" y="4"/>
                  </a:cubicBezTo>
                  <a:cubicBezTo>
                    <a:pt x="187" y="0"/>
                    <a:pt x="200" y="9"/>
                    <a:pt x="200" y="22"/>
                  </a:cubicBezTo>
                  <a:cubicBezTo>
                    <a:pt x="205" y="35"/>
                    <a:pt x="196" y="43"/>
                    <a:pt x="187" y="48"/>
                  </a:cubicBezTo>
                  <a:cubicBezTo>
                    <a:pt x="183" y="48"/>
                    <a:pt x="101" y="69"/>
                    <a:pt x="40" y="130"/>
                  </a:cubicBezTo>
                  <a:cubicBezTo>
                    <a:pt x="36" y="135"/>
                    <a:pt x="31" y="135"/>
                    <a:pt x="27" y="13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1;p21">
              <a:extLst>
                <a:ext uri="{FF2B5EF4-FFF2-40B4-BE49-F238E27FC236}">
                  <a16:creationId xmlns:a16="http://schemas.microsoft.com/office/drawing/2014/main" id="{734D2037-58FF-4882-B39A-3AFE3353B588}"/>
                </a:ext>
              </a:extLst>
            </p:cNvPr>
            <p:cNvSpPr/>
            <p:nvPr/>
          </p:nvSpPr>
          <p:spPr>
            <a:xfrm>
              <a:off x="7545986" y="2538680"/>
              <a:ext cx="140281" cy="85994"/>
            </a:xfrm>
            <a:custGeom>
              <a:avLst/>
              <a:gdLst/>
              <a:ahLst/>
              <a:cxnLst/>
              <a:rect l="l" t="t" r="r" b="b"/>
              <a:pathLst>
                <a:path w="907" h="556" extrusionOk="0">
                  <a:moveTo>
                    <a:pt x="27" y="555"/>
                  </a:moveTo>
                  <a:cubicBezTo>
                    <a:pt x="22" y="555"/>
                    <a:pt x="14" y="551"/>
                    <a:pt x="9" y="546"/>
                  </a:cubicBezTo>
                  <a:cubicBezTo>
                    <a:pt x="1" y="533"/>
                    <a:pt x="5" y="520"/>
                    <a:pt x="14" y="512"/>
                  </a:cubicBezTo>
                  <a:cubicBezTo>
                    <a:pt x="31" y="503"/>
                    <a:pt x="400" y="260"/>
                    <a:pt x="547" y="213"/>
                  </a:cubicBezTo>
                  <a:cubicBezTo>
                    <a:pt x="690" y="165"/>
                    <a:pt x="868" y="9"/>
                    <a:pt x="868" y="4"/>
                  </a:cubicBezTo>
                  <a:cubicBezTo>
                    <a:pt x="876" y="0"/>
                    <a:pt x="889" y="0"/>
                    <a:pt x="898" y="9"/>
                  </a:cubicBezTo>
                  <a:cubicBezTo>
                    <a:pt x="907" y="17"/>
                    <a:pt x="907" y="30"/>
                    <a:pt x="898" y="39"/>
                  </a:cubicBezTo>
                  <a:cubicBezTo>
                    <a:pt x="889" y="48"/>
                    <a:pt x="712" y="204"/>
                    <a:pt x="564" y="256"/>
                  </a:cubicBezTo>
                  <a:cubicBezTo>
                    <a:pt x="421" y="299"/>
                    <a:pt x="44" y="546"/>
                    <a:pt x="40" y="551"/>
                  </a:cubicBezTo>
                  <a:cubicBezTo>
                    <a:pt x="35" y="555"/>
                    <a:pt x="31" y="555"/>
                    <a:pt x="27" y="555"/>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2;p21">
              <a:extLst>
                <a:ext uri="{FF2B5EF4-FFF2-40B4-BE49-F238E27FC236}">
                  <a16:creationId xmlns:a16="http://schemas.microsoft.com/office/drawing/2014/main" id="{A393A51A-9FA4-442C-819E-DD182651963C}"/>
                </a:ext>
              </a:extLst>
            </p:cNvPr>
            <p:cNvSpPr/>
            <p:nvPr/>
          </p:nvSpPr>
          <p:spPr>
            <a:xfrm>
              <a:off x="7684102" y="2594205"/>
              <a:ext cx="100068" cy="101460"/>
            </a:xfrm>
            <a:custGeom>
              <a:avLst/>
              <a:gdLst/>
              <a:ahLst/>
              <a:cxnLst/>
              <a:rect l="l" t="t" r="r" b="b"/>
              <a:pathLst>
                <a:path w="647" h="656" extrusionOk="0">
                  <a:moveTo>
                    <a:pt x="27" y="656"/>
                  </a:moveTo>
                  <a:cubicBezTo>
                    <a:pt x="22" y="656"/>
                    <a:pt x="22" y="656"/>
                    <a:pt x="18" y="651"/>
                  </a:cubicBezTo>
                  <a:cubicBezTo>
                    <a:pt x="5" y="647"/>
                    <a:pt x="1" y="634"/>
                    <a:pt x="5" y="621"/>
                  </a:cubicBezTo>
                  <a:cubicBezTo>
                    <a:pt x="9" y="617"/>
                    <a:pt x="57" y="513"/>
                    <a:pt x="114" y="456"/>
                  </a:cubicBezTo>
                  <a:cubicBezTo>
                    <a:pt x="166" y="404"/>
                    <a:pt x="590" y="27"/>
                    <a:pt x="608" y="10"/>
                  </a:cubicBezTo>
                  <a:cubicBezTo>
                    <a:pt x="616" y="1"/>
                    <a:pt x="629" y="1"/>
                    <a:pt x="638" y="10"/>
                  </a:cubicBezTo>
                  <a:cubicBezTo>
                    <a:pt x="647" y="18"/>
                    <a:pt x="647" y="36"/>
                    <a:pt x="638" y="44"/>
                  </a:cubicBezTo>
                  <a:cubicBezTo>
                    <a:pt x="634" y="49"/>
                    <a:pt x="196" y="439"/>
                    <a:pt x="144" y="491"/>
                  </a:cubicBezTo>
                  <a:cubicBezTo>
                    <a:pt x="96" y="539"/>
                    <a:pt x="48" y="643"/>
                    <a:pt x="48" y="643"/>
                  </a:cubicBezTo>
                  <a:cubicBezTo>
                    <a:pt x="44" y="651"/>
                    <a:pt x="35" y="656"/>
                    <a:pt x="27" y="65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3;p21">
              <a:extLst>
                <a:ext uri="{FF2B5EF4-FFF2-40B4-BE49-F238E27FC236}">
                  <a16:creationId xmlns:a16="http://schemas.microsoft.com/office/drawing/2014/main" id="{CC3226B8-C222-4D07-8342-BA7BF278E5E1}"/>
                </a:ext>
              </a:extLst>
            </p:cNvPr>
            <p:cNvSpPr/>
            <p:nvPr/>
          </p:nvSpPr>
          <p:spPr>
            <a:xfrm>
              <a:off x="7709004" y="2686849"/>
              <a:ext cx="45626" cy="90634"/>
            </a:xfrm>
            <a:custGeom>
              <a:avLst/>
              <a:gdLst/>
              <a:ahLst/>
              <a:cxnLst/>
              <a:rect l="l" t="t" r="r" b="b"/>
              <a:pathLst>
                <a:path w="295" h="586" extrusionOk="0">
                  <a:moveTo>
                    <a:pt x="26" y="586"/>
                  </a:moveTo>
                  <a:cubicBezTo>
                    <a:pt x="22" y="586"/>
                    <a:pt x="18" y="581"/>
                    <a:pt x="13" y="581"/>
                  </a:cubicBezTo>
                  <a:cubicBezTo>
                    <a:pt x="5" y="573"/>
                    <a:pt x="0" y="560"/>
                    <a:pt x="5" y="551"/>
                  </a:cubicBezTo>
                  <a:cubicBezTo>
                    <a:pt x="5" y="551"/>
                    <a:pt x="52" y="464"/>
                    <a:pt x="91" y="339"/>
                  </a:cubicBezTo>
                  <a:cubicBezTo>
                    <a:pt x="126" y="208"/>
                    <a:pt x="247" y="22"/>
                    <a:pt x="252" y="13"/>
                  </a:cubicBezTo>
                  <a:cubicBezTo>
                    <a:pt x="256" y="5"/>
                    <a:pt x="269" y="0"/>
                    <a:pt x="282" y="9"/>
                  </a:cubicBezTo>
                  <a:cubicBezTo>
                    <a:pt x="291" y="13"/>
                    <a:pt x="295" y="26"/>
                    <a:pt x="291" y="39"/>
                  </a:cubicBezTo>
                  <a:cubicBezTo>
                    <a:pt x="286" y="39"/>
                    <a:pt x="169" y="230"/>
                    <a:pt x="135" y="352"/>
                  </a:cubicBezTo>
                  <a:cubicBezTo>
                    <a:pt x="96" y="482"/>
                    <a:pt x="48" y="568"/>
                    <a:pt x="44" y="573"/>
                  </a:cubicBezTo>
                  <a:cubicBezTo>
                    <a:pt x="39" y="581"/>
                    <a:pt x="31" y="586"/>
                    <a:pt x="26" y="58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4;p21">
              <a:extLst>
                <a:ext uri="{FF2B5EF4-FFF2-40B4-BE49-F238E27FC236}">
                  <a16:creationId xmlns:a16="http://schemas.microsoft.com/office/drawing/2014/main" id="{DC4EAF4F-F169-4AEC-9228-47C91CADFE88}"/>
                </a:ext>
              </a:extLst>
            </p:cNvPr>
            <p:cNvSpPr/>
            <p:nvPr/>
          </p:nvSpPr>
          <p:spPr>
            <a:xfrm>
              <a:off x="7597644" y="2553992"/>
              <a:ext cx="39749" cy="38357"/>
            </a:xfrm>
            <a:custGeom>
              <a:avLst/>
              <a:gdLst/>
              <a:ahLst/>
              <a:cxnLst/>
              <a:rect l="l" t="t" r="r" b="b"/>
              <a:pathLst>
                <a:path w="257" h="248" extrusionOk="0">
                  <a:moveTo>
                    <a:pt x="26" y="248"/>
                  </a:moveTo>
                  <a:cubicBezTo>
                    <a:pt x="22" y="248"/>
                    <a:pt x="13" y="248"/>
                    <a:pt x="9" y="239"/>
                  </a:cubicBezTo>
                  <a:cubicBezTo>
                    <a:pt x="0" y="231"/>
                    <a:pt x="5" y="218"/>
                    <a:pt x="13" y="209"/>
                  </a:cubicBezTo>
                  <a:cubicBezTo>
                    <a:pt x="61" y="179"/>
                    <a:pt x="183" y="79"/>
                    <a:pt x="209" y="18"/>
                  </a:cubicBezTo>
                  <a:cubicBezTo>
                    <a:pt x="213" y="5"/>
                    <a:pt x="226" y="1"/>
                    <a:pt x="239" y="5"/>
                  </a:cubicBezTo>
                  <a:cubicBezTo>
                    <a:pt x="248" y="10"/>
                    <a:pt x="256" y="23"/>
                    <a:pt x="248" y="36"/>
                  </a:cubicBezTo>
                  <a:cubicBezTo>
                    <a:pt x="213" y="122"/>
                    <a:pt x="48" y="239"/>
                    <a:pt x="39" y="244"/>
                  </a:cubicBezTo>
                  <a:cubicBezTo>
                    <a:pt x="35" y="248"/>
                    <a:pt x="31" y="248"/>
                    <a:pt x="26" y="248"/>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5;p21">
              <a:extLst>
                <a:ext uri="{FF2B5EF4-FFF2-40B4-BE49-F238E27FC236}">
                  <a16:creationId xmlns:a16="http://schemas.microsoft.com/office/drawing/2014/main" id="{ED8E8FFD-F29F-41D1-8AF1-6A3A7C27925F}"/>
                </a:ext>
              </a:extLst>
            </p:cNvPr>
            <p:cNvSpPr/>
            <p:nvPr/>
          </p:nvSpPr>
          <p:spPr>
            <a:xfrm>
              <a:off x="6484517" y="3181003"/>
              <a:ext cx="285821" cy="200755"/>
            </a:xfrm>
            <a:custGeom>
              <a:avLst/>
              <a:gdLst/>
              <a:ahLst/>
              <a:cxnLst/>
              <a:rect l="l" t="t" r="r" b="b"/>
              <a:pathLst>
                <a:path w="1848" h="1298" extrusionOk="0">
                  <a:moveTo>
                    <a:pt x="26" y="1297"/>
                  </a:moveTo>
                  <a:cubicBezTo>
                    <a:pt x="22" y="1297"/>
                    <a:pt x="13" y="1293"/>
                    <a:pt x="9" y="1288"/>
                  </a:cubicBezTo>
                  <a:cubicBezTo>
                    <a:pt x="0" y="1280"/>
                    <a:pt x="0" y="1267"/>
                    <a:pt x="13" y="1258"/>
                  </a:cubicBezTo>
                  <a:cubicBezTo>
                    <a:pt x="18" y="1249"/>
                    <a:pt x="733" y="573"/>
                    <a:pt x="1730" y="157"/>
                  </a:cubicBezTo>
                  <a:cubicBezTo>
                    <a:pt x="1505" y="139"/>
                    <a:pt x="889" y="131"/>
                    <a:pt x="390" y="465"/>
                  </a:cubicBezTo>
                  <a:cubicBezTo>
                    <a:pt x="382" y="473"/>
                    <a:pt x="364" y="469"/>
                    <a:pt x="360" y="460"/>
                  </a:cubicBezTo>
                  <a:cubicBezTo>
                    <a:pt x="351" y="452"/>
                    <a:pt x="356" y="434"/>
                    <a:pt x="364" y="430"/>
                  </a:cubicBezTo>
                  <a:cubicBezTo>
                    <a:pt x="997" y="1"/>
                    <a:pt x="1817" y="118"/>
                    <a:pt x="1826" y="122"/>
                  </a:cubicBezTo>
                  <a:cubicBezTo>
                    <a:pt x="1839" y="122"/>
                    <a:pt x="1847" y="131"/>
                    <a:pt x="1847" y="139"/>
                  </a:cubicBezTo>
                  <a:cubicBezTo>
                    <a:pt x="1847" y="148"/>
                    <a:pt x="1843" y="161"/>
                    <a:pt x="1834" y="165"/>
                  </a:cubicBezTo>
                  <a:cubicBezTo>
                    <a:pt x="798" y="573"/>
                    <a:pt x="48" y="1280"/>
                    <a:pt x="44" y="1288"/>
                  </a:cubicBezTo>
                  <a:cubicBezTo>
                    <a:pt x="39" y="1293"/>
                    <a:pt x="31" y="1297"/>
                    <a:pt x="26" y="1297"/>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6;p21">
              <a:extLst>
                <a:ext uri="{FF2B5EF4-FFF2-40B4-BE49-F238E27FC236}">
                  <a16:creationId xmlns:a16="http://schemas.microsoft.com/office/drawing/2014/main" id="{FA2F212F-A18B-4EA2-B50D-A56F2C513332}"/>
                </a:ext>
              </a:extLst>
            </p:cNvPr>
            <p:cNvSpPr/>
            <p:nvPr/>
          </p:nvSpPr>
          <p:spPr>
            <a:xfrm>
              <a:off x="7164426" y="1726536"/>
              <a:ext cx="293863" cy="513178"/>
            </a:xfrm>
            <a:custGeom>
              <a:avLst/>
              <a:gdLst/>
              <a:ahLst/>
              <a:cxnLst/>
              <a:rect l="l" t="t" r="r" b="b"/>
              <a:pathLst>
                <a:path w="1900" h="3318" extrusionOk="0">
                  <a:moveTo>
                    <a:pt x="1869" y="1457"/>
                  </a:moveTo>
                  <a:lnTo>
                    <a:pt x="1657" y="412"/>
                  </a:lnTo>
                  <a:lnTo>
                    <a:pt x="274" y="70"/>
                  </a:lnTo>
                  <a:lnTo>
                    <a:pt x="1" y="1"/>
                  </a:lnTo>
                  <a:lnTo>
                    <a:pt x="40" y="178"/>
                  </a:lnTo>
                  <a:lnTo>
                    <a:pt x="139" y="647"/>
                  </a:lnTo>
                  <a:lnTo>
                    <a:pt x="313" y="1453"/>
                  </a:lnTo>
                  <a:lnTo>
                    <a:pt x="1206" y="2121"/>
                  </a:lnTo>
                  <a:lnTo>
                    <a:pt x="1635" y="3317"/>
                  </a:lnTo>
                  <a:lnTo>
                    <a:pt x="1653" y="2073"/>
                  </a:lnTo>
                  <a:lnTo>
                    <a:pt x="1900" y="1600"/>
                  </a:ln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7;p21">
              <a:extLst>
                <a:ext uri="{FF2B5EF4-FFF2-40B4-BE49-F238E27FC236}">
                  <a16:creationId xmlns:a16="http://schemas.microsoft.com/office/drawing/2014/main" id="{4C22CBFF-D8C6-4EF3-9D39-644858A5E7CE}"/>
                </a:ext>
              </a:extLst>
            </p:cNvPr>
            <p:cNvSpPr/>
            <p:nvPr/>
          </p:nvSpPr>
          <p:spPr>
            <a:xfrm>
              <a:off x="7170458" y="1737208"/>
              <a:ext cx="283192" cy="238339"/>
            </a:xfrm>
            <a:custGeom>
              <a:avLst/>
              <a:gdLst/>
              <a:ahLst/>
              <a:cxnLst/>
              <a:rect l="l" t="t" r="r" b="b"/>
              <a:pathLst>
                <a:path w="1831" h="1541" extrusionOk="0">
                  <a:moveTo>
                    <a:pt x="1" y="109"/>
                  </a:moveTo>
                  <a:lnTo>
                    <a:pt x="235" y="1"/>
                  </a:lnTo>
                  <a:lnTo>
                    <a:pt x="1618" y="343"/>
                  </a:lnTo>
                  <a:lnTo>
                    <a:pt x="1830" y="1388"/>
                  </a:lnTo>
                  <a:cubicBezTo>
                    <a:pt x="920" y="1540"/>
                    <a:pt x="373" y="989"/>
                    <a:pt x="100" y="578"/>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8;p21">
              <a:extLst>
                <a:ext uri="{FF2B5EF4-FFF2-40B4-BE49-F238E27FC236}">
                  <a16:creationId xmlns:a16="http://schemas.microsoft.com/office/drawing/2014/main" id="{1A3329F4-DEA1-4C07-9EBD-8FB27E061E1C}"/>
                </a:ext>
              </a:extLst>
            </p:cNvPr>
            <p:cNvSpPr/>
            <p:nvPr/>
          </p:nvSpPr>
          <p:spPr>
            <a:xfrm>
              <a:off x="7049819" y="1678281"/>
              <a:ext cx="142292" cy="116153"/>
            </a:xfrm>
            <a:custGeom>
              <a:avLst/>
              <a:gdLst/>
              <a:ahLst/>
              <a:cxnLst/>
              <a:rect l="l" t="t" r="r" b="b"/>
              <a:pathLst>
                <a:path w="920" h="751" extrusionOk="0">
                  <a:moveTo>
                    <a:pt x="625" y="716"/>
                  </a:moveTo>
                  <a:cubicBezTo>
                    <a:pt x="716" y="742"/>
                    <a:pt x="815" y="750"/>
                    <a:pt x="919" y="729"/>
                  </a:cubicBezTo>
                  <a:lnTo>
                    <a:pt x="572" y="139"/>
                  </a:lnTo>
                  <a:cubicBezTo>
                    <a:pt x="572" y="139"/>
                    <a:pt x="412" y="13"/>
                    <a:pt x="269" y="5"/>
                  </a:cubicBezTo>
                  <a:cubicBezTo>
                    <a:pt x="213" y="0"/>
                    <a:pt x="156" y="18"/>
                    <a:pt x="113" y="65"/>
                  </a:cubicBezTo>
                  <a:cubicBezTo>
                    <a:pt x="0" y="204"/>
                    <a:pt x="243" y="616"/>
                    <a:pt x="625" y="716"/>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79;p21">
              <a:extLst>
                <a:ext uri="{FF2B5EF4-FFF2-40B4-BE49-F238E27FC236}">
                  <a16:creationId xmlns:a16="http://schemas.microsoft.com/office/drawing/2014/main" id="{84226902-8218-4A96-A699-B1A6197357E8}"/>
                </a:ext>
              </a:extLst>
            </p:cNvPr>
            <p:cNvSpPr/>
            <p:nvPr/>
          </p:nvSpPr>
          <p:spPr>
            <a:xfrm>
              <a:off x="7091270" y="1678899"/>
              <a:ext cx="100842" cy="115535"/>
            </a:xfrm>
            <a:custGeom>
              <a:avLst/>
              <a:gdLst/>
              <a:ahLst/>
              <a:cxnLst/>
              <a:rect l="l" t="t" r="r" b="b"/>
              <a:pathLst>
                <a:path w="652" h="747" extrusionOk="0">
                  <a:moveTo>
                    <a:pt x="1" y="1"/>
                  </a:moveTo>
                  <a:cubicBezTo>
                    <a:pt x="57" y="192"/>
                    <a:pt x="170" y="512"/>
                    <a:pt x="357" y="712"/>
                  </a:cubicBezTo>
                  <a:cubicBezTo>
                    <a:pt x="448" y="738"/>
                    <a:pt x="547" y="746"/>
                    <a:pt x="651" y="725"/>
                  </a:cubicBezTo>
                  <a:lnTo>
                    <a:pt x="304" y="135"/>
                  </a:lnTo>
                  <a:cubicBezTo>
                    <a:pt x="304" y="135"/>
                    <a:pt x="144" y="9"/>
                    <a:pt x="1" y="1"/>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80;p21">
              <a:extLst>
                <a:ext uri="{FF2B5EF4-FFF2-40B4-BE49-F238E27FC236}">
                  <a16:creationId xmlns:a16="http://schemas.microsoft.com/office/drawing/2014/main" id="{12BBEF29-83F7-4FCC-A924-1207D05535B9}"/>
                </a:ext>
              </a:extLst>
            </p:cNvPr>
            <p:cNvSpPr/>
            <p:nvPr/>
          </p:nvSpPr>
          <p:spPr>
            <a:xfrm>
              <a:off x="7103488" y="1358434"/>
              <a:ext cx="461366" cy="549370"/>
            </a:xfrm>
            <a:custGeom>
              <a:avLst/>
              <a:gdLst/>
              <a:ahLst/>
              <a:cxnLst/>
              <a:rect l="l" t="t" r="r" b="b"/>
              <a:pathLst>
                <a:path w="2983" h="3552" extrusionOk="0">
                  <a:moveTo>
                    <a:pt x="2198" y="3334"/>
                  </a:moveTo>
                  <a:cubicBezTo>
                    <a:pt x="2086" y="3408"/>
                    <a:pt x="1964" y="3465"/>
                    <a:pt x="1830" y="3495"/>
                  </a:cubicBezTo>
                  <a:cubicBezTo>
                    <a:pt x="1583" y="3551"/>
                    <a:pt x="1335" y="3525"/>
                    <a:pt x="1101" y="3430"/>
                  </a:cubicBezTo>
                  <a:cubicBezTo>
                    <a:pt x="815" y="3317"/>
                    <a:pt x="555" y="3096"/>
                    <a:pt x="356" y="2801"/>
                  </a:cubicBezTo>
                  <a:cubicBezTo>
                    <a:pt x="225" y="2606"/>
                    <a:pt x="121" y="2376"/>
                    <a:pt x="61" y="2125"/>
                  </a:cubicBezTo>
                  <a:cubicBezTo>
                    <a:pt x="61" y="2120"/>
                    <a:pt x="61" y="2116"/>
                    <a:pt x="56" y="2107"/>
                  </a:cubicBezTo>
                  <a:cubicBezTo>
                    <a:pt x="56" y="2107"/>
                    <a:pt x="56" y="2107"/>
                    <a:pt x="56" y="2103"/>
                  </a:cubicBezTo>
                  <a:cubicBezTo>
                    <a:pt x="17" y="1938"/>
                    <a:pt x="0" y="1774"/>
                    <a:pt x="0" y="1609"/>
                  </a:cubicBezTo>
                  <a:cubicBezTo>
                    <a:pt x="0" y="1596"/>
                    <a:pt x="0" y="1583"/>
                    <a:pt x="0" y="1570"/>
                  </a:cubicBezTo>
                  <a:cubicBezTo>
                    <a:pt x="0" y="1513"/>
                    <a:pt x="4" y="1461"/>
                    <a:pt x="9" y="1405"/>
                  </a:cubicBezTo>
                  <a:cubicBezTo>
                    <a:pt x="39" y="1106"/>
                    <a:pt x="134" y="833"/>
                    <a:pt x="286" y="607"/>
                  </a:cubicBezTo>
                  <a:cubicBezTo>
                    <a:pt x="438" y="382"/>
                    <a:pt x="642" y="208"/>
                    <a:pt x="889" y="117"/>
                  </a:cubicBezTo>
                  <a:cubicBezTo>
                    <a:pt x="932" y="100"/>
                    <a:pt x="980" y="87"/>
                    <a:pt x="1028" y="74"/>
                  </a:cubicBezTo>
                  <a:cubicBezTo>
                    <a:pt x="1348" y="0"/>
                    <a:pt x="1674" y="65"/>
                    <a:pt x="1960" y="239"/>
                  </a:cubicBezTo>
                  <a:cubicBezTo>
                    <a:pt x="2229" y="404"/>
                    <a:pt x="2467" y="664"/>
                    <a:pt x="2627" y="989"/>
                  </a:cubicBezTo>
                  <a:cubicBezTo>
                    <a:pt x="2632" y="993"/>
                    <a:pt x="2636" y="997"/>
                    <a:pt x="2636" y="1002"/>
                  </a:cubicBezTo>
                  <a:cubicBezTo>
                    <a:pt x="2658" y="1050"/>
                    <a:pt x="2680" y="1093"/>
                    <a:pt x="2701" y="1145"/>
                  </a:cubicBezTo>
                  <a:cubicBezTo>
                    <a:pt x="2740" y="1245"/>
                    <a:pt x="2775" y="1353"/>
                    <a:pt x="2801" y="1461"/>
                  </a:cubicBezTo>
                  <a:cubicBezTo>
                    <a:pt x="2983" y="2238"/>
                    <a:pt x="2719" y="2992"/>
                    <a:pt x="2198" y="3334"/>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1;p21">
              <a:extLst>
                <a:ext uri="{FF2B5EF4-FFF2-40B4-BE49-F238E27FC236}">
                  <a16:creationId xmlns:a16="http://schemas.microsoft.com/office/drawing/2014/main" id="{7676B6BE-335E-4D4F-8077-494ECA0604D7}"/>
                </a:ext>
              </a:extLst>
            </p:cNvPr>
            <p:cNvSpPr/>
            <p:nvPr/>
          </p:nvSpPr>
          <p:spPr>
            <a:xfrm>
              <a:off x="7104725" y="1358434"/>
              <a:ext cx="301906" cy="243597"/>
            </a:xfrm>
            <a:custGeom>
              <a:avLst/>
              <a:gdLst/>
              <a:ahLst/>
              <a:cxnLst/>
              <a:rect l="l" t="t" r="r" b="b"/>
              <a:pathLst>
                <a:path w="1952" h="1575" extrusionOk="0">
                  <a:moveTo>
                    <a:pt x="204" y="1574"/>
                  </a:moveTo>
                  <a:lnTo>
                    <a:pt x="1" y="1405"/>
                  </a:lnTo>
                  <a:cubicBezTo>
                    <a:pt x="31" y="1106"/>
                    <a:pt x="126" y="833"/>
                    <a:pt x="278" y="607"/>
                  </a:cubicBezTo>
                  <a:cubicBezTo>
                    <a:pt x="430" y="382"/>
                    <a:pt x="634" y="208"/>
                    <a:pt x="881" y="117"/>
                  </a:cubicBezTo>
                  <a:cubicBezTo>
                    <a:pt x="924" y="100"/>
                    <a:pt x="972" y="87"/>
                    <a:pt x="1020" y="74"/>
                  </a:cubicBezTo>
                  <a:cubicBezTo>
                    <a:pt x="1340" y="0"/>
                    <a:pt x="1666" y="65"/>
                    <a:pt x="1952" y="239"/>
                  </a:cubicBezTo>
                  <a:cubicBezTo>
                    <a:pt x="157" y="299"/>
                    <a:pt x="204" y="1561"/>
                    <a:pt x="204" y="1574"/>
                  </a:cubicBezTo>
                  <a:close/>
                </a:path>
              </a:pathLst>
            </a:custGeom>
            <a:solidFill>
              <a:srgbClr val="DB9C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2;p21">
              <a:extLst>
                <a:ext uri="{FF2B5EF4-FFF2-40B4-BE49-F238E27FC236}">
                  <a16:creationId xmlns:a16="http://schemas.microsoft.com/office/drawing/2014/main" id="{FFC564FB-8EF3-43A2-8E7D-2AC6D254646E}"/>
                </a:ext>
              </a:extLst>
            </p:cNvPr>
            <p:cNvSpPr/>
            <p:nvPr/>
          </p:nvSpPr>
          <p:spPr>
            <a:xfrm>
              <a:off x="7119573" y="1951264"/>
              <a:ext cx="297885" cy="322631"/>
            </a:xfrm>
            <a:custGeom>
              <a:avLst/>
              <a:gdLst/>
              <a:ahLst/>
              <a:cxnLst/>
              <a:rect l="l" t="t" r="r" b="b"/>
              <a:pathLst>
                <a:path w="1926" h="2086" extrusionOk="0">
                  <a:moveTo>
                    <a:pt x="603" y="0"/>
                  </a:moveTo>
                  <a:lnTo>
                    <a:pt x="0" y="603"/>
                  </a:lnTo>
                  <a:lnTo>
                    <a:pt x="802" y="2086"/>
                  </a:lnTo>
                  <a:lnTo>
                    <a:pt x="1153" y="1041"/>
                  </a:lnTo>
                  <a:lnTo>
                    <a:pt x="1327" y="850"/>
                  </a:lnTo>
                  <a:lnTo>
                    <a:pt x="1925" y="1864"/>
                  </a:lnTo>
                  <a:lnTo>
                    <a:pt x="1496" y="668"/>
                  </a:lnTo>
                  <a:close/>
                </a:path>
              </a:pathLst>
            </a:custGeom>
            <a:solidFill>
              <a:srgbClr val="FFD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3;p21">
              <a:extLst>
                <a:ext uri="{FF2B5EF4-FFF2-40B4-BE49-F238E27FC236}">
                  <a16:creationId xmlns:a16="http://schemas.microsoft.com/office/drawing/2014/main" id="{BF5C3DE9-35E0-4FD7-BE51-AF6599DAE717}"/>
                </a:ext>
              </a:extLst>
            </p:cNvPr>
            <p:cNvSpPr/>
            <p:nvPr/>
          </p:nvSpPr>
          <p:spPr>
            <a:xfrm>
              <a:off x="7417304" y="1974000"/>
              <a:ext cx="148324" cy="265714"/>
            </a:xfrm>
            <a:custGeom>
              <a:avLst/>
              <a:gdLst/>
              <a:ahLst/>
              <a:cxnLst/>
              <a:rect l="l" t="t" r="r" b="b"/>
              <a:pathLst>
                <a:path w="959" h="1718" extrusionOk="0">
                  <a:moveTo>
                    <a:pt x="0" y="1717"/>
                  </a:moveTo>
                  <a:lnTo>
                    <a:pt x="18" y="473"/>
                  </a:lnTo>
                  <a:lnTo>
                    <a:pt x="265" y="0"/>
                  </a:lnTo>
                  <a:lnTo>
                    <a:pt x="811" y="352"/>
                  </a:lnTo>
                  <a:lnTo>
                    <a:pt x="958" y="1470"/>
                  </a:lnTo>
                  <a:lnTo>
                    <a:pt x="265" y="633"/>
                  </a:lnTo>
                  <a:close/>
                </a:path>
              </a:pathLst>
            </a:custGeom>
            <a:solidFill>
              <a:srgbClr val="FFD4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4;p21">
              <a:extLst>
                <a:ext uri="{FF2B5EF4-FFF2-40B4-BE49-F238E27FC236}">
                  <a16:creationId xmlns:a16="http://schemas.microsoft.com/office/drawing/2014/main" id="{1758811F-66C5-46D7-AD8D-E066739C110C}"/>
                </a:ext>
              </a:extLst>
            </p:cNvPr>
            <p:cNvSpPr/>
            <p:nvPr/>
          </p:nvSpPr>
          <p:spPr>
            <a:xfrm>
              <a:off x="7055851" y="1334306"/>
              <a:ext cx="325415" cy="534522"/>
            </a:xfrm>
            <a:custGeom>
              <a:avLst/>
              <a:gdLst/>
              <a:ahLst/>
              <a:cxnLst/>
              <a:rect l="l" t="t" r="r" b="b"/>
              <a:pathLst>
                <a:path w="2104" h="3456" extrusionOk="0">
                  <a:moveTo>
                    <a:pt x="2103" y="226"/>
                  </a:moveTo>
                  <a:cubicBezTo>
                    <a:pt x="2103" y="226"/>
                    <a:pt x="902" y="451"/>
                    <a:pt x="677" y="1093"/>
                  </a:cubicBezTo>
                  <a:cubicBezTo>
                    <a:pt x="547" y="1474"/>
                    <a:pt x="677" y="1604"/>
                    <a:pt x="720" y="1791"/>
                  </a:cubicBezTo>
                  <a:cubicBezTo>
                    <a:pt x="768" y="1973"/>
                    <a:pt x="555" y="2133"/>
                    <a:pt x="555" y="2133"/>
                  </a:cubicBezTo>
                  <a:cubicBezTo>
                    <a:pt x="555" y="2133"/>
                    <a:pt x="724" y="2740"/>
                    <a:pt x="963" y="2914"/>
                  </a:cubicBezTo>
                  <a:cubicBezTo>
                    <a:pt x="984" y="2931"/>
                    <a:pt x="1010" y="2948"/>
                    <a:pt x="1032" y="2961"/>
                  </a:cubicBezTo>
                  <a:cubicBezTo>
                    <a:pt x="1197" y="3070"/>
                    <a:pt x="1253" y="3282"/>
                    <a:pt x="1162" y="3456"/>
                  </a:cubicBezTo>
                  <a:cubicBezTo>
                    <a:pt x="1162" y="3456"/>
                    <a:pt x="486" y="3113"/>
                    <a:pt x="243" y="2047"/>
                  </a:cubicBezTo>
                  <a:cubicBezTo>
                    <a:pt x="0" y="980"/>
                    <a:pt x="599" y="347"/>
                    <a:pt x="599" y="347"/>
                  </a:cubicBezTo>
                  <a:lnTo>
                    <a:pt x="1461" y="0"/>
                  </a:lnTo>
                  <a:close/>
                </a:path>
              </a:pathLst>
            </a:custGeom>
            <a:solidFill>
              <a:srgbClr val="8D4C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686;p21">
            <a:extLst>
              <a:ext uri="{FF2B5EF4-FFF2-40B4-BE49-F238E27FC236}">
                <a16:creationId xmlns:a16="http://schemas.microsoft.com/office/drawing/2014/main" id="{3AB9F65C-FC36-412B-A341-A3A75FB3AE33}"/>
              </a:ext>
            </a:extLst>
          </p:cNvPr>
          <p:cNvSpPr/>
          <p:nvPr/>
        </p:nvSpPr>
        <p:spPr>
          <a:xfrm>
            <a:off x="6134343" y="1846789"/>
            <a:ext cx="405841" cy="321239"/>
          </a:xfrm>
          <a:custGeom>
            <a:avLst/>
            <a:gdLst/>
            <a:ahLst/>
            <a:cxnLst/>
            <a:rect l="l" t="t" r="r" b="b"/>
            <a:pathLst>
              <a:path w="2624" h="2077" extrusionOk="0">
                <a:moveTo>
                  <a:pt x="2624" y="460"/>
                </a:moveTo>
                <a:lnTo>
                  <a:pt x="2385" y="954"/>
                </a:lnTo>
                <a:lnTo>
                  <a:pt x="1939" y="681"/>
                </a:lnTo>
                <a:lnTo>
                  <a:pt x="1939" y="2077"/>
                </a:lnTo>
                <a:lnTo>
                  <a:pt x="686" y="2077"/>
                </a:lnTo>
                <a:lnTo>
                  <a:pt x="686" y="681"/>
                </a:lnTo>
                <a:lnTo>
                  <a:pt x="239" y="954"/>
                </a:lnTo>
                <a:lnTo>
                  <a:pt x="1" y="460"/>
                </a:lnTo>
                <a:lnTo>
                  <a:pt x="651" y="0"/>
                </a:lnTo>
                <a:lnTo>
                  <a:pt x="985" y="0"/>
                </a:lnTo>
                <a:cubicBezTo>
                  <a:pt x="1041" y="126"/>
                  <a:pt x="1167" y="213"/>
                  <a:pt x="1310" y="213"/>
                </a:cubicBezTo>
                <a:cubicBezTo>
                  <a:pt x="1458" y="213"/>
                  <a:pt x="1583" y="126"/>
                  <a:pt x="1640" y="0"/>
                </a:cubicBezTo>
                <a:lnTo>
                  <a:pt x="1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687;p21">
            <a:extLst>
              <a:ext uri="{FF2B5EF4-FFF2-40B4-BE49-F238E27FC236}">
                <a16:creationId xmlns:a16="http://schemas.microsoft.com/office/drawing/2014/main" id="{946D9CEE-124E-419B-8716-45FCE14A7F95}"/>
              </a:ext>
            </a:extLst>
          </p:cNvPr>
          <p:cNvGrpSpPr/>
          <p:nvPr/>
        </p:nvGrpSpPr>
        <p:grpSpPr>
          <a:xfrm>
            <a:off x="6139137" y="2606502"/>
            <a:ext cx="396406" cy="321393"/>
            <a:chOff x="5815279" y="2549352"/>
            <a:chExt cx="396406" cy="321393"/>
          </a:xfrm>
        </p:grpSpPr>
        <p:sp>
          <p:nvSpPr>
            <p:cNvPr id="110" name="Google Shape;688;p21">
              <a:extLst>
                <a:ext uri="{FF2B5EF4-FFF2-40B4-BE49-F238E27FC236}">
                  <a16:creationId xmlns:a16="http://schemas.microsoft.com/office/drawing/2014/main" id="{35694FD5-3540-440A-A925-EF229DF2ED88}"/>
                </a:ext>
              </a:extLst>
            </p:cNvPr>
            <p:cNvSpPr/>
            <p:nvPr/>
          </p:nvSpPr>
          <p:spPr>
            <a:xfrm>
              <a:off x="5946590" y="2824965"/>
              <a:ext cx="133631" cy="45781"/>
            </a:xfrm>
            <a:custGeom>
              <a:avLst/>
              <a:gdLst/>
              <a:ahLst/>
              <a:cxnLst/>
              <a:rect l="l" t="t" r="r" b="b"/>
              <a:pathLst>
                <a:path w="864" h="296" extrusionOk="0">
                  <a:moveTo>
                    <a:pt x="864" y="243"/>
                  </a:moveTo>
                  <a:lnTo>
                    <a:pt x="864" y="295"/>
                  </a:lnTo>
                  <a:lnTo>
                    <a:pt x="1" y="295"/>
                  </a:lnTo>
                  <a:lnTo>
                    <a:pt x="1" y="243"/>
                  </a:lnTo>
                  <a:cubicBezTo>
                    <a:pt x="62" y="213"/>
                    <a:pt x="96" y="148"/>
                    <a:pt x="96" y="148"/>
                  </a:cubicBezTo>
                  <a:lnTo>
                    <a:pt x="96" y="0"/>
                  </a:lnTo>
                  <a:lnTo>
                    <a:pt x="768" y="0"/>
                  </a:lnTo>
                  <a:lnTo>
                    <a:pt x="768" y="148"/>
                  </a:lnTo>
                  <a:cubicBezTo>
                    <a:pt x="768" y="148"/>
                    <a:pt x="803" y="213"/>
                    <a:pt x="864" y="2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89;p21">
              <a:extLst>
                <a:ext uri="{FF2B5EF4-FFF2-40B4-BE49-F238E27FC236}">
                  <a16:creationId xmlns:a16="http://schemas.microsoft.com/office/drawing/2014/main" id="{DAE48E98-BD85-4651-80E9-3987A89AE66C}"/>
                </a:ext>
              </a:extLst>
            </p:cNvPr>
            <p:cNvSpPr/>
            <p:nvPr/>
          </p:nvSpPr>
          <p:spPr>
            <a:xfrm>
              <a:off x="5939940" y="2861156"/>
              <a:ext cx="146313" cy="9589"/>
            </a:xfrm>
            <a:custGeom>
              <a:avLst/>
              <a:gdLst/>
              <a:ahLst/>
              <a:cxnLst/>
              <a:rect l="l" t="t" r="r" b="b"/>
              <a:pathLst>
                <a:path w="946" h="62" extrusionOk="0">
                  <a:moveTo>
                    <a:pt x="946" y="27"/>
                  </a:moveTo>
                  <a:lnTo>
                    <a:pt x="946" y="35"/>
                  </a:lnTo>
                  <a:cubicBezTo>
                    <a:pt x="946" y="48"/>
                    <a:pt x="937" y="61"/>
                    <a:pt x="920" y="61"/>
                  </a:cubicBezTo>
                  <a:lnTo>
                    <a:pt x="27" y="61"/>
                  </a:lnTo>
                  <a:cubicBezTo>
                    <a:pt x="14" y="61"/>
                    <a:pt x="1" y="48"/>
                    <a:pt x="1" y="35"/>
                  </a:cubicBezTo>
                  <a:lnTo>
                    <a:pt x="1" y="27"/>
                  </a:lnTo>
                  <a:cubicBezTo>
                    <a:pt x="1" y="14"/>
                    <a:pt x="14" y="1"/>
                    <a:pt x="27" y="1"/>
                  </a:cubicBezTo>
                  <a:lnTo>
                    <a:pt x="920" y="1"/>
                  </a:lnTo>
                  <a:cubicBezTo>
                    <a:pt x="937" y="1"/>
                    <a:pt x="946" y="14"/>
                    <a:pt x="946" y="2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90;p21">
              <a:extLst>
                <a:ext uri="{FF2B5EF4-FFF2-40B4-BE49-F238E27FC236}">
                  <a16:creationId xmlns:a16="http://schemas.microsoft.com/office/drawing/2014/main" id="{30646D48-716F-458E-B8FD-04CF127BE70A}"/>
                </a:ext>
              </a:extLst>
            </p:cNvPr>
            <p:cNvSpPr/>
            <p:nvPr/>
          </p:nvSpPr>
          <p:spPr>
            <a:xfrm>
              <a:off x="5961438" y="2824965"/>
              <a:ext cx="104090" cy="14848"/>
            </a:xfrm>
            <a:custGeom>
              <a:avLst/>
              <a:gdLst/>
              <a:ahLst/>
              <a:cxnLst/>
              <a:rect l="l" t="t" r="r" b="b"/>
              <a:pathLst>
                <a:path w="673" h="96" extrusionOk="0">
                  <a:moveTo>
                    <a:pt x="672" y="96"/>
                  </a:moveTo>
                  <a:lnTo>
                    <a:pt x="0" y="96"/>
                  </a:lnTo>
                  <a:lnTo>
                    <a:pt x="0" y="0"/>
                  </a:lnTo>
                  <a:lnTo>
                    <a:pt x="6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91;p21">
              <a:extLst>
                <a:ext uri="{FF2B5EF4-FFF2-40B4-BE49-F238E27FC236}">
                  <a16:creationId xmlns:a16="http://schemas.microsoft.com/office/drawing/2014/main" id="{ECDD1C56-F886-4C5C-8B6B-2E75E1B7AF8B}"/>
                </a:ext>
              </a:extLst>
            </p:cNvPr>
            <p:cNvSpPr/>
            <p:nvPr/>
          </p:nvSpPr>
          <p:spPr>
            <a:xfrm>
              <a:off x="5815279" y="2549352"/>
              <a:ext cx="396406" cy="283810"/>
            </a:xfrm>
            <a:custGeom>
              <a:avLst/>
              <a:gdLst/>
              <a:ahLst/>
              <a:cxnLst/>
              <a:rect l="l" t="t" r="r" b="b"/>
              <a:pathLst>
                <a:path w="2563" h="1835" extrusionOk="0">
                  <a:moveTo>
                    <a:pt x="2563" y="217"/>
                  </a:moveTo>
                  <a:lnTo>
                    <a:pt x="2563" y="1639"/>
                  </a:lnTo>
                  <a:cubicBezTo>
                    <a:pt x="2563" y="1743"/>
                    <a:pt x="2467" y="1834"/>
                    <a:pt x="2354" y="1834"/>
                  </a:cubicBezTo>
                  <a:lnTo>
                    <a:pt x="208" y="1834"/>
                  </a:lnTo>
                  <a:cubicBezTo>
                    <a:pt x="96" y="1834"/>
                    <a:pt x="0" y="1743"/>
                    <a:pt x="0" y="1639"/>
                  </a:cubicBezTo>
                  <a:lnTo>
                    <a:pt x="0" y="217"/>
                  </a:lnTo>
                  <a:cubicBezTo>
                    <a:pt x="0" y="96"/>
                    <a:pt x="91" y="0"/>
                    <a:pt x="208" y="0"/>
                  </a:cubicBezTo>
                  <a:lnTo>
                    <a:pt x="2354" y="0"/>
                  </a:lnTo>
                  <a:cubicBezTo>
                    <a:pt x="2471" y="0"/>
                    <a:pt x="2563" y="96"/>
                    <a:pt x="2563" y="21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92;p21">
              <a:extLst>
                <a:ext uri="{FF2B5EF4-FFF2-40B4-BE49-F238E27FC236}">
                  <a16:creationId xmlns:a16="http://schemas.microsoft.com/office/drawing/2014/main" id="{7C2A99C4-4933-4CFC-84CA-363A0EE16947}"/>
                </a:ext>
              </a:extLst>
            </p:cNvPr>
            <p:cNvSpPr/>
            <p:nvPr/>
          </p:nvSpPr>
          <p:spPr>
            <a:xfrm>
              <a:off x="5819300" y="2553374"/>
              <a:ext cx="388364" cy="276386"/>
            </a:xfrm>
            <a:custGeom>
              <a:avLst/>
              <a:gdLst/>
              <a:ahLst/>
              <a:cxnLst/>
              <a:rect l="l" t="t" r="r" b="b"/>
              <a:pathLst>
                <a:path w="2511" h="1787" extrusionOk="0">
                  <a:moveTo>
                    <a:pt x="2511" y="191"/>
                  </a:moveTo>
                  <a:lnTo>
                    <a:pt x="2511" y="1613"/>
                  </a:lnTo>
                  <a:cubicBezTo>
                    <a:pt x="2511" y="1704"/>
                    <a:pt x="2428" y="1787"/>
                    <a:pt x="2328" y="1787"/>
                  </a:cubicBezTo>
                  <a:lnTo>
                    <a:pt x="182" y="1787"/>
                  </a:lnTo>
                  <a:cubicBezTo>
                    <a:pt x="83" y="1787"/>
                    <a:pt x="0" y="1704"/>
                    <a:pt x="0" y="1613"/>
                  </a:cubicBezTo>
                  <a:lnTo>
                    <a:pt x="0" y="191"/>
                  </a:lnTo>
                  <a:cubicBezTo>
                    <a:pt x="0" y="83"/>
                    <a:pt x="83" y="1"/>
                    <a:pt x="182" y="1"/>
                  </a:cubicBezTo>
                  <a:lnTo>
                    <a:pt x="2328" y="1"/>
                  </a:lnTo>
                  <a:cubicBezTo>
                    <a:pt x="2428" y="1"/>
                    <a:pt x="2511" y="83"/>
                    <a:pt x="2511" y="19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93;p21">
              <a:extLst>
                <a:ext uri="{FF2B5EF4-FFF2-40B4-BE49-F238E27FC236}">
                  <a16:creationId xmlns:a16="http://schemas.microsoft.com/office/drawing/2014/main" id="{87BB8081-EDD0-4D41-9F0B-AD34C2742DC5}"/>
                </a:ext>
              </a:extLst>
            </p:cNvPr>
            <p:cNvSpPr/>
            <p:nvPr/>
          </p:nvSpPr>
          <p:spPr>
            <a:xfrm>
              <a:off x="5831364" y="2566056"/>
              <a:ext cx="363617" cy="199363"/>
            </a:xfrm>
            <a:custGeom>
              <a:avLst/>
              <a:gdLst/>
              <a:ahLst/>
              <a:cxnLst/>
              <a:rect l="l" t="t" r="r" b="b"/>
              <a:pathLst>
                <a:path w="2351" h="1289" extrusionOk="0">
                  <a:moveTo>
                    <a:pt x="2350" y="101"/>
                  </a:moveTo>
                  <a:lnTo>
                    <a:pt x="2350" y="1289"/>
                  </a:lnTo>
                  <a:lnTo>
                    <a:pt x="0" y="1289"/>
                  </a:lnTo>
                  <a:lnTo>
                    <a:pt x="0" y="101"/>
                  </a:lnTo>
                  <a:cubicBezTo>
                    <a:pt x="0" y="44"/>
                    <a:pt x="48" y="1"/>
                    <a:pt x="104" y="1"/>
                  </a:cubicBezTo>
                  <a:lnTo>
                    <a:pt x="2250" y="1"/>
                  </a:lnTo>
                  <a:cubicBezTo>
                    <a:pt x="2307" y="1"/>
                    <a:pt x="2350" y="44"/>
                    <a:pt x="2350" y="1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94;p21">
              <a:extLst>
                <a:ext uri="{FF2B5EF4-FFF2-40B4-BE49-F238E27FC236}">
                  <a16:creationId xmlns:a16="http://schemas.microsoft.com/office/drawing/2014/main" id="{A251CA6B-9382-4B81-86FF-6949C42C24BF}"/>
                </a:ext>
              </a:extLst>
            </p:cNvPr>
            <p:cNvSpPr/>
            <p:nvPr/>
          </p:nvSpPr>
          <p:spPr>
            <a:xfrm>
              <a:off x="5815279" y="2778720"/>
              <a:ext cx="396406" cy="54442"/>
            </a:xfrm>
            <a:custGeom>
              <a:avLst/>
              <a:gdLst/>
              <a:ahLst/>
              <a:cxnLst/>
              <a:rect l="l" t="t" r="r" b="b"/>
              <a:pathLst>
                <a:path w="2563" h="352" extrusionOk="0">
                  <a:moveTo>
                    <a:pt x="2563" y="0"/>
                  </a:moveTo>
                  <a:lnTo>
                    <a:pt x="2563" y="156"/>
                  </a:lnTo>
                  <a:cubicBezTo>
                    <a:pt x="2563" y="260"/>
                    <a:pt x="2467" y="351"/>
                    <a:pt x="2354" y="351"/>
                  </a:cubicBezTo>
                  <a:lnTo>
                    <a:pt x="208" y="351"/>
                  </a:lnTo>
                  <a:cubicBezTo>
                    <a:pt x="96" y="351"/>
                    <a:pt x="0" y="260"/>
                    <a:pt x="0" y="156"/>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695;p21">
            <a:extLst>
              <a:ext uri="{FF2B5EF4-FFF2-40B4-BE49-F238E27FC236}">
                <a16:creationId xmlns:a16="http://schemas.microsoft.com/office/drawing/2014/main" id="{A86B4532-F77E-481A-B1D3-F0FA0E0D5064}"/>
              </a:ext>
            </a:extLst>
          </p:cNvPr>
          <p:cNvGrpSpPr/>
          <p:nvPr/>
        </p:nvGrpSpPr>
        <p:grpSpPr>
          <a:xfrm>
            <a:off x="6190022" y="3366215"/>
            <a:ext cx="293864" cy="321394"/>
            <a:chOff x="5866164" y="3309065"/>
            <a:chExt cx="293864" cy="321394"/>
          </a:xfrm>
        </p:grpSpPr>
        <p:sp>
          <p:nvSpPr>
            <p:cNvPr id="118" name="Google Shape;696;p21">
              <a:extLst>
                <a:ext uri="{FF2B5EF4-FFF2-40B4-BE49-F238E27FC236}">
                  <a16:creationId xmlns:a16="http://schemas.microsoft.com/office/drawing/2014/main" id="{0BB81262-6774-4F74-A326-A57410886816}"/>
                </a:ext>
              </a:extLst>
            </p:cNvPr>
            <p:cNvSpPr/>
            <p:nvPr/>
          </p:nvSpPr>
          <p:spPr>
            <a:xfrm>
              <a:off x="5866164" y="3309065"/>
              <a:ext cx="293864" cy="321394"/>
            </a:xfrm>
            <a:custGeom>
              <a:avLst/>
              <a:gdLst/>
              <a:ahLst/>
              <a:cxnLst/>
              <a:rect l="l" t="t" r="r" b="b"/>
              <a:pathLst>
                <a:path w="1900" h="2078" extrusionOk="0">
                  <a:moveTo>
                    <a:pt x="1900" y="2078"/>
                  </a:moveTo>
                  <a:lnTo>
                    <a:pt x="1375" y="2078"/>
                  </a:lnTo>
                  <a:lnTo>
                    <a:pt x="1353" y="1991"/>
                  </a:lnTo>
                  <a:lnTo>
                    <a:pt x="985" y="651"/>
                  </a:lnTo>
                  <a:lnTo>
                    <a:pt x="920" y="651"/>
                  </a:lnTo>
                  <a:lnTo>
                    <a:pt x="551" y="1991"/>
                  </a:lnTo>
                  <a:lnTo>
                    <a:pt x="525" y="2078"/>
                  </a:lnTo>
                  <a:lnTo>
                    <a:pt x="1" y="2078"/>
                  </a:lnTo>
                  <a:lnTo>
                    <a:pt x="18" y="1991"/>
                  </a:lnTo>
                  <a:lnTo>
                    <a:pt x="369" y="105"/>
                  </a:lnTo>
                  <a:lnTo>
                    <a:pt x="391" y="1"/>
                  </a:lnTo>
                  <a:lnTo>
                    <a:pt x="1514" y="1"/>
                  </a:lnTo>
                  <a:lnTo>
                    <a:pt x="1535" y="105"/>
                  </a:lnTo>
                  <a:lnTo>
                    <a:pt x="1887" y="19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7;p21">
              <a:extLst>
                <a:ext uri="{FF2B5EF4-FFF2-40B4-BE49-F238E27FC236}">
                  <a16:creationId xmlns:a16="http://schemas.microsoft.com/office/drawing/2014/main" id="{85334D64-AB88-48CA-980E-284C3C0DD559}"/>
                </a:ext>
              </a:extLst>
            </p:cNvPr>
            <p:cNvSpPr/>
            <p:nvPr/>
          </p:nvSpPr>
          <p:spPr>
            <a:xfrm>
              <a:off x="5923236" y="3309065"/>
              <a:ext cx="180494" cy="16240"/>
            </a:xfrm>
            <a:custGeom>
              <a:avLst/>
              <a:gdLst/>
              <a:ahLst/>
              <a:cxnLst/>
              <a:rect l="l" t="t" r="r" b="b"/>
              <a:pathLst>
                <a:path w="1167" h="105" extrusionOk="0">
                  <a:moveTo>
                    <a:pt x="1166" y="105"/>
                  </a:moveTo>
                  <a:lnTo>
                    <a:pt x="0" y="105"/>
                  </a:lnTo>
                  <a:lnTo>
                    <a:pt x="22" y="1"/>
                  </a:lnTo>
                  <a:lnTo>
                    <a:pt x="1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698;p21">
            <a:extLst>
              <a:ext uri="{FF2B5EF4-FFF2-40B4-BE49-F238E27FC236}">
                <a16:creationId xmlns:a16="http://schemas.microsoft.com/office/drawing/2014/main" id="{2AF4B50E-CA90-4C7B-84C7-3C6DFAC621B9}"/>
              </a:ext>
            </a:extLst>
          </p:cNvPr>
          <p:cNvGrpSpPr/>
          <p:nvPr/>
        </p:nvGrpSpPr>
        <p:grpSpPr>
          <a:xfrm>
            <a:off x="6212139" y="4126083"/>
            <a:ext cx="249629" cy="321393"/>
            <a:chOff x="5888281" y="4068933"/>
            <a:chExt cx="249629" cy="321393"/>
          </a:xfrm>
        </p:grpSpPr>
        <p:sp>
          <p:nvSpPr>
            <p:cNvPr id="121" name="Google Shape;699;p21">
              <a:extLst>
                <a:ext uri="{FF2B5EF4-FFF2-40B4-BE49-F238E27FC236}">
                  <a16:creationId xmlns:a16="http://schemas.microsoft.com/office/drawing/2014/main" id="{F21DBB52-FA33-4C95-93B3-1F0C0D5261C8}"/>
                </a:ext>
              </a:extLst>
            </p:cNvPr>
            <p:cNvSpPr/>
            <p:nvPr/>
          </p:nvSpPr>
          <p:spPr>
            <a:xfrm>
              <a:off x="5897097" y="4194985"/>
              <a:ext cx="232771" cy="173070"/>
            </a:xfrm>
            <a:custGeom>
              <a:avLst/>
              <a:gdLst/>
              <a:ahLst/>
              <a:cxnLst/>
              <a:rect l="l" t="t" r="r" b="b"/>
              <a:pathLst>
                <a:path w="1505" h="1119" extrusionOk="0">
                  <a:moveTo>
                    <a:pt x="1505" y="1119"/>
                  </a:moveTo>
                  <a:lnTo>
                    <a:pt x="0" y="1119"/>
                  </a:lnTo>
                  <a:lnTo>
                    <a:pt x="0" y="0"/>
                  </a:lnTo>
                  <a:lnTo>
                    <a:pt x="15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00;p21">
              <a:extLst>
                <a:ext uri="{FF2B5EF4-FFF2-40B4-BE49-F238E27FC236}">
                  <a16:creationId xmlns:a16="http://schemas.microsoft.com/office/drawing/2014/main" id="{09FC524D-BA2A-4338-A904-00AD134B997B}"/>
                </a:ext>
              </a:extLst>
            </p:cNvPr>
            <p:cNvSpPr/>
            <p:nvPr/>
          </p:nvSpPr>
          <p:spPr>
            <a:xfrm>
              <a:off x="5890292" y="4068933"/>
              <a:ext cx="246227" cy="246227"/>
            </a:xfrm>
            <a:custGeom>
              <a:avLst/>
              <a:gdLst/>
              <a:ahLst/>
              <a:cxnLst/>
              <a:rect l="l" t="t" r="r" b="b"/>
              <a:pathLst>
                <a:path w="1592" h="1592" extrusionOk="0">
                  <a:moveTo>
                    <a:pt x="1592" y="798"/>
                  </a:moveTo>
                  <a:cubicBezTo>
                    <a:pt x="1588" y="1240"/>
                    <a:pt x="1232" y="1591"/>
                    <a:pt x="794" y="1591"/>
                  </a:cubicBezTo>
                  <a:cubicBezTo>
                    <a:pt x="356" y="1591"/>
                    <a:pt x="1" y="1236"/>
                    <a:pt x="1" y="798"/>
                  </a:cubicBezTo>
                  <a:cubicBezTo>
                    <a:pt x="1" y="356"/>
                    <a:pt x="361" y="0"/>
                    <a:pt x="798" y="5"/>
                  </a:cubicBezTo>
                  <a:cubicBezTo>
                    <a:pt x="1236" y="5"/>
                    <a:pt x="1592" y="360"/>
                    <a:pt x="1592" y="7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01;p21">
              <a:extLst>
                <a:ext uri="{FF2B5EF4-FFF2-40B4-BE49-F238E27FC236}">
                  <a16:creationId xmlns:a16="http://schemas.microsoft.com/office/drawing/2014/main" id="{5D942B6A-5AF2-48A9-9CE0-9EABC0EEBE57}"/>
                </a:ext>
              </a:extLst>
            </p:cNvPr>
            <p:cNvSpPr/>
            <p:nvPr/>
          </p:nvSpPr>
          <p:spPr>
            <a:xfrm>
              <a:off x="5922462" y="4101103"/>
              <a:ext cx="181886" cy="182505"/>
            </a:xfrm>
            <a:custGeom>
              <a:avLst/>
              <a:gdLst/>
              <a:ahLst/>
              <a:cxnLst/>
              <a:rect l="l" t="t" r="r" b="b"/>
              <a:pathLst>
                <a:path w="1176" h="1180" extrusionOk="0">
                  <a:moveTo>
                    <a:pt x="1176" y="590"/>
                  </a:moveTo>
                  <a:cubicBezTo>
                    <a:pt x="1176" y="915"/>
                    <a:pt x="911" y="1180"/>
                    <a:pt x="586" y="1175"/>
                  </a:cubicBezTo>
                  <a:cubicBezTo>
                    <a:pt x="261" y="1175"/>
                    <a:pt x="1" y="911"/>
                    <a:pt x="1" y="590"/>
                  </a:cubicBezTo>
                  <a:cubicBezTo>
                    <a:pt x="1" y="265"/>
                    <a:pt x="265" y="0"/>
                    <a:pt x="590" y="5"/>
                  </a:cubicBezTo>
                  <a:cubicBezTo>
                    <a:pt x="911" y="5"/>
                    <a:pt x="1176" y="265"/>
                    <a:pt x="1176" y="59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02;p21">
              <a:extLst>
                <a:ext uri="{FF2B5EF4-FFF2-40B4-BE49-F238E27FC236}">
                  <a16:creationId xmlns:a16="http://schemas.microsoft.com/office/drawing/2014/main" id="{5DE706A9-4453-41CE-A028-086858B9F213}"/>
                </a:ext>
              </a:extLst>
            </p:cNvPr>
            <p:cNvSpPr/>
            <p:nvPr/>
          </p:nvSpPr>
          <p:spPr>
            <a:xfrm>
              <a:off x="6007064" y="4133892"/>
              <a:ext cx="32325" cy="61247"/>
            </a:xfrm>
            <a:custGeom>
              <a:avLst/>
              <a:gdLst/>
              <a:ahLst/>
              <a:cxnLst/>
              <a:rect l="l" t="t" r="r" b="b"/>
              <a:pathLst>
                <a:path w="209" h="396" extrusionOk="0">
                  <a:moveTo>
                    <a:pt x="83" y="395"/>
                  </a:moveTo>
                  <a:lnTo>
                    <a:pt x="39" y="378"/>
                  </a:lnTo>
                  <a:lnTo>
                    <a:pt x="0" y="361"/>
                  </a:lnTo>
                  <a:lnTo>
                    <a:pt x="70" y="174"/>
                  </a:lnTo>
                  <a:lnTo>
                    <a:pt x="122" y="27"/>
                  </a:lnTo>
                  <a:lnTo>
                    <a:pt x="161" y="9"/>
                  </a:lnTo>
                  <a:cubicBezTo>
                    <a:pt x="174" y="1"/>
                    <a:pt x="187" y="9"/>
                    <a:pt x="191" y="18"/>
                  </a:cubicBezTo>
                  <a:lnTo>
                    <a:pt x="208" y="57"/>
                  </a:lnTo>
                  <a:lnTo>
                    <a:pt x="152" y="20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03;p21">
              <a:extLst>
                <a:ext uri="{FF2B5EF4-FFF2-40B4-BE49-F238E27FC236}">
                  <a16:creationId xmlns:a16="http://schemas.microsoft.com/office/drawing/2014/main" id="{53735793-BECC-47A3-B4AD-2FA3992C8579}"/>
                </a:ext>
              </a:extLst>
            </p:cNvPr>
            <p:cNvSpPr/>
            <p:nvPr/>
          </p:nvSpPr>
          <p:spPr>
            <a:xfrm>
              <a:off x="5952003" y="4189571"/>
              <a:ext cx="61866" cy="8816"/>
            </a:xfrm>
            <a:custGeom>
              <a:avLst/>
              <a:gdLst/>
              <a:ahLst/>
              <a:cxnLst/>
              <a:rect l="l" t="t" r="r" b="b"/>
              <a:pathLst>
                <a:path w="400" h="57" extrusionOk="0">
                  <a:moveTo>
                    <a:pt x="395" y="1"/>
                  </a:moveTo>
                  <a:lnTo>
                    <a:pt x="395" y="18"/>
                  </a:lnTo>
                  <a:lnTo>
                    <a:pt x="399" y="35"/>
                  </a:lnTo>
                  <a:lnTo>
                    <a:pt x="196" y="48"/>
                  </a:lnTo>
                  <a:lnTo>
                    <a:pt x="40" y="57"/>
                  </a:lnTo>
                  <a:lnTo>
                    <a:pt x="9" y="48"/>
                  </a:lnTo>
                  <a:cubicBezTo>
                    <a:pt x="1" y="44"/>
                    <a:pt x="1" y="40"/>
                    <a:pt x="9" y="35"/>
                  </a:cubicBezTo>
                  <a:lnTo>
                    <a:pt x="40" y="22"/>
                  </a:lnTo>
                  <a:lnTo>
                    <a:pt x="196" y="14"/>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04;p21">
              <a:extLst>
                <a:ext uri="{FF2B5EF4-FFF2-40B4-BE49-F238E27FC236}">
                  <a16:creationId xmlns:a16="http://schemas.microsoft.com/office/drawing/2014/main" id="{DF6DEC53-F823-413A-BE1D-2C4A2ABB523E}"/>
                </a:ext>
              </a:extLst>
            </p:cNvPr>
            <p:cNvSpPr/>
            <p:nvPr/>
          </p:nvSpPr>
          <p:spPr>
            <a:xfrm>
              <a:off x="5997011" y="4176115"/>
              <a:ext cx="32325" cy="32480"/>
            </a:xfrm>
            <a:custGeom>
              <a:avLst/>
              <a:gdLst/>
              <a:ahLst/>
              <a:cxnLst/>
              <a:rect l="l" t="t" r="r" b="b"/>
              <a:pathLst>
                <a:path w="209" h="210" extrusionOk="0">
                  <a:moveTo>
                    <a:pt x="208" y="105"/>
                  </a:moveTo>
                  <a:cubicBezTo>
                    <a:pt x="208" y="161"/>
                    <a:pt x="165" y="209"/>
                    <a:pt x="104" y="209"/>
                  </a:cubicBezTo>
                  <a:cubicBezTo>
                    <a:pt x="48" y="209"/>
                    <a:pt x="0" y="161"/>
                    <a:pt x="0" y="105"/>
                  </a:cubicBezTo>
                  <a:cubicBezTo>
                    <a:pt x="4" y="49"/>
                    <a:pt x="48" y="1"/>
                    <a:pt x="104" y="1"/>
                  </a:cubicBezTo>
                  <a:cubicBezTo>
                    <a:pt x="165" y="1"/>
                    <a:pt x="208" y="49"/>
                    <a:pt x="208" y="10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05;p21">
              <a:extLst>
                <a:ext uri="{FF2B5EF4-FFF2-40B4-BE49-F238E27FC236}">
                  <a16:creationId xmlns:a16="http://schemas.microsoft.com/office/drawing/2014/main" id="{4CFD1ECF-2EDB-4702-B07B-E15489DB3F0F}"/>
                </a:ext>
              </a:extLst>
            </p:cNvPr>
            <p:cNvSpPr/>
            <p:nvPr/>
          </p:nvSpPr>
          <p:spPr>
            <a:xfrm>
              <a:off x="6011086" y="4108527"/>
              <a:ext cx="4795" cy="16240"/>
            </a:xfrm>
            <a:custGeom>
              <a:avLst/>
              <a:gdLst/>
              <a:ahLst/>
              <a:cxnLst/>
              <a:rect l="l" t="t" r="r" b="b"/>
              <a:pathLst>
                <a:path w="31" h="105" extrusionOk="0">
                  <a:moveTo>
                    <a:pt x="17" y="104"/>
                  </a:moveTo>
                  <a:lnTo>
                    <a:pt x="17" y="104"/>
                  </a:lnTo>
                  <a:cubicBezTo>
                    <a:pt x="9" y="104"/>
                    <a:pt x="0" y="100"/>
                    <a:pt x="0" y="91"/>
                  </a:cubicBezTo>
                  <a:lnTo>
                    <a:pt x="0" y="13"/>
                  </a:lnTo>
                  <a:cubicBezTo>
                    <a:pt x="0" y="4"/>
                    <a:pt x="9" y="0"/>
                    <a:pt x="17" y="0"/>
                  </a:cubicBezTo>
                  <a:cubicBezTo>
                    <a:pt x="22" y="0"/>
                    <a:pt x="30" y="4"/>
                    <a:pt x="30" y="13"/>
                  </a:cubicBezTo>
                  <a:lnTo>
                    <a:pt x="30" y="91"/>
                  </a:lnTo>
                  <a:cubicBezTo>
                    <a:pt x="30" y="100"/>
                    <a:pt x="22" y="104"/>
                    <a:pt x="17" y="104"/>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06;p21">
              <a:extLst>
                <a:ext uri="{FF2B5EF4-FFF2-40B4-BE49-F238E27FC236}">
                  <a16:creationId xmlns:a16="http://schemas.microsoft.com/office/drawing/2014/main" id="{DB611516-093C-4139-8E16-4C92000E4B68}"/>
                </a:ext>
              </a:extLst>
            </p:cNvPr>
            <p:cNvSpPr/>
            <p:nvPr/>
          </p:nvSpPr>
          <p:spPr>
            <a:xfrm>
              <a:off x="6011086" y="4259944"/>
              <a:ext cx="4176" cy="16240"/>
            </a:xfrm>
            <a:custGeom>
              <a:avLst/>
              <a:gdLst/>
              <a:ahLst/>
              <a:cxnLst/>
              <a:rect l="l" t="t" r="r" b="b"/>
              <a:pathLst>
                <a:path w="27" h="105" extrusionOk="0">
                  <a:moveTo>
                    <a:pt x="13" y="105"/>
                  </a:moveTo>
                  <a:lnTo>
                    <a:pt x="13" y="105"/>
                  </a:lnTo>
                  <a:cubicBezTo>
                    <a:pt x="4" y="105"/>
                    <a:pt x="0" y="101"/>
                    <a:pt x="0" y="92"/>
                  </a:cubicBezTo>
                  <a:lnTo>
                    <a:pt x="0" y="14"/>
                  </a:lnTo>
                  <a:cubicBezTo>
                    <a:pt x="0" y="5"/>
                    <a:pt x="4" y="1"/>
                    <a:pt x="13" y="1"/>
                  </a:cubicBezTo>
                  <a:cubicBezTo>
                    <a:pt x="22" y="1"/>
                    <a:pt x="26" y="5"/>
                    <a:pt x="26" y="14"/>
                  </a:cubicBezTo>
                  <a:lnTo>
                    <a:pt x="26" y="92"/>
                  </a:lnTo>
                  <a:cubicBezTo>
                    <a:pt x="26" y="101"/>
                    <a:pt x="22" y="105"/>
                    <a:pt x="13" y="105"/>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07;p21">
              <a:extLst>
                <a:ext uri="{FF2B5EF4-FFF2-40B4-BE49-F238E27FC236}">
                  <a16:creationId xmlns:a16="http://schemas.microsoft.com/office/drawing/2014/main" id="{44853E5D-D3AD-45BB-B7CE-C9A146860547}"/>
                </a:ext>
              </a:extLst>
            </p:cNvPr>
            <p:cNvSpPr/>
            <p:nvPr/>
          </p:nvSpPr>
          <p:spPr>
            <a:xfrm>
              <a:off x="6080840" y="4190190"/>
              <a:ext cx="16858" cy="4176"/>
            </a:xfrm>
            <a:custGeom>
              <a:avLst/>
              <a:gdLst/>
              <a:ahLst/>
              <a:cxnLst/>
              <a:rect l="l" t="t" r="r" b="b"/>
              <a:pathLst>
                <a:path w="109" h="27" extrusionOk="0">
                  <a:moveTo>
                    <a:pt x="0" y="14"/>
                  </a:moveTo>
                  <a:lnTo>
                    <a:pt x="0" y="14"/>
                  </a:lnTo>
                  <a:cubicBezTo>
                    <a:pt x="0" y="5"/>
                    <a:pt x="9" y="1"/>
                    <a:pt x="17" y="1"/>
                  </a:cubicBezTo>
                  <a:lnTo>
                    <a:pt x="95" y="1"/>
                  </a:lnTo>
                  <a:cubicBezTo>
                    <a:pt x="100" y="1"/>
                    <a:pt x="108" y="5"/>
                    <a:pt x="108" y="14"/>
                  </a:cubicBezTo>
                  <a:cubicBezTo>
                    <a:pt x="108" y="23"/>
                    <a:pt x="100" y="27"/>
                    <a:pt x="91" y="27"/>
                  </a:cubicBezTo>
                  <a:lnTo>
                    <a:pt x="17" y="27"/>
                  </a:lnTo>
                  <a:cubicBezTo>
                    <a:pt x="9" y="27"/>
                    <a:pt x="0" y="23"/>
                    <a:pt x="0" y="14"/>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08;p21">
              <a:extLst>
                <a:ext uri="{FF2B5EF4-FFF2-40B4-BE49-F238E27FC236}">
                  <a16:creationId xmlns:a16="http://schemas.microsoft.com/office/drawing/2014/main" id="{DD422B3A-E149-49CD-AF7F-5A1E2DA1B84A}"/>
                </a:ext>
              </a:extLst>
            </p:cNvPr>
            <p:cNvSpPr/>
            <p:nvPr/>
          </p:nvSpPr>
          <p:spPr>
            <a:xfrm>
              <a:off x="5929268" y="4189571"/>
              <a:ext cx="16240" cy="4795"/>
            </a:xfrm>
            <a:custGeom>
              <a:avLst/>
              <a:gdLst/>
              <a:ahLst/>
              <a:cxnLst/>
              <a:rect l="l" t="t" r="r" b="b"/>
              <a:pathLst>
                <a:path w="105" h="31" extrusionOk="0">
                  <a:moveTo>
                    <a:pt x="0" y="18"/>
                  </a:moveTo>
                  <a:lnTo>
                    <a:pt x="0" y="18"/>
                  </a:lnTo>
                  <a:cubicBezTo>
                    <a:pt x="0" y="9"/>
                    <a:pt x="9" y="1"/>
                    <a:pt x="13" y="1"/>
                  </a:cubicBezTo>
                  <a:lnTo>
                    <a:pt x="91" y="5"/>
                  </a:lnTo>
                  <a:cubicBezTo>
                    <a:pt x="100" y="5"/>
                    <a:pt x="104" y="9"/>
                    <a:pt x="104" y="18"/>
                  </a:cubicBezTo>
                  <a:cubicBezTo>
                    <a:pt x="104" y="22"/>
                    <a:pt x="100" y="31"/>
                    <a:pt x="91" y="31"/>
                  </a:cubicBezTo>
                  <a:lnTo>
                    <a:pt x="13" y="31"/>
                  </a:lnTo>
                  <a:cubicBezTo>
                    <a:pt x="9" y="31"/>
                    <a:pt x="0" y="22"/>
                    <a:pt x="0" y="18"/>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09;p21">
              <a:extLst>
                <a:ext uri="{FF2B5EF4-FFF2-40B4-BE49-F238E27FC236}">
                  <a16:creationId xmlns:a16="http://schemas.microsoft.com/office/drawing/2014/main" id="{12C0937D-5C70-40E1-8C55-DF331DE206B9}"/>
                </a:ext>
              </a:extLst>
            </p:cNvPr>
            <p:cNvSpPr/>
            <p:nvPr/>
          </p:nvSpPr>
          <p:spPr>
            <a:xfrm>
              <a:off x="6060579" y="4131881"/>
              <a:ext cx="12992" cy="13611"/>
            </a:xfrm>
            <a:custGeom>
              <a:avLst/>
              <a:gdLst/>
              <a:ahLst/>
              <a:cxnLst/>
              <a:rect l="l" t="t" r="r" b="b"/>
              <a:pathLst>
                <a:path w="84" h="88" extrusionOk="0">
                  <a:moveTo>
                    <a:pt x="5" y="83"/>
                  </a:moveTo>
                  <a:lnTo>
                    <a:pt x="5" y="83"/>
                  </a:lnTo>
                  <a:cubicBezTo>
                    <a:pt x="1" y="74"/>
                    <a:pt x="1" y="66"/>
                    <a:pt x="5" y="61"/>
                  </a:cubicBezTo>
                  <a:lnTo>
                    <a:pt x="62" y="9"/>
                  </a:lnTo>
                  <a:cubicBezTo>
                    <a:pt x="66" y="1"/>
                    <a:pt x="75" y="1"/>
                    <a:pt x="79" y="9"/>
                  </a:cubicBezTo>
                  <a:cubicBezTo>
                    <a:pt x="83" y="14"/>
                    <a:pt x="83" y="22"/>
                    <a:pt x="79" y="27"/>
                  </a:cubicBezTo>
                  <a:lnTo>
                    <a:pt x="23" y="83"/>
                  </a:lnTo>
                  <a:cubicBezTo>
                    <a:pt x="18" y="87"/>
                    <a:pt x="10" y="87"/>
                    <a:pt x="5" y="83"/>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10;p21">
              <a:extLst>
                <a:ext uri="{FF2B5EF4-FFF2-40B4-BE49-F238E27FC236}">
                  <a16:creationId xmlns:a16="http://schemas.microsoft.com/office/drawing/2014/main" id="{3D4FE31F-CEC9-429C-8C78-468F1D685694}"/>
                </a:ext>
              </a:extLst>
            </p:cNvPr>
            <p:cNvSpPr/>
            <p:nvPr/>
          </p:nvSpPr>
          <p:spPr>
            <a:xfrm>
              <a:off x="5952622" y="4239219"/>
              <a:ext cx="13611" cy="13611"/>
            </a:xfrm>
            <a:custGeom>
              <a:avLst/>
              <a:gdLst/>
              <a:ahLst/>
              <a:cxnLst/>
              <a:rect l="l" t="t" r="r" b="b"/>
              <a:pathLst>
                <a:path w="88" h="88" extrusionOk="0">
                  <a:moveTo>
                    <a:pt x="10" y="79"/>
                  </a:moveTo>
                  <a:lnTo>
                    <a:pt x="10" y="79"/>
                  </a:lnTo>
                  <a:cubicBezTo>
                    <a:pt x="1" y="74"/>
                    <a:pt x="1" y="66"/>
                    <a:pt x="10" y="61"/>
                  </a:cubicBezTo>
                  <a:lnTo>
                    <a:pt x="62" y="5"/>
                  </a:lnTo>
                  <a:cubicBezTo>
                    <a:pt x="70" y="0"/>
                    <a:pt x="79" y="0"/>
                    <a:pt x="83" y="5"/>
                  </a:cubicBezTo>
                  <a:cubicBezTo>
                    <a:pt x="88" y="9"/>
                    <a:pt x="88" y="18"/>
                    <a:pt x="83" y="26"/>
                  </a:cubicBezTo>
                  <a:lnTo>
                    <a:pt x="27" y="79"/>
                  </a:lnTo>
                  <a:cubicBezTo>
                    <a:pt x="23" y="87"/>
                    <a:pt x="14" y="87"/>
                    <a:pt x="10" y="79"/>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11;p21">
              <a:extLst>
                <a:ext uri="{FF2B5EF4-FFF2-40B4-BE49-F238E27FC236}">
                  <a16:creationId xmlns:a16="http://schemas.microsoft.com/office/drawing/2014/main" id="{C2D4430F-12D6-455B-868D-363F58392777}"/>
                </a:ext>
              </a:extLst>
            </p:cNvPr>
            <p:cNvSpPr/>
            <p:nvPr/>
          </p:nvSpPr>
          <p:spPr>
            <a:xfrm>
              <a:off x="6059960" y="4239219"/>
              <a:ext cx="13611" cy="13611"/>
            </a:xfrm>
            <a:custGeom>
              <a:avLst/>
              <a:gdLst/>
              <a:ahLst/>
              <a:cxnLst/>
              <a:rect l="l" t="t" r="r" b="b"/>
              <a:pathLst>
                <a:path w="88" h="88" extrusionOk="0">
                  <a:moveTo>
                    <a:pt x="9" y="5"/>
                  </a:moveTo>
                  <a:lnTo>
                    <a:pt x="9" y="5"/>
                  </a:lnTo>
                  <a:cubicBezTo>
                    <a:pt x="14" y="0"/>
                    <a:pt x="22" y="0"/>
                    <a:pt x="27" y="9"/>
                  </a:cubicBezTo>
                  <a:lnTo>
                    <a:pt x="83" y="61"/>
                  </a:lnTo>
                  <a:cubicBezTo>
                    <a:pt x="87" y="66"/>
                    <a:pt x="87" y="79"/>
                    <a:pt x="83" y="83"/>
                  </a:cubicBezTo>
                  <a:cubicBezTo>
                    <a:pt x="79" y="87"/>
                    <a:pt x="66" y="87"/>
                    <a:pt x="61" y="83"/>
                  </a:cubicBezTo>
                  <a:lnTo>
                    <a:pt x="9" y="26"/>
                  </a:lnTo>
                  <a:cubicBezTo>
                    <a:pt x="1" y="22"/>
                    <a:pt x="1" y="13"/>
                    <a:pt x="9" y="5"/>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12;p21">
              <a:extLst>
                <a:ext uri="{FF2B5EF4-FFF2-40B4-BE49-F238E27FC236}">
                  <a16:creationId xmlns:a16="http://schemas.microsoft.com/office/drawing/2014/main" id="{0CF353A2-20B7-4B4D-8C27-3729736129FF}"/>
                </a:ext>
              </a:extLst>
            </p:cNvPr>
            <p:cNvSpPr/>
            <p:nvPr/>
          </p:nvSpPr>
          <p:spPr>
            <a:xfrm>
              <a:off x="5953395" y="4131881"/>
              <a:ext cx="12837" cy="13611"/>
            </a:xfrm>
            <a:custGeom>
              <a:avLst/>
              <a:gdLst/>
              <a:ahLst/>
              <a:cxnLst/>
              <a:rect l="l" t="t" r="r" b="b"/>
              <a:pathLst>
                <a:path w="83" h="88" extrusionOk="0">
                  <a:moveTo>
                    <a:pt x="5" y="5"/>
                  </a:moveTo>
                  <a:lnTo>
                    <a:pt x="5" y="5"/>
                  </a:lnTo>
                  <a:cubicBezTo>
                    <a:pt x="9" y="1"/>
                    <a:pt x="18" y="1"/>
                    <a:pt x="22" y="5"/>
                  </a:cubicBezTo>
                  <a:lnTo>
                    <a:pt x="78" y="61"/>
                  </a:lnTo>
                  <a:cubicBezTo>
                    <a:pt x="83" y="66"/>
                    <a:pt x="83" y="74"/>
                    <a:pt x="78" y="79"/>
                  </a:cubicBezTo>
                  <a:cubicBezTo>
                    <a:pt x="74" y="87"/>
                    <a:pt x="65" y="87"/>
                    <a:pt x="61" y="79"/>
                  </a:cubicBezTo>
                  <a:lnTo>
                    <a:pt x="5" y="27"/>
                  </a:lnTo>
                  <a:cubicBezTo>
                    <a:pt x="0" y="18"/>
                    <a:pt x="0" y="9"/>
                    <a:pt x="5" y="5"/>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13;p21">
              <a:extLst>
                <a:ext uri="{FF2B5EF4-FFF2-40B4-BE49-F238E27FC236}">
                  <a16:creationId xmlns:a16="http://schemas.microsoft.com/office/drawing/2014/main" id="{0A34AE02-8949-4399-89E3-6F17911EC322}"/>
                </a:ext>
              </a:extLst>
            </p:cNvPr>
            <p:cNvSpPr/>
            <p:nvPr/>
          </p:nvSpPr>
          <p:spPr>
            <a:xfrm>
              <a:off x="5888281" y="4343153"/>
              <a:ext cx="249629" cy="47173"/>
            </a:xfrm>
            <a:custGeom>
              <a:avLst/>
              <a:gdLst/>
              <a:ahLst/>
              <a:cxnLst/>
              <a:rect l="l" t="t" r="r" b="b"/>
              <a:pathLst>
                <a:path w="1614" h="305" extrusionOk="0">
                  <a:moveTo>
                    <a:pt x="1614" y="304"/>
                  </a:moveTo>
                  <a:lnTo>
                    <a:pt x="1" y="304"/>
                  </a:lnTo>
                  <a:lnTo>
                    <a:pt x="1" y="1"/>
                  </a:lnTo>
                  <a:lnTo>
                    <a:pt x="16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3065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40;p18">
            <a:extLst>
              <a:ext uri="{FF2B5EF4-FFF2-40B4-BE49-F238E27FC236}">
                <a16:creationId xmlns:a16="http://schemas.microsoft.com/office/drawing/2014/main" id="{B87D896B-62F7-4673-B1CD-D139A07011FE}"/>
              </a:ext>
            </a:extLst>
          </p:cNvPr>
          <p:cNvGrpSpPr/>
          <p:nvPr/>
        </p:nvGrpSpPr>
        <p:grpSpPr>
          <a:xfrm>
            <a:off x="2338516" y="1742934"/>
            <a:ext cx="4715751" cy="2942964"/>
            <a:chOff x="2221092" y="1923909"/>
            <a:chExt cx="4715751" cy="2942964"/>
          </a:xfrm>
        </p:grpSpPr>
        <p:sp>
          <p:nvSpPr>
            <p:cNvPr id="4" name="Google Shape;141;p18">
              <a:extLst>
                <a:ext uri="{FF2B5EF4-FFF2-40B4-BE49-F238E27FC236}">
                  <a16:creationId xmlns:a16="http://schemas.microsoft.com/office/drawing/2014/main" id="{9362BE6F-21FA-4248-BA72-EFE78EFCD5D8}"/>
                </a:ext>
              </a:extLst>
            </p:cNvPr>
            <p:cNvSpPr/>
            <p:nvPr/>
          </p:nvSpPr>
          <p:spPr>
            <a:xfrm>
              <a:off x="2694400" y="2645588"/>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 name="Google Shape;142;p18">
              <a:extLst>
                <a:ext uri="{FF2B5EF4-FFF2-40B4-BE49-F238E27FC236}">
                  <a16:creationId xmlns:a16="http://schemas.microsoft.com/office/drawing/2014/main" id="{C0215B23-88A8-4FF5-90E4-28F39DFBA47E}"/>
                </a:ext>
              </a:extLst>
            </p:cNvPr>
            <p:cNvSpPr/>
            <p:nvPr/>
          </p:nvSpPr>
          <p:spPr>
            <a:xfrm>
              <a:off x="5812250" y="2607125"/>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 name="Google Shape;143;p18">
              <a:extLst>
                <a:ext uri="{FF2B5EF4-FFF2-40B4-BE49-F238E27FC236}">
                  <a16:creationId xmlns:a16="http://schemas.microsoft.com/office/drawing/2014/main" id="{D5CAB149-1F85-45E6-B432-A9EAE5E12811}"/>
                </a:ext>
              </a:extLst>
            </p:cNvPr>
            <p:cNvSpPr/>
            <p:nvPr/>
          </p:nvSpPr>
          <p:spPr>
            <a:xfrm>
              <a:off x="6268338" y="3844325"/>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7" name="Google Shape;144;p18">
              <a:extLst>
                <a:ext uri="{FF2B5EF4-FFF2-40B4-BE49-F238E27FC236}">
                  <a16:creationId xmlns:a16="http://schemas.microsoft.com/office/drawing/2014/main" id="{E2BD4C71-51DC-4E09-9DD4-0E1679C40095}"/>
                </a:ext>
              </a:extLst>
            </p:cNvPr>
            <p:cNvSpPr/>
            <p:nvPr/>
          </p:nvSpPr>
          <p:spPr>
            <a:xfrm>
              <a:off x="2225713" y="3894538"/>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8" name="Google Shape;145;p18">
              <a:extLst>
                <a:ext uri="{FF2B5EF4-FFF2-40B4-BE49-F238E27FC236}">
                  <a16:creationId xmlns:a16="http://schemas.microsoft.com/office/drawing/2014/main" id="{2BC65708-14DD-48FC-8755-BC0E2FFC8C8F}"/>
                </a:ext>
              </a:extLst>
            </p:cNvPr>
            <p:cNvSpPr/>
            <p:nvPr/>
          </p:nvSpPr>
          <p:spPr>
            <a:xfrm>
              <a:off x="2996088" y="4714463"/>
              <a:ext cx="3151841" cy="152410"/>
            </a:xfrm>
            <a:custGeom>
              <a:avLst/>
              <a:gdLst/>
              <a:ahLst/>
              <a:cxnLst/>
              <a:rect l="l" t="t" r="r" b="b"/>
              <a:pathLst>
                <a:path w="21714" h="1050" extrusionOk="0">
                  <a:moveTo>
                    <a:pt x="1" y="0"/>
                  </a:moveTo>
                  <a:lnTo>
                    <a:pt x="1" y="481"/>
                  </a:lnTo>
                  <a:cubicBezTo>
                    <a:pt x="1" y="794"/>
                    <a:pt x="256" y="1049"/>
                    <a:pt x="569" y="1049"/>
                  </a:cubicBezTo>
                  <a:lnTo>
                    <a:pt x="21146" y="1049"/>
                  </a:lnTo>
                  <a:cubicBezTo>
                    <a:pt x="21462" y="1049"/>
                    <a:pt x="21714" y="794"/>
                    <a:pt x="21714" y="481"/>
                  </a:cubicBezTo>
                  <a:lnTo>
                    <a:pt x="217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9" name="Google Shape;146;p18">
              <a:extLst>
                <a:ext uri="{FF2B5EF4-FFF2-40B4-BE49-F238E27FC236}">
                  <a16:creationId xmlns:a16="http://schemas.microsoft.com/office/drawing/2014/main" id="{0EBAEB17-4A4E-421D-B9AB-F153E6E1B454}"/>
                </a:ext>
              </a:extLst>
            </p:cNvPr>
            <p:cNvSpPr/>
            <p:nvPr/>
          </p:nvSpPr>
          <p:spPr>
            <a:xfrm>
              <a:off x="3517189" y="3389077"/>
              <a:ext cx="2109646" cy="1325533"/>
            </a:xfrm>
            <a:custGeom>
              <a:avLst/>
              <a:gdLst/>
              <a:ahLst/>
              <a:cxnLst/>
              <a:rect l="l" t="t" r="r" b="b"/>
              <a:pathLst>
                <a:path w="14534" h="9132" extrusionOk="0">
                  <a:moveTo>
                    <a:pt x="872" y="0"/>
                  </a:moveTo>
                  <a:cubicBezTo>
                    <a:pt x="391" y="0"/>
                    <a:pt x="1" y="390"/>
                    <a:pt x="1" y="872"/>
                  </a:cubicBezTo>
                  <a:lnTo>
                    <a:pt x="1" y="9131"/>
                  </a:lnTo>
                  <a:lnTo>
                    <a:pt x="14534" y="9131"/>
                  </a:lnTo>
                  <a:lnTo>
                    <a:pt x="14534" y="872"/>
                  </a:lnTo>
                  <a:cubicBezTo>
                    <a:pt x="14534" y="390"/>
                    <a:pt x="14144" y="0"/>
                    <a:pt x="13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0" name="Google Shape;147;p18">
              <a:extLst>
                <a:ext uri="{FF2B5EF4-FFF2-40B4-BE49-F238E27FC236}">
                  <a16:creationId xmlns:a16="http://schemas.microsoft.com/office/drawing/2014/main" id="{2978F3C5-2C5D-450B-9CD3-4AB0803CDF1D}"/>
                </a:ext>
              </a:extLst>
            </p:cNvPr>
            <p:cNvSpPr/>
            <p:nvPr/>
          </p:nvSpPr>
          <p:spPr>
            <a:xfrm>
              <a:off x="3614733" y="3494748"/>
              <a:ext cx="1915287" cy="1219862"/>
            </a:xfrm>
            <a:custGeom>
              <a:avLst/>
              <a:gdLst/>
              <a:ahLst/>
              <a:cxnLst/>
              <a:rect l="l" t="t" r="r" b="b"/>
              <a:pathLst>
                <a:path w="13195" h="8404" extrusionOk="0">
                  <a:moveTo>
                    <a:pt x="1" y="1"/>
                  </a:moveTo>
                  <a:lnTo>
                    <a:pt x="1" y="8403"/>
                  </a:lnTo>
                  <a:lnTo>
                    <a:pt x="13194" y="8403"/>
                  </a:lnTo>
                  <a:lnTo>
                    <a:pt x="131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1" name="Google Shape;148;p18">
              <a:extLst>
                <a:ext uri="{FF2B5EF4-FFF2-40B4-BE49-F238E27FC236}">
                  <a16:creationId xmlns:a16="http://schemas.microsoft.com/office/drawing/2014/main" id="{524DD31C-BBCF-4085-9DD0-17643CCD135F}"/>
                </a:ext>
              </a:extLst>
            </p:cNvPr>
            <p:cNvSpPr/>
            <p:nvPr/>
          </p:nvSpPr>
          <p:spPr>
            <a:xfrm>
              <a:off x="4381870" y="4714463"/>
              <a:ext cx="380300" cy="59948"/>
            </a:xfrm>
            <a:custGeom>
              <a:avLst/>
              <a:gdLst/>
              <a:ahLst/>
              <a:cxnLst/>
              <a:rect l="l" t="t" r="r" b="b"/>
              <a:pathLst>
                <a:path w="2620" h="413" extrusionOk="0">
                  <a:moveTo>
                    <a:pt x="1" y="0"/>
                  </a:moveTo>
                  <a:cubicBezTo>
                    <a:pt x="1" y="230"/>
                    <a:pt x="187" y="412"/>
                    <a:pt x="413" y="412"/>
                  </a:cubicBezTo>
                  <a:lnTo>
                    <a:pt x="2208" y="412"/>
                  </a:lnTo>
                  <a:cubicBezTo>
                    <a:pt x="2438" y="412"/>
                    <a:pt x="2620" y="230"/>
                    <a:pt x="2620" y="0"/>
                  </a:cubicBezTo>
                  <a:close/>
                </a:path>
              </a:pathLst>
            </a:custGeom>
            <a:solidFill>
              <a:srgbClr val="C7C7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 name="Google Shape;149;p18">
              <a:extLst>
                <a:ext uri="{FF2B5EF4-FFF2-40B4-BE49-F238E27FC236}">
                  <a16:creationId xmlns:a16="http://schemas.microsoft.com/office/drawing/2014/main" id="{CA3A4291-F5E4-45C2-915A-76FE9FFD0C26}"/>
                </a:ext>
              </a:extLst>
            </p:cNvPr>
            <p:cNvSpPr/>
            <p:nvPr/>
          </p:nvSpPr>
          <p:spPr>
            <a:xfrm>
              <a:off x="3614733" y="3603612"/>
              <a:ext cx="1915287" cy="633881"/>
            </a:xfrm>
            <a:custGeom>
              <a:avLst/>
              <a:gdLst/>
              <a:ahLst/>
              <a:cxnLst/>
              <a:rect l="l" t="t" r="r" b="b"/>
              <a:pathLst>
                <a:path w="13195" h="4367" extrusionOk="0">
                  <a:moveTo>
                    <a:pt x="1" y="1"/>
                  </a:moveTo>
                  <a:lnTo>
                    <a:pt x="1" y="4297"/>
                  </a:lnTo>
                  <a:cubicBezTo>
                    <a:pt x="308" y="4163"/>
                    <a:pt x="525" y="3859"/>
                    <a:pt x="525" y="3500"/>
                  </a:cubicBezTo>
                  <a:cubicBezTo>
                    <a:pt x="525" y="3981"/>
                    <a:pt x="915" y="4367"/>
                    <a:pt x="1392" y="4367"/>
                  </a:cubicBezTo>
                  <a:cubicBezTo>
                    <a:pt x="1874" y="4367"/>
                    <a:pt x="2259" y="3981"/>
                    <a:pt x="2259" y="3500"/>
                  </a:cubicBezTo>
                  <a:cubicBezTo>
                    <a:pt x="2259" y="3981"/>
                    <a:pt x="2650" y="4367"/>
                    <a:pt x="3127" y="4367"/>
                  </a:cubicBezTo>
                  <a:cubicBezTo>
                    <a:pt x="3608" y="4367"/>
                    <a:pt x="3994" y="3981"/>
                    <a:pt x="3994" y="3500"/>
                  </a:cubicBezTo>
                  <a:cubicBezTo>
                    <a:pt x="3994" y="3981"/>
                    <a:pt x="4384" y="4367"/>
                    <a:pt x="4861" y="4367"/>
                  </a:cubicBezTo>
                  <a:cubicBezTo>
                    <a:pt x="5342" y="4367"/>
                    <a:pt x="5728" y="3981"/>
                    <a:pt x="5728" y="3500"/>
                  </a:cubicBezTo>
                  <a:cubicBezTo>
                    <a:pt x="5728" y="3981"/>
                    <a:pt x="6118" y="4367"/>
                    <a:pt x="6595" y="4367"/>
                  </a:cubicBezTo>
                  <a:cubicBezTo>
                    <a:pt x="7076" y="4367"/>
                    <a:pt x="7462" y="3981"/>
                    <a:pt x="7462" y="3500"/>
                  </a:cubicBezTo>
                  <a:cubicBezTo>
                    <a:pt x="7462" y="3981"/>
                    <a:pt x="7853" y="4367"/>
                    <a:pt x="8330" y="4367"/>
                  </a:cubicBezTo>
                  <a:cubicBezTo>
                    <a:pt x="8811" y="4367"/>
                    <a:pt x="9197" y="3981"/>
                    <a:pt x="9197" y="3500"/>
                  </a:cubicBezTo>
                  <a:cubicBezTo>
                    <a:pt x="9197" y="3981"/>
                    <a:pt x="9587" y="4367"/>
                    <a:pt x="10064" y="4367"/>
                  </a:cubicBezTo>
                  <a:cubicBezTo>
                    <a:pt x="10545" y="4367"/>
                    <a:pt x="10931" y="3981"/>
                    <a:pt x="10931" y="3500"/>
                  </a:cubicBezTo>
                  <a:cubicBezTo>
                    <a:pt x="10931" y="3981"/>
                    <a:pt x="11321" y="4367"/>
                    <a:pt x="11798" y="4367"/>
                  </a:cubicBezTo>
                  <a:cubicBezTo>
                    <a:pt x="12279" y="4367"/>
                    <a:pt x="12665" y="3981"/>
                    <a:pt x="12665" y="3500"/>
                  </a:cubicBezTo>
                  <a:cubicBezTo>
                    <a:pt x="12665" y="3859"/>
                    <a:pt x="12882" y="4163"/>
                    <a:pt x="13194" y="4297"/>
                  </a:cubicBezTo>
                  <a:lnTo>
                    <a:pt x="13194" y="1"/>
                  </a:lnTo>
                  <a:close/>
                </a:path>
              </a:pathLst>
            </a:custGeom>
            <a:solidFill>
              <a:srgbClr val="E7AF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 name="Google Shape;150;p18">
              <a:extLst>
                <a:ext uri="{FF2B5EF4-FFF2-40B4-BE49-F238E27FC236}">
                  <a16:creationId xmlns:a16="http://schemas.microsoft.com/office/drawing/2014/main" id="{3B2F816E-7833-4C20-BE9E-76FF88F78F87}"/>
                </a:ext>
              </a:extLst>
            </p:cNvPr>
            <p:cNvSpPr/>
            <p:nvPr/>
          </p:nvSpPr>
          <p:spPr>
            <a:xfrm>
              <a:off x="3187400" y="3494748"/>
              <a:ext cx="601222" cy="367091"/>
            </a:xfrm>
            <a:custGeom>
              <a:avLst/>
              <a:gdLst/>
              <a:ahLst/>
              <a:cxnLst/>
              <a:rect l="l" t="t" r="r" b="b"/>
              <a:pathLst>
                <a:path w="4142" h="2529" extrusionOk="0">
                  <a:moveTo>
                    <a:pt x="2940" y="1"/>
                  </a:moveTo>
                  <a:lnTo>
                    <a:pt x="1" y="2528"/>
                  </a:lnTo>
                  <a:lnTo>
                    <a:pt x="1735" y="2528"/>
                  </a:lnTo>
                  <a:lnTo>
                    <a:pt x="4141"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 name="Google Shape;151;p18">
              <a:extLst>
                <a:ext uri="{FF2B5EF4-FFF2-40B4-BE49-F238E27FC236}">
                  <a16:creationId xmlns:a16="http://schemas.microsoft.com/office/drawing/2014/main" id="{F90FB1C8-67FB-4B03-A0E4-5F943AB8F9B7}"/>
                </a:ext>
              </a:extLst>
            </p:cNvPr>
            <p:cNvSpPr/>
            <p:nvPr/>
          </p:nvSpPr>
          <p:spPr>
            <a:xfrm>
              <a:off x="3439097" y="3494748"/>
              <a:ext cx="523130" cy="367091"/>
            </a:xfrm>
            <a:custGeom>
              <a:avLst/>
              <a:gdLst/>
              <a:ahLst/>
              <a:cxnLst/>
              <a:rect l="l" t="t" r="r" b="b"/>
              <a:pathLst>
                <a:path w="3604" h="2529" extrusionOk="0">
                  <a:moveTo>
                    <a:pt x="2407" y="1"/>
                  </a:moveTo>
                  <a:lnTo>
                    <a:pt x="1" y="2528"/>
                  </a:lnTo>
                  <a:lnTo>
                    <a:pt x="1735" y="2528"/>
                  </a:lnTo>
                  <a:lnTo>
                    <a:pt x="36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 name="Google Shape;152;p18">
              <a:extLst>
                <a:ext uri="{FF2B5EF4-FFF2-40B4-BE49-F238E27FC236}">
                  <a16:creationId xmlns:a16="http://schemas.microsoft.com/office/drawing/2014/main" id="{CD165EA3-DB57-4697-8C71-D152726B9E28}"/>
                </a:ext>
              </a:extLst>
            </p:cNvPr>
            <p:cNvSpPr/>
            <p:nvPr/>
          </p:nvSpPr>
          <p:spPr>
            <a:xfrm>
              <a:off x="3690938" y="3494748"/>
              <a:ext cx="445618" cy="367091"/>
            </a:xfrm>
            <a:custGeom>
              <a:avLst/>
              <a:gdLst/>
              <a:ahLst/>
              <a:cxnLst/>
              <a:rect l="l" t="t" r="r" b="b"/>
              <a:pathLst>
                <a:path w="3070" h="2529" extrusionOk="0">
                  <a:moveTo>
                    <a:pt x="1869" y="1"/>
                  </a:moveTo>
                  <a:lnTo>
                    <a:pt x="0" y="2528"/>
                  </a:lnTo>
                  <a:lnTo>
                    <a:pt x="1734" y="2528"/>
                  </a:lnTo>
                  <a:lnTo>
                    <a:pt x="3070"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6" name="Google Shape;153;p18">
              <a:extLst>
                <a:ext uri="{FF2B5EF4-FFF2-40B4-BE49-F238E27FC236}">
                  <a16:creationId xmlns:a16="http://schemas.microsoft.com/office/drawing/2014/main" id="{5665B23E-795D-4542-B5FD-D5409AB990DB}"/>
                </a:ext>
              </a:extLst>
            </p:cNvPr>
            <p:cNvSpPr/>
            <p:nvPr/>
          </p:nvSpPr>
          <p:spPr>
            <a:xfrm>
              <a:off x="3942635" y="3494748"/>
              <a:ext cx="368252" cy="367091"/>
            </a:xfrm>
            <a:custGeom>
              <a:avLst/>
              <a:gdLst/>
              <a:ahLst/>
              <a:cxnLst/>
              <a:rect l="l" t="t" r="r" b="b"/>
              <a:pathLst>
                <a:path w="2537" h="2529" extrusionOk="0">
                  <a:moveTo>
                    <a:pt x="1336" y="1"/>
                  </a:moveTo>
                  <a:lnTo>
                    <a:pt x="0" y="2528"/>
                  </a:lnTo>
                  <a:lnTo>
                    <a:pt x="1735" y="2528"/>
                  </a:lnTo>
                  <a:lnTo>
                    <a:pt x="2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7" name="Google Shape;154;p18">
              <a:extLst>
                <a:ext uri="{FF2B5EF4-FFF2-40B4-BE49-F238E27FC236}">
                  <a16:creationId xmlns:a16="http://schemas.microsoft.com/office/drawing/2014/main" id="{6C633DF8-62B8-4620-8765-121EB67CBCFF}"/>
                </a:ext>
              </a:extLst>
            </p:cNvPr>
            <p:cNvSpPr/>
            <p:nvPr/>
          </p:nvSpPr>
          <p:spPr>
            <a:xfrm>
              <a:off x="4194331" y="3494748"/>
              <a:ext cx="290886" cy="367091"/>
            </a:xfrm>
            <a:custGeom>
              <a:avLst/>
              <a:gdLst/>
              <a:ahLst/>
              <a:cxnLst/>
              <a:rect l="l" t="t" r="r" b="b"/>
              <a:pathLst>
                <a:path w="2004" h="2529" extrusionOk="0">
                  <a:moveTo>
                    <a:pt x="803" y="1"/>
                  </a:moveTo>
                  <a:lnTo>
                    <a:pt x="1" y="2528"/>
                  </a:lnTo>
                  <a:lnTo>
                    <a:pt x="1735" y="2528"/>
                  </a:lnTo>
                  <a:lnTo>
                    <a:pt x="2004"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8" name="Google Shape;155;p18">
              <a:extLst>
                <a:ext uri="{FF2B5EF4-FFF2-40B4-BE49-F238E27FC236}">
                  <a16:creationId xmlns:a16="http://schemas.microsoft.com/office/drawing/2014/main" id="{B9DA9C6A-5EFE-485E-BD23-178A58FEBD98}"/>
                </a:ext>
              </a:extLst>
            </p:cNvPr>
            <p:cNvSpPr/>
            <p:nvPr/>
          </p:nvSpPr>
          <p:spPr>
            <a:xfrm>
              <a:off x="4446173" y="3494748"/>
              <a:ext cx="251840" cy="367091"/>
            </a:xfrm>
            <a:custGeom>
              <a:avLst/>
              <a:gdLst/>
              <a:ahLst/>
              <a:cxnLst/>
              <a:rect l="l" t="t" r="r" b="b"/>
              <a:pathLst>
                <a:path w="1735" h="2529" extrusionOk="0">
                  <a:moveTo>
                    <a:pt x="269" y="1"/>
                  </a:moveTo>
                  <a:lnTo>
                    <a:pt x="0" y="2528"/>
                  </a:lnTo>
                  <a:lnTo>
                    <a:pt x="1734" y="2528"/>
                  </a:lnTo>
                  <a:lnTo>
                    <a:pt x="14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9" name="Google Shape;156;p18">
              <a:extLst>
                <a:ext uri="{FF2B5EF4-FFF2-40B4-BE49-F238E27FC236}">
                  <a16:creationId xmlns:a16="http://schemas.microsoft.com/office/drawing/2014/main" id="{8C81E977-3EC7-4BED-8886-3A63484F09CA}"/>
                </a:ext>
              </a:extLst>
            </p:cNvPr>
            <p:cNvSpPr/>
            <p:nvPr/>
          </p:nvSpPr>
          <p:spPr>
            <a:xfrm>
              <a:off x="4659404" y="3494748"/>
              <a:ext cx="290305" cy="367091"/>
            </a:xfrm>
            <a:custGeom>
              <a:avLst/>
              <a:gdLst/>
              <a:ahLst/>
              <a:cxnLst/>
              <a:rect l="l" t="t" r="r" b="b"/>
              <a:pathLst>
                <a:path w="2000" h="2529" extrusionOk="0">
                  <a:moveTo>
                    <a:pt x="1" y="1"/>
                  </a:moveTo>
                  <a:lnTo>
                    <a:pt x="265" y="2528"/>
                  </a:lnTo>
                  <a:lnTo>
                    <a:pt x="2000" y="2528"/>
                  </a:lnTo>
                  <a:lnTo>
                    <a:pt x="1198"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0" name="Google Shape;157;p18">
              <a:extLst>
                <a:ext uri="{FF2B5EF4-FFF2-40B4-BE49-F238E27FC236}">
                  <a16:creationId xmlns:a16="http://schemas.microsoft.com/office/drawing/2014/main" id="{42F7F0C7-B4C4-446A-BF9E-F90CC2A8BAD6}"/>
                </a:ext>
              </a:extLst>
            </p:cNvPr>
            <p:cNvSpPr/>
            <p:nvPr/>
          </p:nvSpPr>
          <p:spPr>
            <a:xfrm>
              <a:off x="4833153" y="3494748"/>
              <a:ext cx="368252" cy="367091"/>
            </a:xfrm>
            <a:custGeom>
              <a:avLst/>
              <a:gdLst/>
              <a:ahLst/>
              <a:cxnLst/>
              <a:rect l="l" t="t" r="r" b="b"/>
              <a:pathLst>
                <a:path w="2537" h="2529" extrusionOk="0">
                  <a:moveTo>
                    <a:pt x="1" y="1"/>
                  </a:moveTo>
                  <a:lnTo>
                    <a:pt x="803" y="2528"/>
                  </a:lnTo>
                  <a:lnTo>
                    <a:pt x="2537" y="2528"/>
                  </a:lnTo>
                  <a:lnTo>
                    <a:pt x="12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1" name="Google Shape;158;p18">
              <a:extLst>
                <a:ext uri="{FF2B5EF4-FFF2-40B4-BE49-F238E27FC236}">
                  <a16:creationId xmlns:a16="http://schemas.microsoft.com/office/drawing/2014/main" id="{5704C759-D5CD-4EBE-82FD-BFDC63E1E1A4}"/>
                </a:ext>
              </a:extLst>
            </p:cNvPr>
            <p:cNvSpPr/>
            <p:nvPr/>
          </p:nvSpPr>
          <p:spPr>
            <a:xfrm>
              <a:off x="5007482" y="3494748"/>
              <a:ext cx="445763" cy="367091"/>
            </a:xfrm>
            <a:custGeom>
              <a:avLst/>
              <a:gdLst/>
              <a:ahLst/>
              <a:cxnLst/>
              <a:rect l="l" t="t" r="r" b="b"/>
              <a:pathLst>
                <a:path w="3071" h="2529" extrusionOk="0">
                  <a:moveTo>
                    <a:pt x="1" y="1"/>
                  </a:moveTo>
                  <a:lnTo>
                    <a:pt x="1336" y="2528"/>
                  </a:lnTo>
                  <a:lnTo>
                    <a:pt x="3070" y="2528"/>
                  </a:lnTo>
                  <a:lnTo>
                    <a:pt x="1202"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2" name="Google Shape;159;p18">
              <a:extLst>
                <a:ext uri="{FF2B5EF4-FFF2-40B4-BE49-F238E27FC236}">
                  <a16:creationId xmlns:a16="http://schemas.microsoft.com/office/drawing/2014/main" id="{A38CF179-CBAF-4D4A-A161-B9432FE89A65}"/>
                </a:ext>
              </a:extLst>
            </p:cNvPr>
            <p:cNvSpPr/>
            <p:nvPr/>
          </p:nvSpPr>
          <p:spPr>
            <a:xfrm>
              <a:off x="5181812" y="3494748"/>
              <a:ext cx="523130" cy="367091"/>
            </a:xfrm>
            <a:custGeom>
              <a:avLst/>
              <a:gdLst/>
              <a:ahLst/>
              <a:cxnLst/>
              <a:rect l="l" t="t" r="r" b="b"/>
              <a:pathLst>
                <a:path w="3604" h="2529" extrusionOk="0">
                  <a:moveTo>
                    <a:pt x="1" y="1"/>
                  </a:moveTo>
                  <a:lnTo>
                    <a:pt x="1869" y="2528"/>
                  </a:lnTo>
                  <a:lnTo>
                    <a:pt x="3604" y="2528"/>
                  </a:lnTo>
                  <a:lnTo>
                    <a:pt x="12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3" name="Google Shape;160;p18">
              <a:extLst>
                <a:ext uri="{FF2B5EF4-FFF2-40B4-BE49-F238E27FC236}">
                  <a16:creationId xmlns:a16="http://schemas.microsoft.com/office/drawing/2014/main" id="{A54BEB7F-F029-4C5E-8800-1B55AA5E4CD9}"/>
                </a:ext>
              </a:extLst>
            </p:cNvPr>
            <p:cNvSpPr/>
            <p:nvPr/>
          </p:nvSpPr>
          <p:spPr>
            <a:xfrm>
              <a:off x="5356141" y="3494748"/>
              <a:ext cx="600496" cy="367091"/>
            </a:xfrm>
            <a:custGeom>
              <a:avLst/>
              <a:gdLst/>
              <a:ahLst/>
              <a:cxnLst/>
              <a:rect l="l" t="t" r="r" b="b"/>
              <a:pathLst>
                <a:path w="4137" h="2529" extrusionOk="0">
                  <a:moveTo>
                    <a:pt x="1" y="1"/>
                  </a:moveTo>
                  <a:lnTo>
                    <a:pt x="2403" y="2528"/>
                  </a:lnTo>
                  <a:lnTo>
                    <a:pt x="4137" y="2528"/>
                  </a:lnTo>
                  <a:lnTo>
                    <a:pt x="1197" y="1"/>
                  </a:lnTo>
                  <a:close/>
                </a:path>
              </a:pathLst>
            </a:custGeom>
            <a:solidFill>
              <a:srgbClr val="FF8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4" name="Google Shape;161;p18">
              <a:extLst>
                <a:ext uri="{FF2B5EF4-FFF2-40B4-BE49-F238E27FC236}">
                  <a16:creationId xmlns:a16="http://schemas.microsoft.com/office/drawing/2014/main" id="{45D53DCD-566A-4CB8-AF63-EAB56254C3F8}"/>
                </a:ext>
              </a:extLst>
            </p:cNvPr>
            <p:cNvSpPr/>
            <p:nvPr/>
          </p:nvSpPr>
          <p:spPr>
            <a:xfrm>
              <a:off x="3187400" y="3861693"/>
              <a:ext cx="251840" cy="267516"/>
            </a:xfrm>
            <a:custGeom>
              <a:avLst/>
              <a:gdLst/>
              <a:ahLst/>
              <a:cxnLst/>
              <a:rect l="l" t="t" r="r" b="b"/>
              <a:pathLst>
                <a:path w="1735" h="1843" extrusionOk="0">
                  <a:moveTo>
                    <a:pt x="1" y="0"/>
                  </a:moveTo>
                  <a:lnTo>
                    <a:pt x="1" y="976"/>
                  </a:lnTo>
                  <a:cubicBezTo>
                    <a:pt x="1" y="1453"/>
                    <a:pt x="387" y="1843"/>
                    <a:pt x="868" y="1843"/>
                  </a:cubicBezTo>
                  <a:cubicBezTo>
                    <a:pt x="1345"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5" name="Google Shape;162;p18">
              <a:extLst>
                <a:ext uri="{FF2B5EF4-FFF2-40B4-BE49-F238E27FC236}">
                  <a16:creationId xmlns:a16="http://schemas.microsoft.com/office/drawing/2014/main" id="{1EBBE0F8-15DE-405B-B721-46440B671ED9}"/>
                </a:ext>
              </a:extLst>
            </p:cNvPr>
            <p:cNvSpPr/>
            <p:nvPr/>
          </p:nvSpPr>
          <p:spPr>
            <a:xfrm>
              <a:off x="3439097" y="3861693"/>
              <a:ext cx="251985" cy="267516"/>
            </a:xfrm>
            <a:custGeom>
              <a:avLst/>
              <a:gdLst/>
              <a:ahLst/>
              <a:cxnLst/>
              <a:rect l="l" t="t" r="r" b="b"/>
              <a:pathLst>
                <a:path w="1736" h="1843" extrusionOk="0">
                  <a:moveTo>
                    <a:pt x="1" y="0"/>
                  </a:moveTo>
                  <a:lnTo>
                    <a:pt x="1" y="976"/>
                  </a:lnTo>
                  <a:cubicBezTo>
                    <a:pt x="1" y="1453"/>
                    <a:pt x="391" y="1843"/>
                    <a:pt x="868" y="1843"/>
                  </a:cubicBezTo>
                  <a:cubicBezTo>
                    <a:pt x="1345"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6" name="Google Shape;163;p18">
              <a:extLst>
                <a:ext uri="{FF2B5EF4-FFF2-40B4-BE49-F238E27FC236}">
                  <a16:creationId xmlns:a16="http://schemas.microsoft.com/office/drawing/2014/main" id="{BC14C05A-8AA7-4ACD-9457-D1C556CADC3E}"/>
                </a:ext>
              </a:extLst>
            </p:cNvPr>
            <p:cNvSpPr/>
            <p:nvPr/>
          </p:nvSpPr>
          <p:spPr>
            <a:xfrm>
              <a:off x="3690938" y="3861693"/>
              <a:ext cx="251840" cy="267516"/>
            </a:xfrm>
            <a:custGeom>
              <a:avLst/>
              <a:gdLst/>
              <a:ahLst/>
              <a:cxnLst/>
              <a:rect l="l" t="t" r="r" b="b"/>
              <a:pathLst>
                <a:path w="1735" h="1843" extrusionOk="0">
                  <a:moveTo>
                    <a:pt x="0" y="0"/>
                  </a:moveTo>
                  <a:lnTo>
                    <a:pt x="0" y="976"/>
                  </a:lnTo>
                  <a:cubicBezTo>
                    <a:pt x="0" y="1453"/>
                    <a:pt x="390" y="1843"/>
                    <a:pt x="867" y="1843"/>
                  </a:cubicBezTo>
                  <a:cubicBezTo>
                    <a:pt x="1344" y="1843"/>
                    <a:pt x="1734" y="1453"/>
                    <a:pt x="1734" y="976"/>
                  </a:cubicBezTo>
                  <a:lnTo>
                    <a:pt x="17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7" name="Google Shape;164;p18">
              <a:extLst>
                <a:ext uri="{FF2B5EF4-FFF2-40B4-BE49-F238E27FC236}">
                  <a16:creationId xmlns:a16="http://schemas.microsoft.com/office/drawing/2014/main" id="{34D683B9-A659-4CE7-8CF4-5140BA96F68E}"/>
                </a:ext>
              </a:extLst>
            </p:cNvPr>
            <p:cNvSpPr/>
            <p:nvPr/>
          </p:nvSpPr>
          <p:spPr>
            <a:xfrm>
              <a:off x="3942635" y="3861693"/>
              <a:ext cx="251840" cy="267516"/>
            </a:xfrm>
            <a:custGeom>
              <a:avLst/>
              <a:gdLst/>
              <a:ahLst/>
              <a:cxnLst/>
              <a:rect l="l" t="t" r="r" b="b"/>
              <a:pathLst>
                <a:path w="1735" h="1843" extrusionOk="0">
                  <a:moveTo>
                    <a:pt x="0" y="0"/>
                  </a:moveTo>
                  <a:lnTo>
                    <a:pt x="0" y="976"/>
                  </a:lnTo>
                  <a:cubicBezTo>
                    <a:pt x="0" y="1453"/>
                    <a:pt x="391" y="1843"/>
                    <a:pt x="868" y="1843"/>
                  </a:cubicBezTo>
                  <a:cubicBezTo>
                    <a:pt x="1349"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8" name="Google Shape;165;p18">
              <a:extLst>
                <a:ext uri="{FF2B5EF4-FFF2-40B4-BE49-F238E27FC236}">
                  <a16:creationId xmlns:a16="http://schemas.microsoft.com/office/drawing/2014/main" id="{B05FA79A-B69D-418C-8D3C-19F0FBBE1F64}"/>
                </a:ext>
              </a:extLst>
            </p:cNvPr>
            <p:cNvSpPr/>
            <p:nvPr/>
          </p:nvSpPr>
          <p:spPr>
            <a:xfrm>
              <a:off x="4194331" y="3861693"/>
              <a:ext cx="251985" cy="267516"/>
            </a:xfrm>
            <a:custGeom>
              <a:avLst/>
              <a:gdLst/>
              <a:ahLst/>
              <a:cxnLst/>
              <a:rect l="l" t="t" r="r" b="b"/>
              <a:pathLst>
                <a:path w="1736" h="1843" extrusionOk="0">
                  <a:moveTo>
                    <a:pt x="1" y="0"/>
                  </a:moveTo>
                  <a:lnTo>
                    <a:pt x="1" y="976"/>
                  </a:lnTo>
                  <a:cubicBezTo>
                    <a:pt x="1" y="1453"/>
                    <a:pt x="391" y="1843"/>
                    <a:pt x="868" y="1843"/>
                  </a:cubicBezTo>
                  <a:cubicBezTo>
                    <a:pt x="1349"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29" name="Google Shape;166;p18">
              <a:extLst>
                <a:ext uri="{FF2B5EF4-FFF2-40B4-BE49-F238E27FC236}">
                  <a16:creationId xmlns:a16="http://schemas.microsoft.com/office/drawing/2014/main" id="{14137D6E-B5C7-4BCB-B6F1-08A48EB90B38}"/>
                </a:ext>
              </a:extLst>
            </p:cNvPr>
            <p:cNvSpPr/>
            <p:nvPr/>
          </p:nvSpPr>
          <p:spPr>
            <a:xfrm>
              <a:off x="4446173" y="3861693"/>
              <a:ext cx="251840" cy="267516"/>
            </a:xfrm>
            <a:custGeom>
              <a:avLst/>
              <a:gdLst/>
              <a:ahLst/>
              <a:cxnLst/>
              <a:rect l="l" t="t" r="r" b="b"/>
              <a:pathLst>
                <a:path w="1735" h="1843" extrusionOk="0">
                  <a:moveTo>
                    <a:pt x="0" y="0"/>
                  </a:moveTo>
                  <a:lnTo>
                    <a:pt x="0" y="976"/>
                  </a:lnTo>
                  <a:cubicBezTo>
                    <a:pt x="0" y="1453"/>
                    <a:pt x="390" y="1843"/>
                    <a:pt x="867" y="1843"/>
                  </a:cubicBezTo>
                  <a:cubicBezTo>
                    <a:pt x="1348" y="1843"/>
                    <a:pt x="1734" y="1453"/>
                    <a:pt x="1734" y="976"/>
                  </a:cubicBez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0" name="Google Shape;167;p18">
              <a:extLst>
                <a:ext uri="{FF2B5EF4-FFF2-40B4-BE49-F238E27FC236}">
                  <a16:creationId xmlns:a16="http://schemas.microsoft.com/office/drawing/2014/main" id="{223A7FFE-DBDD-4A76-ACA8-56A6B3CE4985}"/>
                </a:ext>
              </a:extLst>
            </p:cNvPr>
            <p:cNvSpPr/>
            <p:nvPr/>
          </p:nvSpPr>
          <p:spPr>
            <a:xfrm>
              <a:off x="4697869" y="3861693"/>
              <a:ext cx="251840" cy="267516"/>
            </a:xfrm>
            <a:custGeom>
              <a:avLst/>
              <a:gdLst/>
              <a:ahLst/>
              <a:cxnLst/>
              <a:rect l="l" t="t" r="r" b="b"/>
              <a:pathLst>
                <a:path w="1735" h="1843" extrusionOk="0">
                  <a:moveTo>
                    <a:pt x="0" y="0"/>
                  </a:moveTo>
                  <a:lnTo>
                    <a:pt x="0" y="976"/>
                  </a:lnTo>
                  <a:cubicBezTo>
                    <a:pt x="0" y="1453"/>
                    <a:pt x="391" y="1843"/>
                    <a:pt x="868" y="1843"/>
                  </a:cubicBezTo>
                  <a:cubicBezTo>
                    <a:pt x="1349"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1" name="Google Shape;168;p18">
              <a:extLst>
                <a:ext uri="{FF2B5EF4-FFF2-40B4-BE49-F238E27FC236}">
                  <a16:creationId xmlns:a16="http://schemas.microsoft.com/office/drawing/2014/main" id="{C6163D57-4F12-4D43-9F7E-06CE688E40F5}"/>
                </a:ext>
              </a:extLst>
            </p:cNvPr>
            <p:cNvSpPr/>
            <p:nvPr/>
          </p:nvSpPr>
          <p:spPr>
            <a:xfrm>
              <a:off x="4949566" y="3861693"/>
              <a:ext cx="251840" cy="267516"/>
            </a:xfrm>
            <a:custGeom>
              <a:avLst/>
              <a:gdLst/>
              <a:ahLst/>
              <a:cxnLst/>
              <a:rect l="l" t="t" r="r" b="b"/>
              <a:pathLst>
                <a:path w="1735" h="1843" extrusionOk="0">
                  <a:moveTo>
                    <a:pt x="1" y="0"/>
                  </a:moveTo>
                  <a:lnTo>
                    <a:pt x="1" y="976"/>
                  </a:lnTo>
                  <a:cubicBezTo>
                    <a:pt x="1" y="1453"/>
                    <a:pt x="391" y="1843"/>
                    <a:pt x="868" y="1843"/>
                  </a:cubicBezTo>
                  <a:cubicBezTo>
                    <a:pt x="1349"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2" name="Google Shape;169;p18">
              <a:extLst>
                <a:ext uri="{FF2B5EF4-FFF2-40B4-BE49-F238E27FC236}">
                  <a16:creationId xmlns:a16="http://schemas.microsoft.com/office/drawing/2014/main" id="{860BDEA5-1FC9-461C-AB7C-953E7DF65AEB}"/>
                </a:ext>
              </a:extLst>
            </p:cNvPr>
            <p:cNvSpPr/>
            <p:nvPr/>
          </p:nvSpPr>
          <p:spPr>
            <a:xfrm>
              <a:off x="5201262" y="3861693"/>
              <a:ext cx="251985" cy="267516"/>
            </a:xfrm>
            <a:custGeom>
              <a:avLst/>
              <a:gdLst/>
              <a:ahLst/>
              <a:cxnLst/>
              <a:rect l="l" t="t" r="r" b="b"/>
              <a:pathLst>
                <a:path w="1736" h="1843" extrusionOk="0">
                  <a:moveTo>
                    <a:pt x="1" y="0"/>
                  </a:moveTo>
                  <a:lnTo>
                    <a:pt x="1" y="976"/>
                  </a:lnTo>
                  <a:cubicBezTo>
                    <a:pt x="1" y="1453"/>
                    <a:pt x="391" y="1843"/>
                    <a:pt x="868" y="1843"/>
                  </a:cubicBezTo>
                  <a:cubicBezTo>
                    <a:pt x="1349"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3" name="Google Shape;170;p18">
              <a:extLst>
                <a:ext uri="{FF2B5EF4-FFF2-40B4-BE49-F238E27FC236}">
                  <a16:creationId xmlns:a16="http://schemas.microsoft.com/office/drawing/2014/main" id="{A04ABE58-4B03-4F10-B289-C46FE4AD8BC6}"/>
                </a:ext>
              </a:extLst>
            </p:cNvPr>
            <p:cNvSpPr/>
            <p:nvPr/>
          </p:nvSpPr>
          <p:spPr>
            <a:xfrm>
              <a:off x="5453104" y="3861693"/>
              <a:ext cx="251840" cy="267516"/>
            </a:xfrm>
            <a:custGeom>
              <a:avLst/>
              <a:gdLst/>
              <a:ahLst/>
              <a:cxnLst/>
              <a:rect l="l" t="t" r="r" b="b"/>
              <a:pathLst>
                <a:path w="1735" h="1843" extrusionOk="0">
                  <a:moveTo>
                    <a:pt x="0" y="0"/>
                  </a:moveTo>
                  <a:lnTo>
                    <a:pt x="0" y="976"/>
                  </a:lnTo>
                  <a:cubicBezTo>
                    <a:pt x="0" y="1453"/>
                    <a:pt x="390" y="1843"/>
                    <a:pt x="867" y="1843"/>
                  </a:cubicBezTo>
                  <a:cubicBezTo>
                    <a:pt x="1349" y="1843"/>
                    <a:pt x="1735" y="1453"/>
                    <a:pt x="1735" y="976"/>
                  </a:cubicBezTo>
                  <a:lnTo>
                    <a:pt x="1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4" name="Google Shape;171;p18">
              <a:extLst>
                <a:ext uri="{FF2B5EF4-FFF2-40B4-BE49-F238E27FC236}">
                  <a16:creationId xmlns:a16="http://schemas.microsoft.com/office/drawing/2014/main" id="{83A4478F-E64C-441E-AC1A-A673DD86B206}"/>
                </a:ext>
              </a:extLst>
            </p:cNvPr>
            <p:cNvSpPr/>
            <p:nvPr/>
          </p:nvSpPr>
          <p:spPr>
            <a:xfrm>
              <a:off x="5704800" y="3861693"/>
              <a:ext cx="251840" cy="267516"/>
            </a:xfrm>
            <a:custGeom>
              <a:avLst/>
              <a:gdLst/>
              <a:ahLst/>
              <a:cxnLst/>
              <a:rect l="l" t="t" r="r" b="b"/>
              <a:pathLst>
                <a:path w="1735" h="1843" extrusionOk="0">
                  <a:moveTo>
                    <a:pt x="1" y="0"/>
                  </a:moveTo>
                  <a:lnTo>
                    <a:pt x="1" y="976"/>
                  </a:lnTo>
                  <a:cubicBezTo>
                    <a:pt x="1" y="1453"/>
                    <a:pt x="391" y="1843"/>
                    <a:pt x="868" y="1843"/>
                  </a:cubicBezTo>
                  <a:cubicBezTo>
                    <a:pt x="1349" y="1843"/>
                    <a:pt x="1735" y="1453"/>
                    <a:pt x="1735" y="976"/>
                  </a:cubicBez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5" name="Google Shape;172;p18">
              <a:extLst>
                <a:ext uri="{FF2B5EF4-FFF2-40B4-BE49-F238E27FC236}">
                  <a16:creationId xmlns:a16="http://schemas.microsoft.com/office/drawing/2014/main" id="{59D3AD4C-9FDF-4303-8232-1046BF2DF65C}"/>
                </a:ext>
              </a:extLst>
            </p:cNvPr>
            <p:cNvSpPr/>
            <p:nvPr/>
          </p:nvSpPr>
          <p:spPr>
            <a:xfrm>
              <a:off x="4152237" y="4366387"/>
              <a:ext cx="839707" cy="241243"/>
            </a:xfrm>
            <a:custGeom>
              <a:avLst/>
              <a:gdLst/>
              <a:ahLst/>
              <a:cxnLst/>
              <a:rect l="l" t="t" r="r" b="b"/>
              <a:pathLst>
                <a:path w="5785" h="1662" extrusionOk="0">
                  <a:moveTo>
                    <a:pt x="386" y="1"/>
                  </a:moveTo>
                  <a:cubicBezTo>
                    <a:pt x="174" y="1"/>
                    <a:pt x="0" y="174"/>
                    <a:pt x="0" y="386"/>
                  </a:cubicBezTo>
                  <a:lnTo>
                    <a:pt x="0" y="1275"/>
                  </a:lnTo>
                  <a:cubicBezTo>
                    <a:pt x="0" y="1488"/>
                    <a:pt x="174" y="1661"/>
                    <a:pt x="386" y="1661"/>
                  </a:cubicBezTo>
                  <a:lnTo>
                    <a:pt x="5403" y="1661"/>
                  </a:lnTo>
                  <a:cubicBezTo>
                    <a:pt x="5615" y="1661"/>
                    <a:pt x="5784" y="1488"/>
                    <a:pt x="5784" y="1275"/>
                  </a:cubicBezTo>
                  <a:lnTo>
                    <a:pt x="5784" y="386"/>
                  </a:lnTo>
                  <a:cubicBezTo>
                    <a:pt x="5784" y="174"/>
                    <a:pt x="5615" y="1"/>
                    <a:pt x="5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6" name="Google Shape;173;p18">
              <a:extLst>
                <a:ext uri="{FF2B5EF4-FFF2-40B4-BE49-F238E27FC236}">
                  <a16:creationId xmlns:a16="http://schemas.microsoft.com/office/drawing/2014/main" id="{18419F89-F23C-4BC2-8BB7-AC21D2296A08}"/>
                </a:ext>
              </a:extLst>
            </p:cNvPr>
            <p:cNvSpPr/>
            <p:nvPr/>
          </p:nvSpPr>
          <p:spPr>
            <a:xfrm>
              <a:off x="4152237" y="4347518"/>
              <a:ext cx="839707" cy="241243"/>
            </a:xfrm>
            <a:custGeom>
              <a:avLst/>
              <a:gdLst/>
              <a:ahLst/>
              <a:cxnLst/>
              <a:rect l="l" t="t" r="r" b="b"/>
              <a:pathLst>
                <a:path w="5785" h="1662" extrusionOk="0">
                  <a:moveTo>
                    <a:pt x="386" y="0"/>
                  </a:moveTo>
                  <a:cubicBezTo>
                    <a:pt x="174" y="0"/>
                    <a:pt x="0" y="174"/>
                    <a:pt x="0" y="386"/>
                  </a:cubicBezTo>
                  <a:lnTo>
                    <a:pt x="0" y="1275"/>
                  </a:lnTo>
                  <a:cubicBezTo>
                    <a:pt x="0" y="1488"/>
                    <a:pt x="174" y="1661"/>
                    <a:pt x="386" y="1661"/>
                  </a:cubicBezTo>
                  <a:lnTo>
                    <a:pt x="5403" y="1661"/>
                  </a:lnTo>
                  <a:cubicBezTo>
                    <a:pt x="5615" y="1661"/>
                    <a:pt x="5784" y="1488"/>
                    <a:pt x="5784" y="1275"/>
                  </a:cubicBezTo>
                  <a:lnTo>
                    <a:pt x="5784" y="386"/>
                  </a:lnTo>
                  <a:cubicBezTo>
                    <a:pt x="5784" y="174"/>
                    <a:pt x="5615" y="0"/>
                    <a:pt x="5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7" name="Google Shape;174;p18">
              <a:extLst>
                <a:ext uri="{FF2B5EF4-FFF2-40B4-BE49-F238E27FC236}">
                  <a16:creationId xmlns:a16="http://schemas.microsoft.com/office/drawing/2014/main" id="{6664B9E7-3367-4172-BDC4-202038968B57}"/>
                </a:ext>
              </a:extLst>
            </p:cNvPr>
            <p:cNvSpPr/>
            <p:nvPr/>
          </p:nvSpPr>
          <p:spPr>
            <a:xfrm>
              <a:off x="4271767" y="4435045"/>
              <a:ext cx="54868" cy="88253"/>
            </a:xfrm>
            <a:custGeom>
              <a:avLst/>
              <a:gdLst/>
              <a:ahLst/>
              <a:cxnLst/>
              <a:rect l="l" t="t" r="r" b="b"/>
              <a:pathLst>
                <a:path w="378" h="608" extrusionOk="0">
                  <a:moveTo>
                    <a:pt x="148" y="56"/>
                  </a:moveTo>
                  <a:cubicBezTo>
                    <a:pt x="226" y="56"/>
                    <a:pt x="278" y="87"/>
                    <a:pt x="278" y="156"/>
                  </a:cubicBezTo>
                  <a:cubicBezTo>
                    <a:pt x="278" y="213"/>
                    <a:pt x="230" y="256"/>
                    <a:pt x="148" y="256"/>
                  </a:cubicBezTo>
                  <a:lnTo>
                    <a:pt x="79" y="256"/>
                  </a:lnTo>
                  <a:lnTo>
                    <a:pt x="79" y="65"/>
                  </a:lnTo>
                  <a:cubicBezTo>
                    <a:pt x="92" y="61"/>
                    <a:pt x="109" y="56"/>
                    <a:pt x="148" y="56"/>
                  </a:cubicBezTo>
                  <a:close/>
                  <a:moveTo>
                    <a:pt x="144" y="317"/>
                  </a:moveTo>
                  <a:cubicBezTo>
                    <a:pt x="226" y="317"/>
                    <a:pt x="295" y="351"/>
                    <a:pt x="295" y="429"/>
                  </a:cubicBezTo>
                  <a:cubicBezTo>
                    <a:pt x="295" y="520"/>
                    <a:pt x="222" y="546"/>
                    <a:pt x="144" y="546"/>
                  </a:cubicBezTo>
                  <a:lnTo>
                    <a:pt x="79" y="546"/>
                  </a:lnTo>
                  <a:lnTo>
                    <a:pt x="79" y="317"/>
                  </a:lnTo>
                  <a:close/>
                  <a:moveTo>
                    <a:pt x="144" y="0"/>
                  </a:moveTo>
                  <a:cubicBezTo>
                    <a:pt x="87" y="0"/>
                    <a:pt x="35" y="4"/>
                    <a:pt x="1" y="13"/>
                  </a:cubicBezTo>
                  <a:lnTo>
                    <a:pt x="1" y="603"/>
                  </a:lnTo>
                  <a:cubicBezTo>
                    <a:pt x="27" y="607"/>
                    <a:pt x="66" y="607"/>
                    <a:pt x="122" y="607"/>
                  </a:cubicBezTo>
                  <a:cubicBezTo>
                    <a:pt x="217" y="607"/>
                    <a:pt x="287" y="590"/>
                    <a:pt x="326" y="551"/>
                  </a:cubicBezTo>
                  <a:cubicBezTo>
                    <a:pt x="356" y="525"/>
                    <a:pt x="378" y="486"/>
                    <a:pt x="378" y="434"/>
                  </a:cubicBezTo>
                  <a:cubicBezTo>
                    <a:pt x="378" y="343"/>
                    <a:pt x="313" y="295"/>
                    <a:pt x="256" y="282"/>
                  </a:cubicBezTo>
                  <a:cubicBezTo>
                    <a:pt x="317" y="256"/>
                    <a:pt x="356" y="208"/>
                    <a:pt x="356" y="148"/>
                  </a:cubicBezTo>
                  <a:cubicBezTo>
                    <a:pt x="356" y="100"/>
                    <a:pt x="339" y="65"/>
                    <a:pt x="304" y="43"/>
                  </a:cubicBezTo>
                  <a:cubicBezTo>
                    <a:pt x="269" y="13"/>
                    <a:pt x="217" y="0"/>
                    <a:pt x="144" y="0"/>
                  </a:cubicBez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8" name="Google Shape;175;p18">
              <a:extLst>
                <a:ext uri="{FF2B5EF4-FFF2-40B4-BE49-F238E27FC236}">
                  <a16:creationId xmlns:a16="http://schemas.microsoft.com/office/drawing/2014/main" id="{3680F6E1-4681-413D-92D4-370FDD85D4D3}"/>
                </a:ext>
              </a:extLst>
            </p:cNvPr>
            <p:cNvSpPr/>
            <p:nvPr/>
          </p:nvSpPr>
          <p:spPr>
            <a:xfrm>
              <a:off x="4354214" y="4435625"/>
              <a:ext cx="64303" cy="88253"/>
            </a:xfrm>
            <a:custGeom>
              <a:avLst/>
              <a:gdLst/>
              <a:ahLst/>
              <a:cxnLst/>
              <a:rect l="l" t="t" r="r" b="b"/>
              <a:pathLst>
                <a:path w="443" h="608" extrusionOk="0">
                  <a:moveTo>
                    <a:pt x="1" y="0"/>
                  </a:moveTo>
                  <a:lnTo>
                    <a:pt x="1" y="352"/>
                  </a:lnTo>
                  <a:cubicBezTo>
                    <a:pt x="1" y="538"/>
                    <a:pt x="96" y="607"/>
                    <a:pt x="217" y="607"/>
                  </a:cubicBezTo>
                  <a:cubicBezTo>
                    <a:pt x="347" y="607"/>
                    <a:pt x="443" y="534"/>
                    <a:pt x="443" y="347"/>
                  </a:cubicBezTo>
                  <a:lnTo>
                    <a:pt x="443" y="0"/>
                  </a:lnTo>
                  <a:lnTo>
                    <a:pt x="365" y="0"/>
                  </a:lnTo>
                  <a:lnTo>
                    <a:pt x="365" y="356"/>
                  </a:lnTo>
                  <a:cubicBezTo>
                    <a:pt x="365" y="486"/>
                    <a:pt x="308" y="547"/>
                    <a:pt x="222" y="547"/>
                  </a:cubicBezTo>
                  <a:cubicBezTo>
                    <a:pt x="139" y="547"/>
                    <a:pt x="79" y="490"/>
                    <a:pt x="79" y="356"/>
                  </a:cubicBezTo>
                  <a:lnTo>
                    <a:pt x="79"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39" name="Google Shape;176;p18">
              <a:extLst>
                <a:ext uri="{FF2B5EF4-FFF2-40B4-BE49-F238E27FC236}">
                  <a16:creationId xmlns:a16="http://schemas.microsoft.com/office/drawing/2014/main" id="{690D7908-AA74-4136-B1AC-DD12950BD4D0}"/>
                </a:ext>
              </a:extLst>
            </p:cNvPr>
            <p:cNvSpPr/>
            <p:nvPr/>
          </p:nvSpPr>
          <p:spPr>
            <a:xfrm>
              <a:off x="4442903" y="4435625"/>
              <a:ext cx="68222" cy="86946"/>
            </a:xfrm>
            <a:custGeom>
              <a:avLst/>
              <a:gdLst/>
              <a:ahLst/>
              <a:cxnLst/>
              <a:rect l="l" t="t" r="r" b="b"/>
              <a:pathLst>
                <a:path w="470" h="599" extrusionOk="0">
                  <a:moveTo>
                    <a:pt x="1" y="0"/>
                  </a:moveTo>
                  <a:lnTo>
                    <a:pt x="192" y="343"/>
                  </a:lnTo>
                  <a:lnTo>
                    <a:pt x="192" y="599"/>
                  </a:lnTo>
                  <a:lnTo>
                    <a:pt x="270" y="599"/>
                  </a:lnTo>
                  <a:lnTo>
                    <a:pt x="270" y="343"/>
                  </a:lnTo>
                  <a:lnTo>
                    <a:pt x="469" y="0"/>
                  </a:lnTo>
                  <a:lnTo>
                    <a:pt x="382" y="0"/>
                  </a:lnTo>
                  <a:lnTo>
                    <a:pt x="296" y="165"/>
                  </a:lnTo>
                  <a:cubicBezTo>
                    <a:pt x="274" y="209"/>
                    <a:pt x="252" y="248"/>
                    <a:pt x="235" y="287"/>
                  </a:cubicBezTo>
                  <a:cubicBezTo>
                    <a:pt x="213" y="248"/>
                    <a:pt x="196" y="209"/>
                    <a:pt x="174" y="165"/>
                  </a:cubicBezTo>
                  <a:lnTo>
                    <a:pt x="88"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0" name="Google Shape;177;p18">
              <a:extLst>
                <a:ext uri="{FF2B5EF4-FFF2-40B4-BE49-F238E27FC236}">
                  <a16:creationId xmlns:a16="http://schemas.microsoft.com/office/drawing/2014/main" id="{6B3244B8-92CE-4B9E-8E51-F8196CA56897}"/>
                </a:ext>
              </a:extLst>
            </p:cNvPr>
            <p:cNvSpPr/>
            <p:nvPr/>
          </p:nvSpPr>
          <p:spPr>
            <a:xfrm>
              <a:off x="4573832" y="4435625"/>
              <a:ext cx="65609" cy="86946"/>
            </a:xfrm>
            <a:custGeom>
              <a:avLst/>
              <a:gdLst/>
              <a:ahLst/>
              <a:cxnLst/>
              <a:rect l="l" t="t" r="r" b="b"/>
              <a:pathLst>
                <a:path w="452" h="599" extrusionOk="0">
                  <a:moveTo>
                    <a:pt x="1" y="0"/>
                  </a:moveTo>
                  <a:lnTo>
                    <a:pt x="1" y="599"/>
                  </a:lnTo>
                  <a:lnTo>
                    <a:pt x="74" y="599"/>
                  </a:lnTo>
                  <a:lnTo>
                    <a:pt x="74" y="343"/>
                  </a:lnTo>
                  <a:cubicBezTo>
                    <a:pt x="74" y="243"/>
                    <a:pt x="74" y="170"/>
                    <a:pt x="70" y="96"/>
                  </a:cubicBezTo>
                  <a:lnTo>
                    <a:pt x="70" y="96"/>
                  </a:lnTo>
                  <a:cubicBezTo>
                    <a:pt x="100" y="161"/>
                    <a:pt x="144" y="230"/>
                    <a:pt x="183" y="295"/>
                  </a:cubicBezTo>
                  <a:lnTo>
                    <a:pt x="374" y="599"/>
                  </a:lnTo>
                  <a:lnTo>
                    <a:pt x="452" y="599"/>
                  </a:lnTo>
                  <a:lnTo>
                    <a:pt x="452" y="0"/>
                  </a:lnTo>
                  <a:lnTo>
                    <a:pt x="378" y="0"/>
                  </a:lnTo>
                  <a:lnTo>
                    <a:pt x="378" y="252"/>
                  </a:lnTo>
                  <a:cubicBezTo>
                    <a:pt x="378" y="343"/>
                    <a:pt x="382" y="417"/>
                    <a:pt x="387" y="499"/>
                  </a:cubicBezTo>
                  <a:cubicBezTo>
                    <a:pt x="356" y="438"/>
                    <a:pt x="322" y="373"/>
                    <a:pt x="278" y="304"/>
                  </a:cubicBezTo>
                  <a:lnTo>
                    <a:pt x="87"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1" name="Google Shape;178;p18">
              <a:extLst>
                <a:ext uri="{FF2B5EF4-FFF2-40B4-BE49-F238E27FC236}">
                  <a16:creationId xmlns:a16="http://schemas.microsoft.com/office/drawing/2014/main" id="{6DE3D0F3-124E-4FD1-B0FE-8BDD4D337F5B}"/>
                </a:ext>
              </a:extLst>
            </p:cNvPr>
            <p:cNvSpPr/>
            <p:nvPr/>
          </p:nvSpPr>
          <p:spPr>
            <a:xfrm>
              <a:off x="4667021" y="4434319"/>
              <a:ext cx="79398" cy="89559"/>
            </a:xfrm>
            <a:custGeom>
              <a:avLst/>
              <a:gdLst/>
              <a:ahLst/>
              <a:cxnLst/>
              <a:rect l="l" t="t" r="r" b="b"/>
              <a:pathLst>
                <a:path w="547" h="617" extrusionOk="0">
                  <a:moveTo>
                    <a:pt x="274" y="61"/>
                  </a:moveTo>
                  <a:cubicBezTo>
                    <a:pt x="404" y="61"/>
                    <a:pt x="464" y="187"/>
                    <a:pt x="464" y="304"/>
                  </a:cubicBezTo>
                  <a:cubicBezTo>
                    <a:pt x="464" y="443"/>
                    <a:pt x="395" y="556"/>
                    <a:pt x="274" y="556"/>
                  </a:cubicBezTo>
                  <a:cubicBezTo>
                    <a:pt x="152" y="556"/>
                    <a:pt x="83" y="439"/>
                    <a:pt x="83" y="313"/>
                  </a:cubicBezTo>
                  <a:cubicBezTo>
                    <a:pt x="83" y="179"/>
                    <a:pt x="148" y="61"/>
                    <a:pt x="274" y="61"/>
                  </a:cubicBezTo>
                  <a:close/>
                  <a:moveTo>
                    <a:pt x="278" y="1"/>
                  </a:moveTo>
                  <a:cubicBezTo>
                    <a:pt x="117" y="1"/>
                    <a:pt x="0" y="122"/>
                    <a:pt x="0" y="313"/>
                  </a:cubicBezTo>
                  <a:cubicBezTo>
                    <a:pt x="0" y="495"/>
                    <a:pt x="109" y="616"/>
                    <a:pt x="269" y="616"/>
                  </a:cubicBezTo>
                  <a:cubicBezTo>
                    <a:pt x="421" y="616"/>
                    <a:pt x="547" y="508"/>
                    <a:pt x="547" y="300"/>
                  </a:cubicBezTo>
                  <a:cubicBezTo>
                    <a:pt x="547" y="122"/>
                    <a:pt x="443" y="1"/>
                    <a:pt x="278" y="1"/>
                  </a:cubicBez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2" name="Google Shape;179;p18">
              <a:extLst>
                <a:ext uri="{FF2B5EF4-FFF2-40B4-BE49-F238E27FC236}">
                  <a16:creationId xmlns:a16="http://schemas.microsoft.com/office/drawing/2014/main" id="{3C6786C4-1B1A-48C3-B156-14D06B0EFC3C}"/>
                </a:ext>
              </a:extLst>
            </p:cNvPr>
            <p:cNvSpPr/>
            <p:nvPr/>
          </p:nvSpPr>
          <p:spPr>
            <a:xfrm>
              <a:off x="4765870" y="4435625"/>
              <a:ext cx="106397" cy="86946"/>
            </a:xfrm>
            <a:custGeom>
              <a:avLst/>
              <a:gdLst/>
              <a:ahLst/>
              <a:cxnLst/>
              <a:rect l="l" t="t" r="r" b="b"/>
              <a:pathLst>
                <a:path w="733" h="599" extrusionOk="0">
                  <a:moveTo>
                    <a:pt x="0" y="0"/>
                  </a:moveTo>
                  <a:lnTo>
                    <a:pt x="152" y="599"/>
                  </a:lnTo>
                  <a:lnTo>
                    <a:pt x="234" y="599"/>
                  </a:lnTo>
                  <a:lnTo>
                    <a:pt x="321" y="287"/>
                  </a:lnTo>
                  <a:cubicBezTo>
                    <a:pt x="343" y="209"/>
                    <a:pt x="356" y="152"/>
                    <a:pt x="364" y="92"/>
                  </a:cubicBezTo>
                  <a:lnTo>
                    <a:pt x="369" y="92"/>
                  </a:lnTo>
                  <a:cubicBezTo>
                    <a:pt x="377" y="152"/>
                    <a:pt x="390" y="209"/>
                    <a:pt x="408" y="287"/>
                  </a:cubicBezTo>
                  <a:lnTo>
                    <a:pt x="481" y="599"/>
                  </a:lnTo>
                  <a:lnTo>
                    <a:pt x="564" y="599"/>
                  </a:lnTo>
                  <a:lnTo>
                    <a:pt x="733" y="0"/>
                  </a:lnTo>
                  <a:lnTo>
                    <a:pt x="655" y="0"/>
                  </a:lnTo>
                  <a:lnTo>
                    <a:pt x="577" y="304"/>
                  </a:lnTo>
                  <a:cubicBezTo>
                    <a:pt x="555" y="378"/>
                    <a:pt x="538" y="443"/>
                    <a:pt x="529" y="508"/>
                  </a:cubicBezTo>
                  <a:lnTo>
                    <a:pt x="525" y="508"/>
                  </a:lnTo>
                  <a:cubicBezTo>
                    <a:pt x="516" y="447"/>
                    <a:pt x="499" y="373"/>
                    <a:pt x="486" y="304"/>
                  </a:cubicBezTo>
                  <a:lnTo>
                    <a:pt x="412" y="0"/>
                  </a:lnTo>
                  <a:lnTo>
                    <a:pt x="330" y="0"/>
                  </a:lnTo>
                  <a:lnTo>
                    <a:pt x="252" y="304"/>
                  </a:lnTo>
                  <a:cubicBezTo>
                    <a:pt x="230" y="378"/>
                    <a:pt x="213" y="451"/>
                    <a:pt x="200" y="512"/>
                  </a:cubicBezTo>
                  <a:cubicBezTo>
                    <a:pt x="187" y="451"/>
                    <a:pt x="174" y="378"/>
                    <a:pt x="156" y="304"/>
                  </a:cubicBezTo>
                  <a:lnTo>
                    <a:pt x="82" y="0"/>
                  </a:lnTo>
                  <a:close/>
                </a:path>
              </a:pathLst>
            </a:custGeom>
            <a:solidFill>
              <a:srgbClr val="FFE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3" name="Google Shape;180;p18">
              <a:extLst>
                <a:ext uri="{FF2B5EF4-FFF2-40B4-BE49-F238E27FC236}">
                  <a16:creationId xmlns:a16="http://schemas.microsoft.com/office/drawing/2014/main" id="{2CF1F93D-48A0-4BBA-991F-A998DE064DAA}"/>
                </a:ext>
              </a:extLst>
            </p:cNvPr>
            <p:cNvSpPr/>
            <p:nvPr/>
          </p:nvSpPr>
          <p:spPr>
            <a:xfrm>
              <a:off x="4253710" y="2212438"/>
              <a:ext cx="652200" cy="652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4" name="Google Shape;181;p18">
              <a:extLst>
                <a:ext uri="{FF2B5EF4-FFF2-40B4-BE49-F238E27FC236}">
                  <a16:creationId xmlns:a16="http://schemas.microsoft.com/office/drawing/2014/main" id="{20DBD3BD-0540-4782-AA52-AD5D5325EFC3}"/>
                </a:ext>
              </a:extLst>
            </p:cNvPr>
            <p:cNvSpPr/>
            <p:nvPr/>
          </p:nvSpPr>
          <p:spPr>
            <a:xfrm>
              <a:off x="6030505" y="2439925"/>
              <a:ext cx="67496" cy="68222"/>
            </a:xfrm>
            <a:custGeom>
              <a:avLst/>
              <a:gdLst/>
              <a:ahLst/>
              <a:cxnLst/>
              <a:rect l="l" t="t" r="r" b="b"/>
              <a:pathLst>
                <a:path w="465" h="470" extrusionOk="0">
                  <a:moveTo>
                    <a:pt x="230" y="1"/>
                  </a:moveTo>
                  <a:cubicBezTo>
                    <a:pt x="104" y="1"/>
                    <a:pt x="0" y="105"/>
                    <a:pt x="0" y="235"/>
                  </a:cubicBezTo>
                  <a:cubicBezTo>
                    <a:pt x="0" y="365"/>
                    <a:pt x="104" y="469"/>
                    <a:pt x="230" y="469"/>
                  </a:cubicBezTo>
                  <a:cubicBezTo>
                    <a:pt x="360" y="469"/>
                    <a:pt x="464" y="365"/>
                    <a:pt x="464" y="235"/>
                  </a:cubicBezTo>
                  <a:cubicBezTo>
                    <a:pt x="464" y="105"/>
                    <a:pt x="360" y="1"/>
                    <a:pt x="2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5" name="Google Shape;182;p18">
              <a:extLst>
                <a:ext uri="{FF2B5EF4-FFF2-40B4-BE49-F238E27FC236}">
                  <a16:creationId xmlns:a16="http://schemas.microsoft.com/office/drawing/2014/main" id="{A83D279B-8482-4841-8813-89285AF0FD8F}"/>
                </a:ext>
              </a:extLst>
            </p:cNvPr>
            <p:cNvSpPr/>
            <p:nvPr/>
          </p:nvSpPr>
          <p:spPr>
            <a:xfrm>
              <a:off x="6247510" y="2357479"/>
              <a:ext cx="44852" cy="44852"/>
            </a:xfrm>
            <a:custGeom>
              <a:avLst/>
              <a:gdLst/>
              <a:ahLst/>
              <a:cxnLst/>
              <a:rect l="l" t="t" r="r" b="b"/>
              <a:pathLst>
                <a:path w="309" h="309" extrusionOk="0">
                  <a:moveTo>
                    <a:pt x="157" y="1"/>
                  </a:moveTo>
                  <a:cubicBezTo>
                    <a:pt x="70" y="1"/>
                    <a:pt x="1" y="70"/>
                    <a:pt x="1" y="153"/>
                  </a:cubicBezTo>
                  <a:cubicBezTo>
                    <a:pt x="1" y="239"/>
                    <a:pt x="70" y="309"/>
                    <a:pt x="157" y="309"/>
                  </a:cubicBezTo>
                  <a:cubicBezTo>
                    <a:pt x="239" y="309"/>
                    <a:pt x="309" y="239"/>
                    <a:pt x="309" y="153"/>
                  </a:cubicBezTo>
                  <a:cubicBezTo>
                    <a:pt x="309" y="70"/>
                    <a:pt x="239" y="1"/>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6" name="Google Shape;183;p18">
              <a:extLst>
                <a:ext uri="{FF2B5EF4-FFF2-40B4-BE49-F238E27FC236}">
                  <a16:creationId xmlns:a16="http://schemas.microsoft.com/office/drawing/2014/main" id="{87E2E8A0-C6DD-408A-A220-D0EF3FD8D09B}"/>
                </a:ext>
              </a:extLst>
            </p:cNvPr>
            <p:cNvSpPr/>
            <p:nvPr/>
          </p:nvSpPr>
          <p:spPr>
            <a:xfrm>
              <a:off x="6731597" y="3270052"/>
              <a:ext cx="119606" cy="119170"/>
            </a:xfrm>
            <a:custGeom>
              <a:avLst/>
              <a:gdLst/>
              <a:ahLst/>
              <a:cxnLst/>
              <a:rect l="l" t="t" r="r" b="b"/>
              <a:pathLst>
                <a:path w="824" h="821" extrusionOk="0">
                  <a:moveTo>
                    <a:pt x="412" y="1"/>
                  </a:moveTo>
                  <a:cubicBezTo>
                    <a:pt x="187" y="1"/>
                    <a:pt x="0" y="183"/>
                    <a:pt x="0" y="408"/>
                  </a:cubicBezTo>
                  <a:cubicBezTo>
                    <a:pt x="0" y="638"/>
                    <a:pt x="187" y="820"/>
                    <a:pt x="412" y="820"/>
                  </a:cubicBezTo>
                  <a:cubicBezTo>
                    <a:pt x="637" y="820"/>
                    <a:pt x="824" y="638"/>
                    <a:pt x="824" y="408"/>
                  </a:cubicBezTo>
                  <a:cubicBezTo>
                    <a:pt x="824" y="183"/>
                    <a:pt x="637" y="1"/>
                    <a:pt x="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7" name="Google Shape;184;p18">
              <a:extLst>
                <a:ext uri="{FF2B5EF4-FFF2-40B4-BE49-F238E27FC236}">
                  <a16:creationId xmlns:a16="http://schemas.microsoft.com/office/drawing/2014/main" id="{CC7AAB5F-250B-40B0-9BC9-B784DDB4C3B8}"/>
                </a:ext>
              </a:extLst>
            </p:cNvPr>
            <p:cNvSpPr/>
            <p:nvPr/>
          </p:nvSpPr>
          <p:spPr>
            <a:xfrm>
              <a:off x="6851059" y="3655867"/>
              <a:ext cx="37304" cy="37885"/>
            </a:xfrm>
            <a:custGeom>
              <a:avLst/>
              <a:gdLst/>
              <a:ahLst/>
              <a:cxnLst/>
              <a:rect l="l" t="t" r="r" b="b"/>
              <a:pathLst>
                <a:path w="257" h="261" extrusionOk="0">
                  <a:moveTo>
                    <a:pt x="127" y="1"/>
                  </a:moveTo>
                  <a:cubicBezTo>
                    <a:pt x="57" y="1"/>
                    <a:pt x="1" y="61"/>
                    <a:pt x="1" y="131"/>
                  </a:cubicBezTo>
                  <a:cubicBezTo>
                    <a:pt x="1" y="200"/>
                    <a:pt x="57" y="261"/>
                    <a:pt x="127" y="261"/>
                  </a:cubicBezTo>
                  <a:cubicBezTo>
                    <a:pt x="200" y="261"/>
                    <a:pt x="257" y="200"/>
                    <a:pt x="257" y="131"/>
                  </a:cubicBezTo>
                  <a:cubicBezTo>
                    <a:pt x="257" y="61"/>
                    <a:pt x="200" y="1"/>
                    <a:pt x="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8" name="Google Shape;185;p18">
              <a:extLst>
                <a:ext uri="{FF2B5EF4-FFF2-40B4-BE49-F238E27FC236}">
                  <a16:creationId xmlns:a16="http://schemas.microsoft.com/office/drawing/2014/main" id="{3B865E5B-A540-4DDB-AD5F-371DDFF34850}"/>
                </a:ext>
              </a:extLst>
            </p:cNvPr>
            <p:cNvSpPr/>
            <p:nvPr/>
          </p:nvSpPr>
          <p:spPr>
            <a:xfrm>
              <a:off x="6063745" y="3710009"/>
              <a:ext cx="60674" cy="60529"/>
            </a:xfrm>
            <a:custGeom>
              <a:avLst/>
              <a:gdLst/>
              <a:ahLst/>
              <a:cxnLst/>
              <a:rect l="l" t="t" r="r" b="b"/>
              <a:pathLst>
                <a:path w="418" h="417" extrusionOk="0">
                  <a:moveTo>
                    <a:pt x="209" y="0"/>
                  </a:moveTo>
                  <a:cubicBezTo>
                    <a:pt x="96" y="0"/>
                    <a:pt x="1" y="96"/>
                    <a:pt x="1" y="209"/>
                  </a:cubicBezTo>
                  <a:cubicBezTo>
                    <a:pt x="1" y="326"/>
                    <a:pt x="96" y="417"/>
                    <a:pt x="209" y="417"/>
                  </a:cubicBezTo>
                  <a:cubicBezTo>
                    <a:pt x="326" y="417"/>
                    <a:pt x="417" y="326"/>
                    <a:pt x="417" y="209"/>
                  </a:cubicBezTo>
                  <a:cubicBezTo>
                    <a:pt x="417" y="96"/>
                    <a:pt x="326" y="0"/>
                    <a:pt x="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49" name="Google Shape;186;p18">
              <a:extLst>
                <a:ext uri="{FF2B5EF4-FFF2-40B4-BE49-F238E27FC236}">
                  <a16:creationId xmlns:a16="http://schemas.microsoft.com/office/drawing/2014/main" id="{0655BCEB-3DEB-43E3-AE52-F01B96BE2B10}"/>
                </a:ext>
              </a:extLst>
            </p:cNvPr>
            <p:cNvSpPr/>
            <p:nvPr/>
          </p:nvSpPr>
          <p:spPr>
            <a:xfrm>
              <a:off x="5029407" y="2972110"/>
              <a:ext cx="98268" cy="98268"/>
            </a:xfrm>
            <a:custGeom>
              <a:avLst/>
              <a:gdLst/>
              <a:ahLst/>
              <a:cxnLst/>
              <a:rect l="l" t="t" r="r" b="b"/>
              <a:pathLst>
                <a:path w="677" h="677" extrusionOk="0">
                  <a:moveTo>
                    <a:pt x="339" y="0"/>
                  </a:moveTo>
                  <a:cubicBezTo>
                    <a:pt x="152" y="0"/>
                    <a:pt x="1" y="152"/>
                    <a:pt x="1" y="338"/>
                  </a:cubicBezTo>
                  <a:cubicBezTo>
                    <a:pt x="1" y="529"/>
                    <a:pt x="152" y="677"/>
                    <a:pt x="339" y="677"/>
                  </a:cubicBezTo>
                  <a:cubicBezTo>
                    <a:pt x="525" y="677"/>
                    <a:pt x="677" y="529"/>
                    <a:pt x="677" y="338"/>
                  </a:cubicBezTo>
                  <a:cubicBezTo>
                    <a:pt x="677" y="152"/>
                    <a:pt x="525" y="0"/>
                    <a:pt x="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0" name="Google Shape;187;p18">
              <a:extLst>
                <a:ext uri="{FF2B5EF4-FFF2-40B4-BE49-F238E27FC236}">
                  <a16:creationId xmlns:a16="http://schemas.microsoft.com/office/drawing/2014/main" id="{B91E71B0-DDC4-47F5-BBAA-AA9FC3C7FE15}"/>
                </a:ext>
              </a:extLst>
            </p:cNvPr>
            <p:cNvSpPr/>
            <p:nvPr/>
          </p:nvSpPr>
          <p:spPr>
            <a:xfrm>
              <a:off x="3629272" y="1975721"/>
              <a:ext cx="41659" cy="42385"/>
            </a:xfrm>
            <a:custGeom>
              <a:avLst/>
              <a:gdLst/>
              <a:ahLst/>
              <a:cxnLst/>
              <a:rect l="l" t="t" r="r" b="b"/>
              <a:pathLst>
                <a:path w="287" h="292" extrusionOk="0">
                  <a:moveTo>
                    <a:pt x="144" y="1"/>
                  </a:moveTo>
                  <a:cubicBezTo>
                    <a:pt x="66" y="1"/>
                    <a:pt x="1" y="66"/>
                    <a:pt x="1" y="148"/>
                  </a:cubicBezTo>
                  <a:cubicBezTo>
                    <a:pt x="1" y="226"/>
                    <a:pt x="66" y="291"/>
                    <a:pt x="144" y="291"/>
                  </a:cubicBezTo>
                  <a:cubicBezTo>
                    <a:pt x="222" y="291"/>
                    <a:pt x="287" y="226"/>
                    <a:pt x="287" y="148"/>
                  </a:cubicBezTo>
                  <a:cubicBezTo>
                    <a:pt x="287" y="66"/>
                    <a:pt x="222" y="1"/>
                    <a:pt x="1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1" name="Google Shape;188;p18">
              <a:extLst>
                <a:ext uri="{FF2B5EF4-FFF2-40B4-BE49-F238E27FC236}">
                  <a16:creationId xmlns:a16="http://schemas.microsoft.com/office/drawing/2014/main" id="{958CB00E-5711-4AA1-97C0-A54BBB962C93}"/>
                </a:ext>
              </a:extLst>
            </p:cNvPr>
            <p:cNvSpPr/>
            <p:nvPr/>
          </p:nvSpPr>
          <p:spPr>
            <a:xfrm>
              <a:off x="2885025" y="2489711"/>
              <a:ext cx="43546" cy="43546"/>
            </a:xfrm>
            <a:custGeom>
              <a:avLst/>
              <a:gdLst/>
              <a:ahLst/>
              <a:cxnLst/>
              <a:rect l="l" t="t" r="r" b="b"/>
              <a:pathLst>
                <a:path w="300" h="300" extrusionOk="0">
                  <a:moveTo>
                    <a:pt x="148" y="0"/>
                  </a:moveTo>
                  <a:cubicBezTo>
                    <a:pt x="65" y="0"/>
                    <a:pt x="0" y="65"/>
                    <a:pt x="0" y="147"/>
                  </a:cubicBezTo>
                  <a:cubicBezTo>
                    <a:pt x="0" y="230"/>
                    <a:pt x="65" y="299"/>
                    <a:pt x="148" y="299"/>
                  </a:cubicBezTo>
                  <a:cubicBezTo>
                    <a:pt x="230" y="299"/>
                    <a:pt x="299" y="230"/>
                    <a:pt x="299" y="147"/>
                  </a:cubicBezTo>
                  <a:cubicBezTo>
                    <a:pt x="299" y="65"/>
                    <a:pt x="230"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2" name="Google Shape;189;p18">
              <a:extLst>
                <a:ext uri="{FF2B5EF4-FFF2-40B4-BE49-F238E27FC236}">
                  <a16:creationId xmlns:a16="http://schemas.microsoft.com/office/drawing/2014/main" id="{EEF90A72-C41F-4E98-BEF4-1F64C3C1A9EE}"/>
                </a:ext>
              </a:extLst>
            </p:cNvPr>
            <p:cNvSpPr/>
            <p:nvPr/>
          </p:nvSpPr>
          <p:spPr>
            <a:xfrm>
              <a:off x="4780558" y="1923909"/>
              <a:ext cx="42820" cy="43546"/>
            </a:xfrm>
            <a:custGeom>
              <a:avLst/>
              <a:gdLst/>
              <a:ahLst/>
              <a:cxnLst/>
              <a:rect l="l" t="t" r="r" b="b"/>
              <a:pathLst>
                <a:path w="295" h="300" extrusionOk="0">
                  <a:moveTo>
                    <a:pt x="147" y="1"/>
                  </a:moveTo>
                  <a:cubicBezTo>
                    <a:pt x="65" y="1"/>
                    <a:pt x="0" y="70"/>
                    <a:pt x="0" y="152"/>
                  </a:cubicBezTo>
                  <a:cubicBezTo>
                    <a:pt x="0" y="235"/>
                    <a:pt x="65" y="300"/>
                    <a:pt x="147" y="300"/>
                  </a:cubicBezTo>
                  <a:cubicBezTo>
                    <a:pt x="230" y="300"/>
                    <a:pt x="295" y="235"/>
                    <a:pt x="295" y="152"/>
                  </a:cubicBezTo>
                  <a:cubicBezTo>
                    <a:pt x="295" y="70"/>
                    <a:pt x="230" y="1"/>
                    <a:pt x="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3" name="Google Shape;190;p18">
              <a:extLst>
                <a:ext uri="{FF2B5EF4-FFF2-40B4-BE49-F238E27FC236}">
                  <a16:creationId xmlns:a16="http://schemas.microsoft.com/office/drawing/2014/main" id="{5F31F316-CA82-493D-B579-3648ED8DB8C3}"/>
                </a:ext>
              </a:extLst>
            </p:cNvPr>
            <p:cNvSpPr/>
            <p:nvPr/>
          </p:nvSpPr>
          <p:spPr>
            <a:xfrm>
              <a:off x="2227333" y="3775472"/>
              <a:ext cx="43546" cy="43546"/>
            </a:xfrm>
            <a:custGeom>
              <a:avLst/>
              <a:gdLst/>
              <a:ahLst/>
              <a:cxnLst/>
              <a:rect l="l" t="t" r="r" b="b"/>
              <a:pathLst>
                <a:path w="300" h="300" extrusionOk="0">
                  <a:moveTo>
                    <a:pt x="148" y="0"/>
                  </a:moveTo>
                  <a:cubicBezTo>
                    <a:pt x="65" y="0"/>
                    <a:pt x="0" y="70"/>
                    <a:pt x="0" y="152"/>
                  </a:cubicBezTo>
                  <a:cubicBezTo>
                    <a:pt x="0" y="234"/>
                    <a:pt x="65" y="299"/>
                    <a:pt x="148" y="299"/>
                  </a:cubicBezTo>
                  <a:cubicBezTo>
                    <a:pt x="230" y="299"/>
                    <a:pt x="300" y="234"/>
                    <a:pt x="300" y="152"/>
                  </a:cubicBezTo>
                  <a:cubicBezTo>
                    <a:pt x="300" y="70"/>
                    <a:pt x="230" y="0"/>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4" name="Google Shape;191;p18">
              <a:extLst>
                <a:ext uri="{FF2B5EF4-FFF2-40B4-BE49-F238E27FC236}">
                  <a16:creationId xmlns:a16="http://schemas.microsoft.com/office/drawing/2014/main" id="{0FB071FC-F2C9-4367-B997-6B7101784226}"/>
                </a:ext>
              </a:extLst>
            </p:cNvPr>
            <p:cNvSpPr/>
            <p:nvPr/>
          </p:nvSpPr>
          <p:spPr>
            <a:xfrm>
              <a:off x="3008405" y="2198972"/>
              <a:ext cx="74318" cy="74318"/>
            </a:xfrm>
            <a:custGeom>
              <a:avLst/>
              <a:gdLst/>
              <a:ahLst/>
              <a:cxnLst/>
              <a:rect l="l" t="t" r="r" b="b"/>
              <a:pathLst>
                <a:path w="512" h="512" extrusionOk="0">
                  <a:moveTo>
                    <a:pt x="256" y="0"/>
                  </a:moveTo>
                  <a:cubicBezTo>
                    <a:pt x="117" y="0"/>
                    <a:pt x="0" y="113"/>
                    <a:pt x="0" y="256"/>
                  </a:cubicBezTo>
                  <a:cubicBezTo>
                    <a:pt x="0" y="395"/>
                    <a:pt x="117" y="512"/>
                    <a:pt x="256" y="512"/>
                  </a:cubicBezTo>
                  <a:cubicBezTo>
                    <a:pt x="399" y="512"/>
                    <a:pt x="512" y="395"/>
                    <a:pt x="512" y="256"/>
                  </a:cubicBezTo>
                  <a:cubicBezTo>
                    <a:pt x="512" y="113"/>
                    <a:pt x="399" y="0"/>
                    <a:pt x="2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5" name="Google Shape;192;p18">
              <a:extLst>
                <a:ext uri="{FF2B5EF4-FFF2-40B4-BE49-F238E27FC236}">
                  <a16:creationId xmlns:a16="http://schemas.microsoft.com/office/drawing/2014/main" id="{FC0B907A-C88F-4E7B-BD42-18A0C2358089}"/>
                </a:ext>
              </a:extLst>
            </p:cNvPr>
            <p:cNvSpPr/>
            <p:nvPr/>
          </p:nvSpPr>
          <p:spPr>
            <a:xfrm>
              <a:off x="3719915" y="2985720"/>
              <a:ext cx="92027" cy="92752"/>
            </a:xfrm>
            <a:custGeom>
              <a:avLst/>
              <a:gdLst/>
              <a:ahLst/>
              <a:cxnLst/>
              <a:rect l="l" t="t" r="r" b="b"/>
              <a:pathLst>
                <a:path w="634" h="639" extrusionOk="0">
                  <a:moveTo>
                    <a:pt x="317" y="1"/>
                  </a:moveTo>
                  <a:cubicBezTo>
                    <a:pt x="144" y="1"/>
                    <a:pt x="1" y="144"/>
                    <a:pt x="1" y="322"/>
                  </a:cubicBezTo>
                  <a:cubicBezTo>
                    <a:pt x="1" y="495"/>
                    <a:pt x="144" y="638"/>
                    <a:pt x="317" y="638"/>
                  </a:cubicBezTo>
                  <a:cubicBezTo>
                    <a:pt x="491" y="638"/>
                    <a:pt x="634" y="495"/>
                    <a:pt x="634" y="322"/>
                  </a:cubicBezTo>
                  <a:cubicBezTo>
                    <a:pt x="634" y="144"/>
                    <a:pt x="491" y="1"/>
                    <a:pt x="3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6" name="Google Shape;193;p18">
              <a:extLst>
                <a:ext uri="{FF2B5EF4-FFF2-40B4-BE49-F238E27FC236}">
                  <a16:creationId xmlns:a16="http://schemas.microsoft.com/office/drawing/2014/main" id="{E36EB997-7A4B-4ED6-BA26-76A0EC813A40}"/>
                </a:ext>
              </a:extLst>
            </p:cNvPr>
            <p:cNvSpPr/>
            <p:nvPr/>
          </p:nvSpPr>
          <p:spPr>
            <a:xfrm>
              <a:off x="2401795" y="3591614"/>
              <a:ext cx="83172" cy="83172"/>
            </a:xfrm>
            <a:custGeom>
              <a:avLst/>
              <a:gdLst/>
              <a:ahLst/>
              <a:cxnLst/>
              <a:rect l="l" t="t" r="r" b="b"/>
              <a:pathLst>
                <a:path w="573" h="573" extrusionOk="0">
                  <a:moveTo>
                    <a:pt x="287" y="0"/>
                  </a:moveTo>
                  <a:cubicBezTo>
                    <a:pt x="131" y="0"/>
                    <a:pt x="1" y="130"/>
                    <a:pt x="1" y="286"/>
                  </a:cubicBezTo>
                  <a:cubicBezTo>
                    <a:pt x="1" y="447"/>
                    <a:pt x="131" y="573"/>
                    <a:pt x="287" y="573"/>
                  </a:cubicBezTo>
                  <a:cubicBezTo>
                    <a:pt x="447" y="573"/>
                    <a:pt x="573" y="447"/>
                    <a:pt x="573" y="286"/>
                  </a:cubicBezTo>
                  <a:cubicBezTo>
                    <a:pt x="573" y="130"/>
                    <a:pt x="447" y="0"/>
                    <a:pt x="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7" name="Google Shape;194;p18">
              <a:extLst>
                <a:ext uri="{FF2B5EF4-FFF2-40B4-BE49-F238E27FC236}">
                  <a16:creationId xmlns:a16="http://schemas.microsoft.com/office/drawing/2014/main" id="{42913F65-2003-4A2E-973F-BEEE608C889E}"/>
                </a:ext>
              </a:extLst>
            </p:cNvPr>
            <p:cNvSpPr/>
            <p:nvPr/>
          </p:nvSpPr>
          <p:spPr>
            <a:xfrm>
              <a:off x="2859187" y="3827001"/>
              <a:ext cx="78237" cy="78237"/>
            </a:xfrm>
            <a:custGeom>
              <a:avLst/>
              <a:gdLst/>
              <a:ahLst/>
              <a:cxnLst/>
              <a:rect l="l" t="t" r="r" b="b"/>
              <a:pathLst>
                <a:path w="539" h="539" extrusionOk="0">
                  <a:moveTo>
                    <a:pt x="269" y="1"/>
                  </a:moveTo>
                  <a:cubicBezTo>
                    <a:pt x="122" y="1"/>
                    <a:pt x="0" y="122"/>
                    <a:pt x="0" y="270"/>
                  </a:cubicBezTo>
                  <a:cubicBezTo>
                    <a:pt x="0" y="417"/>
                    <a:pt x="122" y="538"/>
                    <a:pt x="269" y="538"/>
                  </a:cubicBezTo>
                  <a:cubicBezTo>
                    <a:pt x="417" y="538"/>
                    <a:pt x="538" y="417"/>
                    <a:pt x="538" y="270"/>
                  </a:cubicBezTo>
                  <a:cubicBezTo>
                    <a:pt x="538" y="122"/>
                    <a:pt x="41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8" name="Google Shape;195;p18">
              <a:extLst>
                <a:ext uri="{FF2B5EF4-FFF2-40B4-BE49-F238E27FC236}">
                  <a16:creationId xmlns:a16="http://schemas.microsoft.com/office/drawing/2014/main" id="{29EFDDF7-F92A-437C-BE19-F8D495EFF2C6}"/>
                </a:ext>
              </a:extLst>
            </p:cNvPr>
            <p:cNvSpPr/>
            <p:nvPr/>
          </p:nvSpPr>
          <p:spPr>
            <a:xfrm>
              <a:off x="2221092" y="4678610"/>
              <a:ext cx="96962" cy="96962"/>
            </a:xfrm>
            <a:custGeom>
              <a:avLst/>
              <a:gdLst/>
              <a:ahLst/>
              <a:cxnLst/>
              <a:rect l="l" t="t" r="r" b="b"/>
              <a:pathLst>
                <a:path w="668" h="668" extrusionOk="0">
                  <a:moveTo>
                    <a:pt x="334" y="0"/>
                  </a:moveTo>
                  <a:cubicBezTo>
                    <a:pt x="152" y="0"/>
                    <a:pt x="0" y="152"/>
                    <a:pt x="0" y="334"/>
                  </a:cubicBezTo>
                  <a:cubicBezTo>
                    <a:pt x="0" y="520"/>
                    <a:pt x="152" y="668"/>
                    <a:pt x="334" y="668"/>
                  </a:cubicBezTo>
                  <a:cubicBezTo>
                    <a:pt x="520" y="668"/>
                    <a:pt x="668" y="520"/>
                    <a:pt x="668" y="334"/>
                  </a:cubicBezTo>
                  <a:cubicBezTo>
                    <a:pt x="668" y="152"/>
                    <a:pt x="52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59" name="Google Shape;196;p18">
              <a:extLst>
                <a:ext uri="{FF2B5EF4-FFF2-40B4-BE49-F238E27FC236}">
                  <a16:creationId xmlns:a16="http://schemas.microsoft.com/office/drawing/2014/main" id="{B53ECA15-4FAF-4FF4-8E45-2D6EE747EDD2}"/>
                </a:ext>
              </a:extLst>
            </p:cNvPr>
            <p:cNvSpPr/>
            <p:nvPr/>
          </p:nvSpPr>
          <p:spPr>
            <a:xfrm>
              <a:off x="6369729" y="4616195"/>
              <a:ext cx="86946" cy="86366"/>
            </a:xfrm>
            <a:custGeom>
              <a:avLst/>
              <a:gdLst/>
              <a:ahLst/>
              <a:cxnLst/>
              <a:rect l="l" t="t" r="r" b="b"/>
              <a:pathLst>
                <a:path w="599" h="595" extrusionOk="0">
                  <a:moveTo>
                    <a:pt x="299" y="1"/>
                  </a:moveTo>
                  <a:cubicBezTo>
                    <a:pt x="135" y="1"/>
                    <a:pt x="0" y="135"/>
                    <a:pt x="0" y="300"/>
                  </a:cubicBezTo>
                  <a:cubicBezTo>
                    <a:pt x="0" y="465"/>
                    <a:pt x="135" y="595"/>
                    <a:pt x="299" y="595"/>
                  </a:cubicBezTo>
                  <a:cubicBezTo>
                    <a:pt x="464" y="595"/>
                    <a:pt x="598" y="465"/>
                    <a:pt x="598" y="300"/>
                  </a:cubicBezTo>
                  <a:cubicBezTo>
                    <a:pt x="598" y="135"/>
                    <a:pt x="464" y="1"/>
                    <a:pt x="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0" name="Google Shape;197;p18">
              <a:extLst>
                <a:ext uri="{FF2B5EF4-FFF2-40B4-BE49-F238E27FC236}">
                  <a16:creationId xmlns:a16="http://schemas.microsoft.com/office/drawing/2014/main" id="{64A40D0B-4222-4CCC-89CB-FE2C52188A12}"/>
                </a:ext>
              </a:extLst>
            </p:cNvPr>
            <p:cNvSpPr/>
            <p:nvPr/>
          </p:nvSpPr>
          <p:spPr>
            <a:xfrm>
              <a:off x="3479715" y="2312771"/>
              <a:ext cx="133540" cy="134266"/>
            </a:xfrm>
            <a:custGeom>
              <a:avLst/>
              <a:gdLst/>
              <a:ahLst/>
              <a:cxnLst/>
              <a:rect l="l" t="t" r="r" b="b"/>
              <a:pathLst>
                <a:path w="920" h="925" extrusionOk="0">
                  <a:moveTo>
                    <a:pt x="460" y="1"/>
                  </a:moveTo>
                  <a:lnTo>
                    <a:pt x="429" y="131"/>
                  </a:lnTo>
                  <a:cubicBezTo>
                    <a:pt x="395" y="283"/>
                    <a:pt x="278" y="400"/>
                    <a:pt x="130" y="430"/>
                  </a:cubicBezTo>
                  <a:lnTo>
                    <a:pt x="0" y="461"/>
                  </a:lnTo>
                  <a:lnTo>
                    <a:pt x="130" y="491"/>
                  </a:lnTo>
                  <a:cubicBezTo>
                    <a:pt x="278" y="526"/>
                    <a:pt x="395" y="643"/>
                    <a:pt x="429" y="794"/>
                  </a:cubicBezTo>
                  <a:lnTo>
                    <a:pt x="460" y="924"/>
                  </a:lnTo>
                  <a:lnTo>
                    <a:pt x="490" y="794"/>
                  </a:lnTo>
                  <a:cubicBezTo>
                    <a:pt x="525" y="643"/>
                    <a:pt x="642" y="526"/>
                    <a:pt x="789" y="491"/>
                  </a:cubicBezTo>
                  <a:lnTo>
                    <a:pt x="919" y="461"/>
                  </a:lnTo>
                  <a:lnTo>
                    <a:pt x="789" y="430"/>
                  </a:lnTo>
                  <a:cubicBezTo>
                    <a:pt x="642" y="400"/>
                    <a:pt x="525" y="283"/>
                    <a:pt x="490" y="131"/>
                  </a:cubicBez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1" name="Google Shape;198;p18">
              <a:extLst>
                <a:ext uri="{FF2B5EF4-FFF2-40B4-BE49-F238E27FC236}">
                  <a16:creationId xmlns:a16="http://schemas.microsoft.com/office/drawing/2014/main" id="{B9DA9E55-B191-4F7C-957C-0FF71705CEA6}"/>
                </a:ext>
              </a:extLst>
            </p:cNvPr>
            <p:cNvSpPr/>
            <p:nvPr/>
          </p:nvSpPr>
          <p:spPr>
            <a:xfrm>
              <a:off x="4940401" y="2305369"/>
              <a:ext cx="134266" cy="133540"/>
            </a:xfrm>
            <a:custGeom>
              <a:avLst/>
              <a:gdLst/>
              <a:ahLst/>
              <a:cxnLst/>
              <a:rect l="l" t="t" r="r" b="b"/>
              <a:pathLst>
                <a:path w="925" h="920" extrusionOk="0">
                  <a:moveTo>
                    <a:pt x="460" y="0"/>
                  </a:moveTo>
                  <a:lnTo>
                    <a:pt x="430" y="130"/>
                  </a:lnTo>
                  <a:cubicBezTo>
                    <a:pt x="400" y="278"/>
                    <a:pt x="283" y="395"/>
                    <a:pt x="131" y="429"/>
                  </a:cubicBezTo>
                  <a:lnTo>
                    <a:pt x="1" y="460"/>
                  </a:lnTo>
                  <a:lnTo>
                    <a:pt x="131" y="490"/>
                  </a:lnTo>
                  <a:cubicBezTo>
                    <a:pt x="283" y="525"/>
                    <a:pt x="400" y="642"/>
                    <a:pt x="430" y="789"/>
                  </a:cubicBezTo>
                  <a:lnTo>
                    <a:pt x="460" y="919"/>
                  </a:lnTo>
                  <a:lnTo>
                    <a:pt x="491" y="789"/>
                  </a:lnTo>
                  <a:cubicBezTo>
                    <a:pt x="525" y="642"/>
                    <a:pt x="642" y="525"/>
                    <a:pt x="790" y="490"/>
                  </a:cubicBezTo>
                  <a:lnTo>
                    <a:pt x="924" y="460"/>
                  </a:lnTo>
                  <a:lnTo>
                    <a:pt x="790" y="429"/>
                  </a:lnTo>
                  <a:cubicBezTo>
                    <a:pt x="642" y="395"/>
                    <a:pt x="525" y="278"/>
                    <a:pt x="491" y="130"/>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2" name="Google Shape;199;p18">
              <a:extLst>
                <a:ext uri="{FF2B5EF4-FFF2-40B4-BE49-F238E27FC236}">
                  <a16:creationId xmlns:a16="http://schemas.microsoft.com/office/drawing/2014/main" id="{D9D04CC2-9985-47D5-BD9A-CBCE5CE91E31}"/>
                </a:ext>
              </a:extLst>
            </p:cNvPr>
            <p:cNvSpPr/>
            <p:nvPr/>
          </p:nvSpPr>
          <p:spPr>
            <a:xfrm>
              <a:off x="6302958" y="3649625"/>
              <a:ext cx="133540" cy="134121"/>
            </a:xfrm>
            <a:custGeom>
              <a:avLst/>
              <a:gdLst/>
              <a:ahLst/>
              <a:cxnLst/>
              <a:rect l="l" t="t" r="r" b="b"/>
              <a:pathLst>
                <a:path w="920" h="924" extrusionOk="0">
                  <a:moveTo>
                    <a:pt x="460" y="0"/>
                  </a:moveTo>
                  <a:lnTo>
                    <a:pt x="430" y="130"/>
                  </a:lnTo>
                  <a:cubicBezTo>
                    <a:pt x="395" y="282"/>
                    <a:pt x="278" y="399"/>
                    <a:pt x="131" y="429"/>
                  </a:cubicBezTo>
                  <a:lnTo>
                    <a:pt x="1" y="460"/>
                  </a:lnTo>
                  <a:lnTo>
                    <a:pt x="131" y="490"/>
                  </a:lnTo>
                  <a:cubicBezTo>
                    <a:pt x="278" y="525"/>
                    <a:pt x="395" y="642"/>
                    <a:pt x="430" y="789"/>
                  </a:cubicBezTo>
                  <a:lnTo>
                    <a:pt x="460" y="924"/>
                  </a:lnTo>
                  <a:lnTo>
                    <a:pt x="490" y="789"/>
                  </a:lnTo>
                  <a:cubicBezTo>
                    <a:pt x="525" y="642"/>
                    <a:pt x="642" y="525"/>
                    <a:pt x="790" y="490"/>
                  </a:cubicBezTo>
                  <a:lnTo>
                    <a:pt x="920" y="460"/>
                  </a:lnTo>
                  <a:lnTo>
                    <a:pt x="790" y="429"/>
                  </a:lnTo>
                  <a:cubicBezTo>
                    <a:pt x="642" y="399"/>
                    <a:pt x="525" y="282"/>
                    <a:pt x="490" y="130"/>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3" name="Google Shape;200;p18">
              <a:extLst>
                <a:ext uri="{FF2B5EF4-FFF2-40B4-BE49-F238E27FC236}">
                  <a16:creationId xmlns:a16="http://schemas.microsoft.com/office/drawing/2014/main" id="{82B2D2BE-B7CE-49F9-BC81-7779303706B6}"/>
                </a:ext>
              </a:extLst>
            </p:cNvPr>
            <p:cNvSpPr/>
            <p:nvPr/>
          </p:nvSpPr>
          <p:spPr>
            <a:xfrm>
              <a:off x="6009748" y="2131622"/>
              <a:ext cx="134121" cy="134121"/>
            </a:xfrm>
            <a:custGeom>
              <a:avLst/>
              <a:gdLst/>
              <a:ahLst/>
              <a:cxnLst/>
              <a:rect l="l" t="t" r="r" b="b"/>
              <a:pathLst>
                <a:path w="924" h="924" extrusionOk="0">
                  <a:moveTo>
                    <a:pt x="460" y="0"/>
                  </a:moveTo>
                  <a:lnTo>
                    <a:pt x="429" y="131"/>
                  </a:lnTo>
                  <a:cubicBezTo>
                    <a:pt x="399" y="282"/>
                    <a:pt x="282" y="395"/>
                    <a:pt x="130" y="430"/>
                  </a:cubicBezTo>
                  <a:lnTo>
                    <a:pt x="0" y="460"/>
                  </a:lnTo>
                  <a:lnTo>
                    <a:pt x="130" y="490"/>
                  </a:lnTo>
                  <a:cubicBezTo>
                    <a:pt x="282" y="525"/>
                    <a:pt x="399" y="642"/>
                    <a:pt x="429" y="790"/>
                  </a:cubicBezTo>
                  <a:lnTo>
                    <a:pt x="460" y="924"/>
                  </a:lnTo>
                  <a:lnTo>
                    <a:pt x="490" y="790"/>
                  </a:lnTo>
                  <a:cubicBezTo>
                    <a:pt x="525" y="642"/>
                    <a:pt x="642" y="525"/>
                    <a:pt x="794" y="490"/>
                  </a:cubicBezTo>
                  <a:lnTo>
                    <a:pt x="924" y="460"/>
                  </a:lnTo>
                  <a:lnTo>
                    <a:pt x="794" y="430"/>
                  </a:lnTo>
                  <a:cubicBezTo>
                    <a:pt x="642" y="395"/>
                    <a:pt x="525" y="282"/>
                    <a:pt x="490" y="131"/>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4" name="Google Shape;201;p18">
              <a:extLst>
                <a:ext uri="{FF2B5EF4-FFF2-40B4-BE49-F238E27FC236}">
                  <a16:creationId xmlns:a16="http://schemas.microsoft.com/office/drawing/2014/main" id="{96EF20F0-B64D-4EFA-9795-076B8478220D}"/>
                </a:ext>
              </a:extLst>
            </p:cNvPr>
            <p:cNvSpPr/>
            <p:nvPr/>
          </p:nvSpPr>
          <p:spPr>
            <a:xfrm>
              <a:off x="6802722" y="4592390"/>
              <a:ext cx="134121" cy="134121"/>
            </a:xfrm>
            <a:custGeom>
              <a:avLst/>
              <a:gdLst/>
              <a:ahLst/>
              <a:cxnLst/>
              <a:rect l="l" t="t" r="r" b="b"/>
              <a:pathLst>
                <a:path w="924" h="924" extrusionOk="0">
                  <a:moveTo>
                    <a:pt x="460" y="0"/>
                  </a:moveTo>
                  <a:lnTo>
                    <a:pt x="429" y="134"/>
                  </a:lnTo>
                  <a:cubicBezTo>
                    <a:pt x="395" y="282"/>
                    <a:pt x="282" y="399"/>
                    <a:pt x="130" y="434"/>
                  </a:cubicBezTo>
                  <a:lnTo>
                    <a:pt x="0" y="464"/>
                  </a:lnTo>
                  <a:lnTo>
                    <a:pt x="130" y="494"/>
                  </a:lnTo>
                  <a:cubicBezTo>
                    <a:pt x="282" y="529"/>
                    <a:pt x="395" y="642"/>
                    <a:pt x="429" y="793"/>
                  </a:cubicBezTo>
                  <a:lnTo>
                    <a:pt x="460" y="924"/>
                  </a:lnTo>
                  <a:lnTo>
                    <a:pt x="490" y="793"/>
                  </a:lnTo>
                  <a:cubicBezTo>
                    <a:pt x="525" y="642"/>
                    <a:pt x="642" y="529"/>
                    <a:pt x="789" y="494"/>
                  </a:cubicBezTo>
                  <a:lnTo>
                    <a:pt x="924" y="464"/>
                  </a:lnTo>
                  <a:lnTo>
                    <a:pt x="789" y="434"/>
                  </a:lnTo>
                  <a:cubicBezTo>
                    <a:pt x="642" y="399"/>
                    <a:pt x="525" y="282"/>
                    <a:pt x="490" y="134"/>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5" name="Google Shape;202;p18">
              <a:extLst>
                <a:ext uri="{FF2B5EF4-FFF2-40B4-BE49-F238E27FC236}">
                  <a16:creationId xmlns:a16="http://schemas.microsoft.com/office/drawing/2014/main" id="{E439EB4E-BCE9-4A12-BA5B-C57B9358FA08}"/>
                </a:ext>
              </a:extLst>
            </p:cNvPr>
            <p:cNvSpPr/>
            <p:nvPr/>
          </p:nvSpPr>
          <p:spPr>
            <a:xfrm>
              <a:off x="6572230" y="2668986"/>
              <a:ext cx="133540" cy="134121"/>
            </a:xfrm>
            <a:custGeom>
              <a:avLst/>
              <a:gdLst/>
              <a:ahLst/>
              <a:cxnLst/>
              <a:rect l="l" t="t" r="r" b="b"/>
              <a:pathLst>
                <a:path w="920" h="924" extrusionOk="0">
                  <a:moveTo>
                    <a:pt x="460" y="0"/>
                  </a:moveTo>
                  <a:lnTo>
                    <a:pt x="430" y="135"/>
                  </a:lnTo>
                  <a:cubicBezTo>
                    <a:pt x="395" y="282"/>
                    <a:pt x="278" y="399"/>
                    <a:pt x="131" y="434"/>
                  </a:cubicBezTo>
                  <a:lnTo>
                    <a:pt x="0" y="464"/>
                  </a:lnTo>
                  <a:lnTo>
                    <a:pt x="131" y="495"/>
                  </a:lnTo>
                  <a:cubicBezTo>
                    <a:pt x="278" y="529"/>
                    <a:pt x="395" y="642"/>
                    <a:pt x="430" y="794"/>
                  </a:cubicBezTo>
                  <a:lnTo>
                    <a:pt x="460" y="924"/>
                  </a:lnTo>
                  <a:lnTo>
                    <a:pt x="490" y="794"/>
                  </a:lnTo>
                  <a:cubicBezTo>
                    <a:pt x="525" y="642"/>
                    <a:pt x="642" y="529"/>
                    <a:pt x="790" y="495"/>
                  </a:cubicBezTo>
                  <a:lnTo>
                    <a:pt x="920" y="464"/>
                  </a:lnTo>
                  <a:lnTo>
                    <a:pt x="790" y="434"/>
                  </a:lnTo>
                  <a:cubicBezTo>
                    <a:pt x="642" y="399"/>
                    <a:pt x="525" y="282"/>
                    <a:pt x="490" y="135"/>
                  </a:cubicBezTo>
                  <a:lnTo>
                    <a:pt x="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6" name="Google Shape;203;p18">
              <a:extLst>
                <a:ext uri="{FF2B5EF4-FFF2-40B4-BE49-F238E27FC236}">
                  <a16:creationId xmlns:a16="http://schemas.microsoft.com/office/drawing/2014/main" id="{B3F8228C-F535-489F-AA7C-74E8B9F54969}"/>
                </a:ext>
              </a:extLst>
            </p:cNvPr>
            <p:cNvSpPr/>
            <p:nvPr/>
          </p:nvSpPr>
          <p:spPr>
            <a:xfrm>
              <a:off x="2299759" y="2973651"/>
              <a:ext cx="134121" cy="134266"/>
            </a:xfrm>
            <a:custGeom>
              <a:avLst/>
              <a:gdLst/>
              <a:ahLst/>
              <a:cxnLst/>
              <a:rect l="l" t="t" r="r" b="b"/>
              <a:pathLst>
                <a:path w="924" h="925" extrusionOk="0">
                  <a:moveTo>
                    <a:pt x="460" y="1"/>
                  </a:moveTo>
                  <a:lnTo>
                    <a:pt x="430" y="135"/>
                  </a:lnTo>
                  <a:cubicBezTo>
                    <a:pt x="395" y="282"/>
                    <a:pt x="282" y="400"/>
                    <a:pt x="130" y="434"/>
                  </a:cubicBezTo>
                  <a:lnTo>
                    <a:pt x="0" y="465"/>
                  </a:lnTo>
                  <a:lnTo>
                    <a:pt x="130" y="495"/>
                  </a:lnTo>
                  <a:cubicBezTo>
                    <a:pt x="282" y="530"/>
                    <a:pt x="395" y="642"/>
                    <a:pt x="430" y="794"/>
                  </a:cubicBezTo>
                  <a:lnTo>
                    <a:pt x="460" y="924"/>
                  </a:lnTo>
                  <a:lnTo>
                    <a:pt x="490" y="794"/>
                  </a:lnTo>
                  <a:cubicBezTo>
                    <a:pt x="525" y="642"/>
                    <a:pt x="642" y="530"/>
                    <a:pt x="789" y="495"/>
                  </a:cubicBezTo>
                  <a:lnTo>
                    <a:pt x="924" y="465"/>
                  </a:lnTo>
                  <a:lnTo>
                    <a:pt x="789" y="434"/>
                  </a:lnTo>
                  <a:cubicBezTo>
                    <a:pt x="642" y="400"/>
                    <a:pt x="525" y="282"/>
                    <a:pt x="490" y="135"/>
                  </a:cubicBezTo>
                  <a:lnTo>
                    <a:pt x="4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67" name="Google Shape;204;p18">
              <a:extLst>
                <a:ext uri="{FF2B5EF4-FFF2-40B4-BE49-F238E27FC236}">
                  <a16:creationId xmlns:a16="http://schemas.microsoft.com/office/drawing/2014/main" id="{A0330085-4307-47CE-9044-251FA1C2230D}"/>
                </a:ext>
              </a:extLst>
            </p:cNvPr>
            <p:cNvSpPr/>
            <p:nvPr/>
          </p:nvSpPr>
          <p:spPr>
            <a:xfrm>
              <a:off x="2724485" y="4627517"/>
              <a:ext cx="99575" cy="98994"/>
            </a:xfrm>
            <a:custGeom>
              <a:avLst/>
              <a:gdLst/>
              <a:ahLst/>
              <a:cxnLst/>
              <a:rect l="l" t="t" r="r" b="b"/>
              <a:pathLst>
                <a:path w="686" h="682" extrusionOk="0">
                  <a:moveTo>
                    <a:pt x="343" y="1"/>
                  </a:moveTo>
                  <a:lnTo>
                    <a:pt x="321" y="96"/>
                  </a:lnTo>
                  <a:cubicBezTo>
                    <a:pt x="295" y="205"/>
                    <a:pt x="209" y="291"/>
                    <a:pt x="100" y="317"/>
                  </a:cubicBezTo>
                  <a:lnTo>
                    <a:pt x="1" y="339"/>
                  </a:lnTo>
                  <a:lnTo>
                    <a:pt x="100" y="361"/>
                  </a:lnTo>
                  <a:cubicBezTo>
                    <a:pt x="209" y="387"/>
                    <a:pt x="295" y="473"/>
                    <a:pt x="321" y="586"/>
                  </a:cubicBezTo>
                  <a:lnTo>
                    <a:pt x="343" y="682"/>
                  </a:lnTo>
                  <a:lnTo>
                    <a:pt x="365" y="586"/>
                  </a:lnTo>
                  <a:cubicBezTo>
                    <a:pt x="391" y="473"/>
                    <a:pt x="478" y="387"/>
                    <a:pt x="590" y="361"/>
                  </a:cubicBezTo>
                  <a:lnTo>
                    <a:pt x="686" y="339"/>
                  </a:lnTo>
                  <a:lnTo>
                    <a:pt x="590" y="317"/>
                  </a:lnTo>
                  <a:cubicBezTo>
                    <a:pt x="478" y="291"/>
                    <a:pt x="391" y="205"/>
                    <a:pt x="365" y="96"/>
                  </a:cubicBezTo>
                  <a:lnTo>
                    <a:pt x="3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
        <p:nvSpPr>
          <p:cNvPr id="69" name="Google Shape;207;p18">
            <a:extLst>
              <a:ext uri="{FF2B5EF4-FFF2-40B4-BE49-F238E27FC236}">
                <a16:creationId xmlns:a16="http://schemas.microsoft.com/office/drawing/2014/main" id="{ECAC5B81-C1F6-4B15-A512-80199A1952FB}"/>
              </a:ext>
            </a:extLst>
          </p:cNvPr>
          <p:cNvSpPr txBox="1"/>
          <p:nvPr/>
        </p:nvSpPr>
        <p:spPr>
          <a:xfrm>
            <a:off x="594445" y="2725851"/>
            <a:ext cx="136665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rPr>
              <a:t>Xem Video</a:t>
            </a: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72" name="Google Shape;210;p18">
            <a:extLst>
              <a:ext uri="{FF2B5EF4-FFF2-40B4-BE49-F238E27FC236}">
                <a16:creationId xmlns:a16="http://schemas.microsoft.com/office/drawing/2014/main" id="{D411D98F-A9AB-414E-AD0C-BA3550F3DD3C}"/>
              </a:ext>
            </a:extLst>
          </p:cNvPr>
          <p:cNvSpPr txBox="1"/>
          <p:nvPr/>
        </p:nvSpPr>
        <p:spPr>
          <a:xfrm>
            <a:off x="782494" y="1574922"/>
            <a:ext cx="1556022"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rPr>
              <a:t>Mạng xã hội </a:t>
            </a: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75" name="Google Shape;213;p18">
            <a:extLst>
              <a:ext uri="{FF2B5EF4-FFF2-40B4-BE49-F238E27FC236}">
                <a16:creationId xmlns:a16="http://schemas.microsoft.com/office/drawing/2014/main" id="{769376EA-8E1D-4CF4-B44C-842E71528341}"/>
              </a:ext>
            </a:extLst>
          </p:cNvPr>
          <p:cNvSpPr txBox="1"/>
          <p:nvPr/>
        </p:nvSpPr>
        <p:spPr>
          <a:xfrm>
            <a:off x="7406607" y="2780260"/>
            <a:ext cx="11301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rPr>
              <a:t>Gửi mail</a:t>
            </a: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78" name="Google Shape;216;p18">
            <a:extLst>
              <a:ext uri="{FF2B5EF4-FFF2-40B4-BE49-F238E27FC236}">
                <a16:creationId xmlns:a16="http://schemas.microsoft.com/office/drawing/2014/main" id="{96562952-4532-4040-A38C-D9342E12E829}"/>
              </a:ext>
            </a:extLst>
          </p:cNvPr>
          <p:cNvSpPr txBox="1"/>
          <p:nvPr/>
        </p:nvSpPr>
        <p:spPr>
          <a:xfrm>
            <a:off x="7544658" y="1567999"/>
            <a:ext cx="11301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rPr>
              <a:t>Nhắn tin</a:t>
            </a:r>
            <a:endParaRPr sz="1800" b="1">
              <a:solidFill>
                <a:srgbClr val="000000"/>
              </a:solidFill>
              <a:latin typeface="Roboto Condensed" panose="02000000000000000000" pitchFamily="2" charset="0"/>
              <a:ea typeface="Roboto Condensed" panose="02000000000000000000" pitchFamily="2" charset="0"/>
              <a:cs typeface="Fira Sans Extra Condensed"/>
              <a:sym typeface="Fira Sans Extra Condensed"/>
            </a:endParaRPr>
          </a:p>
        </p:txBody>
      </p:sp>
      <p:sp>
        <p:nvSpPr>
          <p:cNvPr id="108" name="Google Shape;246;p18">
            <a:extLst>
              <a:ext uri="{FF2B5EF4-FFF2-40B4-BE49-F238E27FC236}">
                <a16:creationId xmlns:a16="http://schemas.microsoft.com/office/drawing/2014/main" id="{D30843AF-5CEA-4413-88EC-1A96994CF2E8}"/>
              </a:ext>
            </a:extLst>
          </p:cNvPr>
          <p:cNvSpPr txBox="1"/>
          <p:nvPr/>
        </p:nvSpPr>
        <p:spPr>
          <a:xfrm>
            <a:off x="3629918" y="1194287"/>
            <a:ext cx="2030100" cy="5178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latin typeface="Roboto Condensed" panose="02000000000000000000" pitchFamily="2" charset="0"/>
                <a:ea typeface="Roboto Condensed" panose="02000000000000000000" pitchFamily="2" charset="0"/>
                <a:cs typeface="Roboto"/>
                <a:sym typeface="Roboto"/>
              </a:rPr>
              <a:t>Thương mại điện tử</a:t>
            </a:r>
          </a:p>
        </p:txBody>
      </p:sp>
      <p:cxnSp>
        <p:nvCxnSpPr>
          <p:cNvPr id="109" name="Google Shape;247;p18">
            <a:extLst>
              <a:ext uri="{FF2B5EF4-FFF2-40B4-BE49-F238E27FC236}">
                <a16:creationId xmlns:a16="http://schemas.microsoft.com/office/drawing/2014/main" id="{300BAFE3-EE2E-4D47-B5E3-95A213D60354}"/>
              </a:ext>
            </a:extLst>
          </p:cNvPr>
          <p:cNvCxnSpPr>
            <a:cxnSpLocks/>
            <a:stCxn id="69" idx="3"/>
            <a:endCxn id="7" idx="2"/>
          </p:cNvCxnSpPr>
          <p:nvPr/>
        </p:nvCxnSpPr>
        <p:spPr>
          <a:xfrm>
            <a:off x="1961095" y="2900151"/>
            <a:ext cx="382042" cy="1139512"/>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0" name="Google Shape;248;p18">
            <a:extLst>
              <a:ext uri="{FF2B5EF4-FFF2-40B4-BE49-F238E27FC236}">
                <a16:creationId xmlns:a16="http://schemas.microsoft.com/office/drawing/2014/main" id="{8A0A48C1-AB7F-464C-A7FA-BAFFC1C63798}"/>
              </a:ext>
            </a:extLst>
          </p:cNvPr>
          <p:cNvCxnSpPr>
            <a:cxnSpLocks/>
            <a:stCxn id="72" idx="3"/>
            <a:endCxn id="4" idx="2"/>
          </p:cNvCxnSpPr>
          <p:nvPr/>
        </p:nvCxnSpPr>
        <p:spPr>
          <a:xfrm>
            <a:off x="2338516" y="1749222"/>
            <a:ext cx="473308" cy="1041491"/>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1" name="Google Shape;249;p18">
            <a:extLst>
              <a:ext uri="{FF2B5EF4-FFF2-40B4-BE49-F238E27FC236}">
                <a16:creationId xmlns:a16="http://schemas.microsoft.com/office/drawing/2014/main" id="{57BA6F1A-5A6E-4CC9-A327-07938B3C1A7B}"/>
              </a:ext>
            </a:extLst>
          </p:cNvPr>
          <p:cNvCxnSpPr>
            <a:cxnSpLocks/>
            <a:endCxn id="5" idx="6"/>
          </p:cNvCxnSpPr>
          <p:nvPr/>
        </p:nvCxnSpPr>
        <p:spPr>
          <a:xfrm flipH="1">
            <a:off x="6581874" y="1716050"/>
            <a:ext cx="1088100" cy="1036200"/>
          </a:xfrm>
          <a:prstGeom prst="bentConnector3">
            <a:avLst>
              <a:gd name="adj1" fmla="val 67413"/>
            </a:avLst>
          </a:prstGeom>
          <a:noFill/>
          <a:ln w="9525" cap="flat" cmpd="sng">
            <a:solidFill>
              <a:schemeClr val="dk1"/>
            </a:solidFill>
            <a:prstDash val="solid"/>
            <a:round/>
            <a:headEnd type="none" w="med" len="med"/>
            <a:tailEnd type="none" w="med" len="med"/>
          </a:ln>
        </p:spPr>
      </p:cxnSp>
      <p:cxnSp>
        <p:nvCxnSpPr>
          <p:cNvPr id="112" name="Google Shape;250;p18">
            <a:extLst>
              <a:ext uri="{FF2B5EF4-FFF2-40B4-BE49-F238E27FC236}">
                <a16:creationId xmlns:a16="http://schemas.microsoft.com/office/drawing/2014/main" id="{5FF355FF-FB31-4FF5-9F60-5A4BA1663509}"/>
              </a:ext>
            </a:extLst>
          </p:cNvPr>
          <p:cNvCxnSpPr>
            <a:cxnSpLocks/>
            <a:stCxn id="75" idx="1"/>
            <a:endCxn id="6" idx="6"/>
          </p:cNvCxnSpPr>
          <p:nvPr/>
        </p:nvCxnSpPr>
        <p:spPr>
          <a:xfrm rot="10800000" flipV="1">
            <a:off x="7037963" y="2954560"/>
            <a:ext cx="368645" cy="103489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113" name="Google Shape;251;p18">
            <a:extLst>
              <a:ext uri="{FF2B5EF4-FFF2-40B4-BE49-F238E27FC236}">
                <a16:creationId xmlns:a16="http://schemas.microsoft.com/office/drawing/2014/main" id="{187F56F1-69E6-428F-B257-14D49EEF44D7}"/>
              </a:ext>
            </a:extLst>
          </p:cNvPr>
          <p:cNvCxnSpPr>
            <a:cxnSpLocks/>
            <a:stCxn id="108" idx="2"/>
            <a:endCxn id="43" idx="0"/>
          </p:cNvCxnSpPr>
          <p:nvPr/>
        </p:nvCxnSpPr>
        <p:spPr>
          <a:xfrm rot="16200000" flipH="1">
            <a:off x="4511414" y="1845643"/>
            <a:ext cx="319374" cy="52266"/>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114" name="Title 1">
            <a:extLst>
              <a:ext uri="{FF2B5EF4-FFF2-40B4-BE49-F238E27FC236}">
                <a16:creationId xmlns:a16="http://schemas.microsoft.com/office/drawing/2014/main" id="{678921F9-EE84-4B6B-A0AA-F575D503F6C2}"/>
              </a:ext>
            </a:extLst>
          </p:cNvPr>
          <p:cNvSpPr>
            <a:spLocks noGrp="1"/>
          </p:cNvSpPr>
          <p:nvPr>
            <p:ph type="title"/>
          </p:nvPr>
        </p:nvSpPr>
        <p:spPr>
          <a:xfrm>
            <a:off x="957258" y="146290"/>
            <a:ext cx="7717500" cy="564900"/>
          </a:xfrm>
        </p:spPr>
        <p:txBody>
          <a:bodyPr/>
          <a:lstStyle/>
          <a:p>
            <a:pPr algn="ctr"/>
            <a:r>
              <a:rPr lang="vi-VN" b="0" i="0">
                <a:solidFill>
                  <a:schemeClr val="tx2"/>
                </a:solidFill>
                <a:effectLst/>
                <a:latin typeface="Roboto Condensed" panose="02000000000000000000" pitchFamily="2" charset="0"/>
                <a:ea typeface="Roboto Condensed" panose="02000000000000000000" pitchFamily="2" charset="0"/>
              </a:rPr>
              <a:t>HOẠT ĐỘNG TRÊN KHÔNG GIAN TRỰC TUYẾN</a:t>
            </a:r>
            <a:endParaRPr lang="en-US">
              <a:solidFill>
                <a:schemeClr val="tx2"/>
              </a:solidFill>
              <a:latin typeface="Roboto Condensed" panose="02000000000000000000" pitchFamily="2" charset="0"/>
              <a:ea typeface="Roboto Condensed" panose="02000000000000000000" pitchFamily="2" charset="0"/>
            </a:endParaRPr>
          </a:p>
        </p:txBody>
      </p:sp>
      <p:grpSp>
        <p:nvGrpSpPr>
          <p:cNvPr id="126" name="Google Shape;10205;p82">
            <a:extLst>
              <a:ext uri="{FF2B5EF4-FFF2-40B4-BE49-F238E27FC236}">
                <a16:creationId xmlns:a16="http://schemas.microsoft.com/office/drawing/2014/main" id="{BF3F38ED-4A35-48B2-A95F-2DE954205B24}"/>
              </a:ext>
            </a:extLst>
          </p:cNvPr>
          <p:cNvGrpSpPr/>
          <p:nvPr/>
        </p:nvGrpSpPr>
        <p:grpSpPr>
          <a:xfrm>
            <a:off x="6500508" y="3838468"/>
            <a:ext cx="421927" cy="297195"/>
            <a:chOff x="-1199300" y="3279250"/>
            <a:chExt cx="293025" cy="206400"/>
          </a:xfrm>
          <a:solidFill>
            <a:schemeClr val="accent3"/>
          </a:solidFill>
        </p:grpSpPr>
        <p:sp>
          <p:nvSpPr>
            <p:cNvPr id="127" name="Google Shape;10206;p82">
              <a:extLst>
                <a:ext uri="{FF2B5EF4-FFF2-40B4-BE49-F238E27FC236}">
                  <a16:creationId xmlns:a16="http://schemas.microsoft.com/office/drawing/2014/main" id="{23A33082-C654-4BC8-8549-8981C137EF97}"/>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8" name="Google Shape;10207;p82">
              <a:extLst>
                <a:ext uri="{FF2B5EF4-FFF2-40B4-BE49-F238E27FC236}">
                  <a16:creationId xmlns:a16="http://schemas.microsoft.com/office/drawing/2014/main" id="{916C8434-EE4F-448F-995C-E496DF78F776}"/>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29" name="Google Shape;10208;p82">
              <a:extLst>
                <a:ext uri="{FF2B5EF4-FFF2-40B4-BE49-F238E27FC236}">
                  <a16:creationId xmlns:a16="http://schemas.microsoft.com/office/drawing/2014/main" id="{C5E52E51-BF8C-433A-AFAE-9A0C3BB95925}"/>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0" name="Google Shape;10209;p82">
              <a:extLst>
                <a:ext uri="{FF2B5EF4-FFF2-40B4-BE49-F238E27FC236}">
                  <a16:creationId xmlns:a16="http://schemas.microsoft.com/office/drawing/2014/main" id="{A9E6F20E-BC5D-43B4-877D-5529591603A6}"/>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31" name="Google Shape;10433;p82">
            <a:extLst>
              <a:ext uri="{FF2B5EF4-FFF2-40B4-BE49-F238E27FC236}">
                <a16:creationId xmlns:a16="http://schemas.microsoft.com/office/drawing/2014/main" id="{00F90923-7677-40BC-843B-C1BABBA3CD75}"/>
              </a:ext>
            </a:extLst>
          </p:cNvPr>
          <p:cNvGrpSpPr/>
          <p:nvPr/>
        </p:nvGrpSpPr>
        <p:grpSpPr>
          <a:xfrm>
            <a:off x="6067462" y="2574906"/>
            <a:ext cx="387661" cy="387661"/>
            <a:chOff x="2869999" y="1687279"/>
            <a:chExt cx="397887" cy="397887"/>
          </a:xfrm>
          <a:solidFill>
            <a:schemeClr val="accent3"/>
          </a:solidFill>
        </p:grpSpPr>
        <p:sp>
          <p:nvSpPr>
            <p:cNvPr id="132" name="Google Shape;10434;p82">
              <a:extLst>
                <a:ext uri="{FF2B5EF4-FFF2-40B4-BE49-F238E27FC236}">
                  <a16:creationId xmlns:a16="http://schemas.microsoft.com/office/drawing/2014/main" id="{68615AB6-95BE-4230-A26A-B2C8F27974C2}"/>
                </a:ext>
              </a:extLst>
            </p:cNvPr>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3" name="Google Shape;10435;p82">
              <a:extLst>
                <a:ext uri="{FF2B5EF4-FFF2-40B4-BE49-F238E27FC236}">
                  <a16:creationId xmlns:a16="http://schemas.microsoft.com/office/drawing/2014/main" id="{3D51AA24-60A0-4701-8DE2-5F109641A309}"/>
                </a:ext>
              </a:extLst>
            </p:cNvPr>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34" name="Google Shape;10447;p82">
            <a:extLst>
              <a:ext uri="{FF2B5EF4-FFF2-40B4-BE49-F238E27FC236}">
                <a16:creationId xmlns:a16="http://schemas.microsoft.com/office/drawing/2014/main" id="{656F9AEA-B081-4AB4-AB22-4953CA95FE2B}"/>
              </a:ext>
            </a:extLst>
          </p:cNvPr>
          <p:cNvGrpSpPr/>
          <p:nvPr/>
        </p:nvGrpSpPr>
        <p:grpSpPr>
          <a:xfrm>
            <a:off x="2924619" y="2595506"/>
            <a:ext cx="387681" cy="387661"/>
            <a:chOff x="266768" y="1721375"/>
            <a:chExt cx="397907" cy="397887"/>
          </a:xfrm>
          <a:solidFill>
            <a:schemeClr val="accent3"/>
          </a:solidFill>
        </p:grpSpPr>
        <p:sp>
          <p:nvSpPr>
            <p:cNvPr id="135" name="Google Shape;10448;p82">
              <a:extLst>
                <a:ext uri="{FF2B5EF4-FFF2-40B4-BE49-F238E27FC236}">
                  <a16:creationId xmlns:a16="http://schemas.microsoft.com/office/drawing/2014/main" id="{811AD15D-5C5E-4D25-B1C4-76971C3FA453}"/>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36" name="Google Shape;10449;p82">
              <a:extLst>
                <a:ext uri="{FF2B5EF4-FFF2-40B4-BE49-F238E27FC236}">
                  <a16:creationId xmlns:a16="http://schemas.microsoft.com/office/drawing/2014/main" id="{F9D98D03-BA53-42A2-8EFE-89B0C7E17CB1}"/>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42" name="Google Shape;10192;p82">
            <a:extLst>
              <a:ext uri="{FF2B5EF4-FFF2-40B4-BE49-F238E27FC236}">
                <a16:creationId xmlns:a16="http://schemas.microsoft.com/office/drawing/2014/main" id="{5596C8EE-14B0-4C2E-AAC7-FC7BC1CAE934}"/>
              </a:ext>
            </a:extLst>
          </p:cNvPr>
          <p:cNvGrpSpPr/>
          <p:nvPr/>
        </p:nvGrpSpPr>
        <p:grpSpPr>
          <a:xfrm>
            <a:off x="2445729" y="3885570"/>
            <a:ext cx="430998" cy="369730"/>
            <a:chOff x="-3037625" y="3254850"/>
            <a:chExt cx="299325" cy="256775"/>
          </a:xfrm>
          <a:solidFill>
            <a:schemeClr val="accent3"/>
          </a:solidFill>
        </p:grpSpPr>
        <p:sp>
          <p:nvSpPr>
            <p:cNvPr id="143" name="Google Shape;10193;p82">
              <a:extLst>
                <a:ext uri="{FF2B5EF4-FFF2-40B4-BE49-F238E27FC236}">
                  <a16:creationId xmlns:a16="http://schemas.microsoft.com/office/drawing/2014/main" id="{6525C643-C3E6-4305-BD05-1C3B34D18B43}"/>
                </a:ext>
              </a:extLst>
            </p:cNvPr>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4" name="Google Shape;10194;p82">
              <a:extLst>
                <a:ext uri="{FF2B5EF4-FFF2-40B4-BE49-F238E27FC236}">
                  <a16:creationId xmlns:a16="http://schemas.microsoft.com/office/drawing/2014/main" id="{0E65DF3B-47A4-443D-A353-0F1282BF85F8}"/>
                </a:ext>
              </a:extLst>
            </p:cNvPr>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5" name="Google Shape;10195;p82">
              <a:extLst>
                <a:ext uri="{FF2B5EF4-FFF2-40B4-BE49-F238E27FC236}">
                  <a16:creationId xmlns:a16="http://schemas.microsoft.com/office/drawing/2014/main" id="{61E9F4D5-1B98-467D-BD7F-85E70567EF53}"/>
                </a:ext>
              </a:extLst>
            </p:cNvPr>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6" name="Google Shape;10196;p82">
              <a:extLst>
                <a:ext uri="{FF2B5EF4-FFF2-40B4-BE49-F238E27FC236}">
                  <a16:creationId xmlns:a16="http://schemas.microsoft.com/office/drawing/2014/main" id="{DD24CFB9-476D-4A7D-BA4D-87EFC1A79714}"/>
                </a:ext>
              </a:extLst>
            </p:cNvPr>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grpSp>
        <p:nvGrpSpPr>
          <p:cNvPr id="147" name="Google Shape;10397;p82">
            <a:extLst>
              <a:ext uri="{FF2B5EF4-FFF2-40B4-BE49-F238E27FC236}">
                <a16:creationId xmlns:a16="http://schemas.microsoft.com/office/drawing/2014/main" id="{6E16FB5E-69E5-4039-9D62-3C72A9511F18}"/>
              </a:ext>
            </a:extLst>
          </p:cNvPr>
          <p:cNvGrpSpPr/>
          <p:nvPr/>
        </p:nvGrpSpPr>
        <p:grpSpPr>
          <a:xfrm>
            <a:off x="4527805" y="2166328"/>
            <a:ext cx="369730" cy="420775"/>
            <a:chOff x="-778700" y="3612425"/>
            <a:chExt cx="256775" cy="292225"/>
          </a:xfrm>
          <a:solidFill>
            <a:schemeClr val="accent3"/>
          </a:solidFill>
        </p:grpSpPr>
        <p:sp>
          <p:nvSpPr>
            <p:cNvPr id="148" name="Google Shape;10398;p82">
              <a:extLst>
                <a:ext uri="{FF2B5EF4-FFF2-40B4-BE49-F238E27FC236}">
                  <a16:creationId xmlns:a16="http://schemas.microsoft.com/office/drawing/2014/main" id="{50F04EF9-4181-4CAF-853E-3E2CFFAE31E7}"/>
                </a:ext>
              </a:extLst>
            </p:cNvPr>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49" name="Google Shape;10399;p82">
              <a:extLst>
                <a:ext uri="{FF2B5EF4-FFF2-40B4-BE49-F238E27FC236}">
                  <a16:creationId xmlns:a16="http://schemas.microsoft.com/office/drawing/2014/main" id="{265BBF3C-48F4-4466-864C-7C5BF4DC66D3}"/>
                </a:ext>
              </a:extLst>
            </p:cNvPr>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0" name="Google Shape;10400;p82">
              <a:extLst>
                <a:ext uri="{FF2B5EF4-FFF2-40B4-BE49-F238E27FC236}">
                  <a16:creationId xmlns:a16="http://schemas.microsoft.com/office/drawing/2014/main" id="{ADC8025F-0276-4987-A7B8-DE3E7C72F1DC}"/>
                </a:ext>
              </a:extLst>
            </p:cNvPr>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1" name="Google Shape;10401;p82">
              <a:extLst>
                <a:ext uri="{FF2B5EF4-FFF2-40B4-BE49-F238E27FC236}">
                  <a16:creationId xmlns:a16="http://schemas.microsoft.com/office/drawing/2014/main" id="{92CA591A-9614-4970-A86B-D00793B41B7E}"/>
                </a:ext>
              </a:extLst>
            </p:cNvPr>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2" name="Google Shape;10402;p82">
              <a:extLst>
                <a:ext uri="{FF2B5EF4-FFF2-40B4-BE49-F238E27FC236}">
                  <a16:creationId xmlns:a16="http://schemas.microsoft.com/office/drawing/2014/main" id="{B566ACFA-AC19-415D-BAC8-F745FE6D5E41}"/>
                </a:ext>
              </a:extLst>
            </p:cNvPr>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sp>
          <p:nvSpPr>
            <p:cNvPr id="153" name="Google Shape;10403;p82">
              <a:extLst>
                <a:ext uri="{FF2B5EF4-FFF2-40B4-BE49-F238E27FC236}">
                  <a16:creationId xmlns:a16="http://schemas.microsoft.com/office/drawing/2014/main" id="{56AEE62D-01A9-406A-AB20-5586E7D3929A}"/>
                </a:ext>
              </a:extLst>
            </p:cNvPr>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Condensed" panose="02000000000000000000" pitchFamily="2" charset="0"/>
                <a:ea typeface="Roboto Condensed" panose="02000000000000000000" pitchFamily="2" charset="0"/>
              </a:endParaRPr>
            </a:p>
          </p:txBody>
        </p:sp>
      </p:grpSp>
    </p:spTree>
    <p:extLst>
      <p:ext uri="{BB962C8B-B14F-4D97-AF65-F5344CB8AC3E}">
        <p14:creationId xmlns:p14="http://schemas.microsoft.com/office/powerpoint/2010/main" val="293894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2"/>
          <p:cNvSpPr txBox="1">
            <a:spLocks noGrp="1"/>
          </p:cNvSpPr>
          <p:nvPr>
            <p:ph type="title"/>
          </p:nvPr>
        </p:nvSpPr>
        <p:spPr>
          <a:xfrm>
            <a:off x="1305800" y="2412850"/>
            <a:ext cx="28956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Năm 2019</a:t>
            </a:r>
            <a:endParaRPr/>
          </a:p>
        </p:txBody>
      </p:sp>
      <p:sp>
        <p:nvSpPr>
          <p:cNvPr id="839" name="Google Shape;839;p52"/>
          <p:cNvSpPr txBox="1">
            <a:spLocks noGrp="1"/>
          </p:cNvSpPr>
          <p:nvPr>
            <p:ph type="title" idx="2"/>
          </p:nvPr>
        </p:nvSpPr>
        <p:spPr>
          <a:xfrm>
            <a:off x="1305800" y="1252825"/>
            <a:ext cx="2895600" cy="10935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77%</a:t>
            </a:r>
            <a:endParaRPr/>
          </a:p>
        </p:txBody>
      </p:sp>
      <p:sp>
        <p:nvSpPr>
          <p:cNvPr id="866" name="Google Shape;866;p52"/>
          <p:cNvSpPr txBox="1">
            <a:spLocks noGrp="1"/>
          </p:cNvSpPr>
          <p:nvPr>
            <p:ph type="title" idx="3"/>
          </p:nvPr>
        </p:nvSpPr>
        <p:spPr>
          <a:xfrm>
            <a:off x="1277353" y="4439823"/>
            <a:ext cx="28956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Năm 2020</a:t>
            </a:r>
            <a:endParaRPr/>
          </a:p>
        </p:txBody>
      </p:sp>
      <p:sp>
        <p:nvSpPr>
          <p:cNvPr id="867" name="Google Shape;867;p52"/>
          <p:cNvSpPr txBox="1">
            <a:spLocks noGrp="1"/>
          </p:cNvSpPr>
          <p:nvPr>
            <p:ph type="title" idx="4"/>
          </p:nvPr>
        </p:nvSpPr>
        <p:spPr>
          <a:xfrm>
            <a:off x="1299099" y="3289892"/>
            <a:ext cx="2895600" cy="10935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88%</a:t>
            </a:r>
            <a:endParaRPr/>
          </a:p>
        </p:txBody>
      </p:sp>
      <p:grpSp>
        <p:nvGrpSpPr>
          <p:cNvPr id="868" name="Google Shape;868;p52"/>
          <p:cNvGrpSpPr/>
          <p:nvPr/>
        </p:nvGrpSpPr>
        <p:grpSpPr>
          <a:xfrm>
            <a:off x="1127400" y="2977675"/>
            <a:ext cx="461400" cy="461400"/>
            <a:chOff x="1705500" y="1404225"/>
            <a:chExt cx="461400" cy="461400"/>
          </a:xfrm>
        </p:grpSpPr>
        <p:sp>
          <p:nvSpPr>
            <p:cNvPr id="869" name="Google Shape;869;p52"/>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2"/>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868;p52">
            <a:extLst>
              <a:ext uri="{FF2B5EF4-FFF2-40B4-BE49-F238E27FC236}">
                <a16:creationId xmlns:a16="http://schemas.microsoft.com/office/drawing/2014/main" id="{3D89BE13-7657-4346-818D-A2417F473A0E}"/>
              </a:ext>
            </a:extLst>
          </p:cNvPr>
          <p:cNvGrpSpPr/>
          <p:nvPr/>
        </p:nvGrpSpPr>
        <p:grpSpPr>
          <a:xfrm>
            <a:off x="1062232" y="1124925"/>
            <a:ext cx="461400" cy="461400"/>
            <a:chOff x="1705500" y="1404225"/>
            <a:chExt cx="461400" cy="461400"/>
          </a:xfrm>
        </p:grpSpPr>
        <p:sp>
          <p:nvSpPr>
            <p:cNvPr id="38" name="Google Shape;869;p52">
              <a:extLst>
                <a:ext uri="{FF2B5EF4-FFF2-40B4-BE49-F238E27FC236}">
                  <a16:creationId xmlns:a16="http://schemas.microsoft.com/office/drawing/2014/main" id="{FD1BD35E-0815-4160-B013-A1660E74731C}"/>
                </a:ext>
              </a:extLst>
            </p:cNvPr>
            <p:cNvSpPr/>
            <p:nvPr/>
          </p:nvSpPr>
          <p:spPr>
            <a:xfrm>
              <a:off x="1731750" y="1430575"/>
              <a:ext cx="408900" cy="40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39" name="Google Shape;870;p52">
              <a:extLst>
                <a:ext uri="{FF2B5EF4-FFF2-40B4-BE49-F238E27FC236}">
                  <a16:creationId xmlns:a16="http://schemas.microsoft.com/office/drawing/2014/main" id="{786CAD8A-2884-4C25-8087-01407B6B17BD}"/>
                </a:ext>
              </a:extLst>
            </p:cNvPr>
            <p:cNvSpPr/>
            <p:nvPr/>
          </p:nvSpPr>
          <p:spPr>
            <a:xfrm rot="2700000">
              <a:off x="1773070" y="1471796"/>
              <a:ext cx="326259" cy="326259"/>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
        <p:nvSpPr>
          <p:cNvPr id="43" name="TextBox 42">
            <a:extLst>
              <a:ext uri="{FF2B5EF4-FFF2-40B4-BE49-F238E27FC236}">
                <a16:creationId xmlns:a16="http://schemas.microsoft.com/office/drawing/2014/main" id="{6F82477E-5B8B-4834-B236-A83EF7AC46D2}"/>
              </a:ext>
            </a:extLst>
          </p:cNvPr>
          <p:cNvSpPr txBox="1"/>
          <p:nvPr/>
        </p:nvSpPr>
        <p:spPr>
          <a:xfrm>
            <a:off x="-200025" y="179435"/>
            <a:ext cx="9344025" cy="553998"/>
          </a:xfrm>
          <a:prstGeom prst="rect">
            <a:avLst/>
          </a:prstGeom>
          <a:noFill/>
        </p:spPr>
        <p:txBody>
          <a:bodyPr wrap="square">
            <a:spAutoFit/>
          </a:bodyPr>
          <a:lstStyle/>
          <a:p>
            <a:pPr algn="ctr"/>
            <a:r>
              <a:rPr lang="vi-VN" sz="3000" b="0" i="0">
                <a:solidFill>
                  <a:schemeClr val="tx2"/>
                </a:solidFill>
                <a:effectLst/>
                <a:latin typeface="Roboto Condensed" panose="02000000000000000000" pitchFamily="2" charset="0"/>
                <a:ea typeface="Roboto Condensed" panose="02000000000000000000" pitchFamily="2" charset="0"/>
              </a:rPr>
              <a:t>TỶ LỆ NGƯỜI SỬ DỤNG INTERNET MUA SẮM TRỰC TUYẾN</a:t>
            </a:r>
            <a:endParaRPr lang="en-US" sz="3000">
              <a:solidFill>
                <a:schemeClr val="tx2"/>
              </a:solidFill>
              <a:latin typeface="Roboto Condensed" panose="02000000000000000000" pitchFamily="2" charset="0"/>
              <a:ea typeface="Roboto Condensed" panose="02000000000000000000" pitchFamily="2" charset="0"/>
            </a:endParaRPr>
          </a:p>
        </p:txBody>
      </p:sp>
      <p:grpSp>
        <p:nvGrpSpPr>
          <p:cNvPr id="36" name="Google Shape;4944;p35">
            <a:extLst>
              <a:ext uri="{FF2B5EF4-FFF2-40B4-BE49-F238E27FC236}">
                <a16:creationId xmlns:a16="http://schemas.microsoft.com/office/drawing/2014/main" id="{C0B12CDF-AB87-49C6-8B6F-9CBE121886CC}"/>
              </a:ext>
            </a:extLst>
          </p:cNvPr>
          <p:cNvGrpSpPr/>
          <p:nvPr/>
        </p:nvGrpSpPr>
        <p:grpSpPr>
          <a:xfrm>
            <a:off x="5470482" y="2852430"/>
            <a:ext cx="849478" cy="653256"/>
            <a:chOff x="1403863" y="5565175"/>
            <a:chExt cx="1588700" cy="1221725"/>
          </a:xfrm>
        </p:grpSpPr>
        <p:sp>
          <p:nvSpPr>
            <p:cNvPr id="40" name="Google Shape;4945;p35">
              <a:extLst>
                <a:ext uri="{FF2B5EF4-FFF2-40B4-BE49-F238E27FC236}">
                  <a16:creationId xmlns:a16="http://schemas.microsoft.com/office/drawing/2014/main" id="{191159D5-79BA-4101-BD3B-3FFB0A303DBE}"/>
                </a:ext>
              </a:extLst>
            </p:cNvPr>
            <p:cNvSpPr/>
            <p:nvPr/>
          </p:nvSpPr>
          <p:spPr>
            <a:xfrm>
              <a:off x="2002238" y="5565175"/>
              <a:ext cx="990325" cy="1007300"/>
            </a:xfrm>
            <a:custGeom>
              <a:avLst/>
              <a:gdLst/>
              <a:ahLst/>
              <a:cxnLst/>
              <a:rect l="l" t="t" r="r" b="b"/>
              <a:pathLst>
                <a:path w="39613" h="40292" extrusionOk="0">
                  <a:moveTo>
                    <a:pt x="31041" y="1"/>
                  </a:moveTo>
                  <a:cubicBezTo>
                    <a:pt x="25623" y="1"/>
                    <a:pt x="17720" y="5103"/>
                    <a:pt x="11206" y="13308"/>
                  </a:cubicBezTo>
                  <a:cubicBezTo>
                    <a:pt x="2894" y="23776"/>
                    <a:pt x="1" y="35349"/>
                    <a:pt x="4788" y="39084"/>
                  </a:cubicBezTo>
                  <a:cubicBezTo>
                    <a:pt x="5812" y="39903"/>
                    <a:pt x="7111" y="40292"/>
                    <a:pt x="8603" y="40292"/>
                  </a:cubicBezTo>
                  <a:cubicBezTo>
                    <a:pt x="14010" y="40292"/>
                    <a:pt x="21946" y="35189"/>
                    <a:pt x="28460" y="26985"/>
                  </a:cubicBezTo>
                  <a:cubicBezTo>
                    <a:pt x="36772" y="16516"/>
                    <a:pt x="39612" y="4943"/>
                    <a:pt x="34878" y="1208"/>
                  </a:cubicBezTo>
                  <a:cubicBezTo>
                    <a:pt x="33842" y="389"/>
                    <a:pt x="32536" y="1"/>
                    <a:pt x="31041" y="1"/>
                  </a:cubicBezTo>
                  <a:close/>
                </a:path>
              </a:pathLst>
            </a:custGeom>
            <a:solidFill>
              <a:srgbClr val="FAD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46;p35">
              <a:extLst>
                <a:ext uri="{FF2B5EF4-FFF2-40B4-BE49-F238E27FC236}">
                  <a16:creationId xmlns:a16="http://schemas.microsoft.com/office/drawing/2014/main" id="{C73A82BE-9A02-4A82-A5FB-C24CA9849E78}"/>
                </a:ext>
              </a:extLst>
            </p:cNvPr>
            <p:cNvSpPr/>
            <p:nvPr/>
          </p:nvSpPr>
          <p:spPr>
            <a:xfrm>
              <a:off x="2520413" y="5746600"/>
              <a:ext cx="284075" cy="227550"/>
            </a:xfrm>
            <a:custGeom>
              <a:avLst/>
              <a:gdLst/>
              <a:ahLst/>
              <a:cxnLst/>
              <a:rect l="l" t="t" r="r" b="b"/>
              <a:pathLst>
                <a:path w="11363" h="9102" extrusionOk="0">
                  <a:moveTo>
                    <a:pt x="789" y="1"/>
                  </a:moveTo>
                  <a:cubicBezTo>
                    <a:pt x="316" y="1"/>
                    <a:pt x="0" y="54"/>
                    <a:pt x="0" y="54"/>
                  </a:cubicBezTo>
                  <a:cubicBezTo>
                    <a:pt x="0" y="54"/>
                    <a:pt x="210" y="159"/>
                    <a:pt x="526" y="317"/>
                  </a:cubicBezTo>
                  <a:cubicBezTo>
                    <a:pt x="894" y="474"/>
                    <a:pt x="1420" y="685"/>
                    <a:pt x="2052" y="948"/>
                  </a:cubicBezTo>
                  <a:cubicBezTo>
                    <a:pt x="3262" y="1527"/>
                    <a:pt x="4945" y="2473"/>
                    <a:pt x="6418" y="3631"/>
                  </a:cubicBezTo>
                  <a:cubicBezTo>
                    <a:pt x="7891" y="4841"/>
                    <a:pt x="9206" y="6208"/>
                    <a:pt x="10048" y="7313"/>
                  </a:cubicBezTo>
                  <a:cubicBezTo>
                    <a:pt x="10468" y="7839"/>
                    <a:pt x="10784" y="8313"/>
                    <a:pt x="10994" y="8628"/>
                  </a:cubicBezTo>
                  <a:cubicBezTo>
                    <a:pt x="11205" y="8944"/>
                    <a:pt x="11363" y="9102"/>
                    <a:pt x="11363" y="9102"/>
                  </a:cubicBezTo>
                  <a:cubicBezTo>
                    <a:pt x="11363" y="9102"/>
                    <a:pt x="11363" y="8786"/>
                    <a:pt x="11257" y="8313"/>
                  </a:cubicBezTo>
                  <a:cubicBezTo>
                    <a:pt x="11152" y="7839"/>
                    <a:pt x="10994" y="7155"/>
                    <a:pt x="10731" y="6419"/>
                  </a:cubicBezTo>
                  <a:cubicBezTo>
                    <a:pt x="10205" y="4946"/>
                    <a:pt x="9153" y="3315"/>
                    <a:pt x="7628" y="2105"/>
                  </a:cubicBezTo>
                  <a:cubicBezTo>
                    <a:pt x="6155" y="948"/>
                    <a:pt x="4314" y="264"/>
                    <a:pt x="2735" y="54"/>
                  </a:cubicBezTo>
                  <a:cubicBezTo>
                    <a:pt x="1946" y="1"/>
                    <a:pt x="1263" y="1"/>
                    <a:pt x="789" y="1"/>
                  </a:cubicBezTo>
                  <a:close/>
                </a:path>
              </a:pathLst>
            </a:custGeom>
            <a:solidFill>
              <a:srgbClr val="F9C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947;p35">
              <a:extLst>
                <a:ext uri="{FF2B5EF4-FFF2-40B4-BE49-F238E27FC236}">
                  <a16:creationId xmlns:a16="http://schemas.microsoft.com/office/drawing/2014/main" id="{C987710E-2084-43E4-9291-966C30C7E1D3}"/>
                </a:ext>
              </a:extLst>
            </p:cNvPr>
            <p:cNvSpPr/>
            <p:nvPr/>
          </p:nvSpPr>
          <p:spPr>
            <a:xfrm>
              <a:off x="2356013" y="5953525"/>
              <a:ext cx="284075" cy="228400"/>
            </a:xfrm>
            <a:custGeom>
              <a:avLst/>
              <a:gdLst/>
              <a:ahLst/>
              <a:cxnLst/>
              <a:rect l="l" t="t" r="r" b="b"/>
              <a:pathLst>
                <a:path w="11363" h="9136" extrusionOk="0">
                  <a:moveTo>
                    <a:pt x="1479" y="1"/>
                  </a:moveTo>
                  <a:cubicBezTo>
                    <a:pt x="1218" y="1"/>
                    <a:pt x="986" y="14"/>
                    <a:pt x="789" y="36"/>
                  </a:cubicBezTo>
                  <a:cubicBezTo>
                    <a:pt x="263" y="36"/>
                    <a:pt x="0" y="88"/>
                    <a:pt x="0" y="88"/>
                  </a:cubicBezTo>
                  <a:cubicBezTo>
                    <a:pt x="0" y="88"/>
                    <a:pt x="158" y="193"/>
                    <a:pt x="526" y="351"/>
                  </a:cubicBezTo>
                  <a:cubicBezTo>
                    <a:pt x="895" y="456"/>
                    <a:pt x="1421" y="667"/>
                    <a:pt x="1999" y="982"/>
                  </a:cubicBezTo>
                  <a:cubicBezTo>
                    <a:pt x="3262" y="1561"/>
                    <a:pt x="4945" y="2508"/>
                    <a:pt x="6418" y="3665"/>
                  </a:cubicBezTo>
                  <a:cubicBezTo>
                    <a:pt x="7891" y="4823"/>
                    <a:pt x="9154" y="6243"/>
                    <a:pt x="9995" y="7348"/>
                  </a:cubicBezTo>
                  <a:cubicBezTo>
                    <a:pt x="10469" y="7874"/>
                    <a:pt x="10784" y="8347"/>
                    <a:pt x="10995" y="8610"/>
                  </a:cubicBezTo>
                  <a:cubicBezTo>
                    <a:pt x="11205" y="8926"/>
                    <a:pt x="11363" y="9136"/>
                    <a:pt x="11363" y="9136"/>
                  </a:cubicBezTo>
                  <a:cubicBezTo>
                    <a:pt x="11363" y="9136"/>
                    <a:pt x="11310" y="8821"/>
                    <a:pt x="11258" y="8347"/>
                  </a:cubicBezTo>
                  <a:cubicBezTo>
                    <a:pt x="11153" y="7821"/>
                    <a:pt x="10995" y="7190"/>
                    <a:pt x="10732" y="6453"/>
                  </a:cubicBezTo>
                  <a:cubicBezTo>
                    <a:pt x="10206" y="4980"/>
                    <a:pt x="9101" y="3297"/>
                    <a:pt x="7628" y="2140"/>
                  </a:cubicBezTo>
                  <a:cubicBezTo>
                    <a:pt x="6155" y="930"/>
                    <a:pt x="4261" y="299"/>
                    <a:pt x="2736" y="88"/>
                  </a:cubicBezTo>
                  <a:cubicBezTo>
                    <a:pt x="2274" y="27"/>
                    <a:pt x="1847" y="1"/>
                    <a:pt x="1479" y="1"/>
                  </a:cubicBezTo>
                  <a:close/>
                </a:path>
              </a:pathLst>
            </a:custGeom>
            <a:solidFill>
              <a:srgbClr val="F9C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48;p35">
              <a:extLst>
                <a:ext uri="{FF2B5EF4-FFF2-40B4-BE49-F238E27FC236}">
                  <a16:creationId xmlns:a16="http://schemas.microsoft.com/office/drawing/2014/main" id="{12FF75B0-FD83-45CB-83A3-8A90332C0697}"/>
                </a:ext>
              </a:extLst>
            </p:cNvPr>
            <p:cNvSpPr/>
            <p:nvPr/>
          </p:nvSpPr>
          <p:spPr>
            <a:xfrm>
              <a:off x="2190313" y="6161325"/>
              <a:ext cx="284075" cy="227075"/>
            </a:xfrm>
            <a:custGeom>
              <a:avLst/>
              <a:gdLst/>
              <a:ahLst/>
              <a:cxnLst/>
              <a:rect l="l" t="t" r="r" b="b"/>
              <a:pathLst>
                <a:path w="11363" h="9083" extrusionOk="0">
                  <a:moveTo>
                    <a:pt x="1531" y="1"/>
                  </a:moveTo>
                  <a:cubicBezTo>
                    <a:pt x="1270" y="1"/>
                    <a:pt x="1038" y="13"/>
                    <a:pt x="842" y="35"/>
                  </a:cubicBezTo>
                  <a:cubicBezTo>
                    <a:pt x="316" y="35"/>
                    <a:pt x="0" y="88"/>
                    <a:pt x="0" y="88"/>
                  </a:cubicBezTo>
                  <a:cubicBezTo>
                    <a:pt x="0" y="88"/>
                    <a:pt x="211" y="193"/>
                    <a:pt x="579" y="298"/>
                  </a:cubicBezTo>
                  <a:cubicBezTo>
                    <a:pt x="947" y="456"/>
                    <a:pt x="1420" y="666"/>
                    <a:pt x="2052" y="982"/>
                  </a:cubicBezTo>
                  <a:cubicBezTo>
                    <a:pt x="3314" y="1561"/>
                    <a:pt x="4945" y="2455"/>
                    <a:pt x="6418" y="3665"/>
                  </a:cubicBezTo>
                  <a:cubicBezTo>
                    <a:pt x="7944" y="4822"/>
                    <a:pt x="9206" y="6242"/>
                    <a:pt x="10048" y="7347"/>
                  </a:cubicBezTo>
                  <a:cubicBezTo>
                    <a:pt x="10469" y="7873"/>
                    <a:pt x="10784" y="8294"/>
                    <a:pt x="11047" y="8610"/>
                  </a:cubicBezTo>
                  <a:cubicBezTo>
                    <a:pt x="11258" y="8925"/>
                    <a:pt x="11363" y="9083"/>
                    <a:pt x="11363" y="9083"/>
                  </a:cubicBezTo>
                  <a:cubicBezTo>
                    <a:pt x="11363" y="9083"/>
                    <a:pt x="11363" y="8820"/>
                    <a:pt x="11258" y="8347"/>
                  </a:cubicBezTo>
                  <a:cubicBezTo>
                    <a:pt x="11205" y="7821"/>
                    <a:pt x="11047" y="7189"/>
                    <a:pt x="10784" y="6453"/>
                  </a:cubicBezTo>
                  <a:cubicBezTo>
                    <a:pt x="10258" y="4980"/>
                    <a:pt x="9153" y="3297"/>
                    <a:pt x="7680" y="2139"/>
                  </a:cubicBezTo>
                  <a:cubicBezTo>
                    <a:pt x="6208" y="929"/>
                    <a:pt x="4314" y="298"/>
                    <a:pt x="2788" y="88"/>
                  </a:cubicBezTo>
                  <a:cubicBezTo>
                    <a:pt x="2326" y="26"/>
                    <a:pt x="1900" y="1"/>
                    <a:pt x="1531" y="1"/>
                  </a:cubicBezTo>
                  <a:close/>
                </a:path>
              </a:pathLst>
            </a:custGeom>
            <a:solidFill>
              <a:srgbClr val="F9C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949;p35">
              <a:extLst>
                <a:ext uri="{FF2B5EF4-FFF2-40B4-BE49-F238E27FC236}">
                  <a16:creationId xmlns:a16="http://schemas.microsoft.com/office/drawing/2014/main" id="{A32CBB74-41F8-40D4-97B6-65118EB2E731}"/>
                </a:ext>
              </a:extLst>
            </p:cNvPr>
            <p:cNvSpPr/>
            <p:nvPr/>
          </p:nvSpPr>
          <p:spPr>
            <a:xfrm>
              <a:off x="1536688" y="6068825"/>
              <a:ext cx="1244125" cy="718075"/>
            </a:xfrm>
            <a:custGeom>
              <a:avLst/>
              <a:gdLst/>
              <a:ahLst/>
              <a:cxnLst/>
              <a:rect l="l" t="t" r="r" b="b"/>
              <a:pathLst>
                <a:path w="49765" h="28723" extrusionOk="0">
                  <a:moveTo>
                    <a:pt x="6576" y="3946"/>
                  </a:moveTo>
                  <a:lnTo>
                    <a:pt x="6576" y="7575"/>
                  </a:lnTo>
                  <a:lnTo>
                    <a:pt x="3946" y="7575"/>
                  </a:lnTo>
                  <a:lnTo>
                    <a:pt x="3946" y="3946"/>
                  </a:lnTo>
                  <a:close/>
                  <a:moveTo>
                    <a:pt x="10469" y="3946"/>
                  </a:moveTo>
                  <a:lnTo>
                    <a:pt x="10469" y="7575"/>
                  </a:lnTo>
                  <a:lnTo>
                    <a:pt x="7891" y="7575"/>
                  </a:lnTo>
                  <a:lnTo>
                    <a:pt x="7891" y="3946"/>
                  </a:lnTo>
                  <a:close/>
                  <a:moveTo>
                    <a:pt x="14414" y="3946"/>
                  </a:moveTo>
                  <a:lnTo>
                    <a:pt x="14414" y="7575"/>
                  </a:lnTo>
                  <a:lnTo>
                    <a:pt x="11784" y="7575"/>
                  </a:lnTo>
                  <a:lnTo>
                    <a:pt x="11784" y="3946"/>
                  </a:lnTo>
                  <a:close/>
                  <a:moveTo>
                    <a:pt x="18360" y="3946"/>
                  </a:moveTo>
                  <a:lnTo>
                    <a:pt x="18360" y="7575"/>
                  </a:lnTo>
                  <a:lnTo>
                    <a:pt x="15729" y="7575"/>
                  </a:lnTo>
                  <a:lnTo>
                    <a:pt x="15729" y="3946"/>
                  </a:lnTo>
                  <a:close/>
                  <a:moveTo>
                    <a:pt x="22252" y="3946"/>
                  </a:moveTo>
                  <a:lnTo>
                    <a:pt x="22252" y="7575"/>
                  </a:lnTo>
                  <a:lnTo>
                    <a:pt x="19675" y="7575"/>
                  </a:lnTo>
                  <a:lnTo>
                    <a:pt x="19675" y="3946"/>
                  </a:lnTo>
                  <a:close/>
                  <a:moveTo>
                    <a:pt x="26198" y="3946"/>
                  </a:moveTo>
                  <a:lnTo>
                    <a:pt x="26198" y="7575"/>
                  </a:lnTo>
                  <a:lnTo>
                    <a:pt x="23568" y="7575"/>
                  </a:lnTo>
                  <a:lnTo>
                    <a:pt x="23568" y="3946"/>
                  </a:lnTo>
                  <a:close/>
                  <a:moveTo>
                    <a:pt x="30143" y="3946"/>
                  </a:moveTo>
                  <a:lnTo>
                    <a:pt x="30143" y="7575"/>
                  </a:lnTo>
                  <a:lnTo>
                    <a:pt x="27513" y="7575"/>
                  </a:lnTo>
                  <a:lnTo>
                    <a:pt x="27513" y="3946"/>
                  </a:lnTo>
                  <a:close/>
                  <a:moveTo>
                    <a:pt x="34036" y="3946"/>
                  </a:moveTo>
                  <a:lnTo>
                    <a:pt x="34036" y="7575"/>
                  </a:lnTo>
                  <a:lnTo>
                    <a:pt x="31406" y="7575"/>
                  </a:lnTo>
                  <a:lnTo>
                    <a:pt x="31406" y="3946"/>
                  </a:lnTo>
                  <a:close/>
                  <a:moveTo>
                    <a:pt x="37981" y="3946"/>
                  </a:moveTo>
                  <a:lnTo>
                    <a:pt x="37981" y="7575"/>
                  </a:lnTo>
                  <a:lnTo>
                    <a:pt x="35351" y="7575"/>
                  </a:lnTo>
                  <a:lnTo>
                    <a:pt x="35351" y="3946"/>
                  </a:lnTo>
                  <a:close/>
                  <a:moveTo>
                    <a:pt x="41874" y="3946"/>
                  </a:moveTo>
                  <a:lnTo>
                    <a:pt x="41874" y="7575"/>
                  </a:lnTo>
                  <a:lnTo>
                    <a:pt x="39296" y="7575"/>
                  </a:lnTo>
                  <a:lnTo>
                    <a:pt x="39296" y="3946"/>
                  </a:lnTo>
                  <a:close/>
                  <a:moveTo>
                    <a:pt x="45819" y="3946"/>
                  </a:moveTo>
                  <a:lnTo>
                    <a:pt x="45819" y="7575"/>
                  </a:lnTo>
                  <a:lnTo>
                    <a:pt x="43189" y="7575"/>
                  </a:lnTo>
                  <a:lnTo>
                    <a:pt x="43189" y="3946"/>
                  </a:lnTo>
                  <a:close/>
                  <a:moveTo>
                    <a:pt x="10469" y="9364"/>
                  </a:moveTo>
                  <a:lnTo>
                    <a:pt x="10469" y="11468"/>
                  </a:lnTo>
                  <a:lnTo>
                    <a:pt x="7891" y="11468"/>
                  </a:lnTo>
                  <a:lnTo>
                    <a:pt x="7891" y="9364"/>
                  </a:lnTo>
                  <a:close/>
                  <a:moveTo>
                    <a:pt x="6576" y="9364"/>
                  </a:moveTo>
                  <a:lnTo>
                    <a:pt x="6576" y="11521"/>
                  </a:lnTo>
                  <a:lnTo>
                    <a:pt x="3946" y="11521"/>
                  </a:lnTo>
                  <a:lnTo>
                    <a:pt x="3946" y="9364"/>
                  </a:lnTo>
                  <a:close/>
                  <a:moveTo>
                    <a:pt x="14414" y="9364"/>
                  </a:moveTo>
                  <a:lnTo>
                    <a:pt x="14414" y="11521"/>
                  </a:lnTo>
                  <a:lnTo>
                    <a:pt x="11784" y="11521"/>
                  </a:lnTo>
                  <a:lnTo>
                    <a:pt x="11784" y="9364"/>
                  </a:lnTo>
                  <a:close/>
                  <a:moveTo>
                    <a:pt x="18360" y="9364"/>
                  </a:moveTo>
                  <a:lnTo>
                    <a:pt x="18360" y="11521"/>
                  </a:lnTo>
                  <a:lnTo>
                    <a:pt x="15729" y="11521"/>
                  </a:lnTo>
                  <a:lnTo>
                    <a:pt x="15729" y="9364"/>
                  </a:lnTo>
                  <a:close/>
                  <a:moveTo>
                    <a:pt x="22252" y="9364"/>
                  </a:moveTo>
                  <a:lnTo>
                    <a:pt x="22252" y="11521"/>
                  </a:lnTo>
                  <a:lnTo>
                    <a:pt x="19675" y="11521"/>
                  </a:lnTo>
                  <a:lnTo>
                    <a:pt x="19675" y="9364"/>
                  </a:lnTo>
                  <a:close/>
                  <a:moveTo>
                    <a:pt x="26198" y="9364"/>
                  </a:moveTo>
                  <a:lnTo>
                    <a:pt x="26198" y="11521"/>
                  </a:lnTo>
                  <a:lnTo>
                    <a:pt x="23568" y="11521"/>
                  </a:lnTo>
                  <a:lnTo>
                    <a:pt x="23568" y="9364"/>
                  </a:lnTo>
                  <a:close/>
                  <a:moveTo>
                    <a:pt x="30143" y="9364"/>
                  </a:moveTo>
                  <a:lnTo>
                    <a:pt x="30143" y="11521"/>
                  </a:lnTo>
                  <a:lnTo>
                    <a:pt x="27513" y="11521"/>
                  </a:lnTo>
                  <a:lnTo>
                    <a:pt x="27513" y="9364"/>
                  </a:lnTo>
                  <a:close/>
                  <a:moveTo>
                    <a:pt x="34036" y="9364"/>
                  </a:moveTo>
                  <a:lnTo>
                    <a:pt x="34036" y="11521"/>
                  </a:lnTo>
                  <a:lnTo>
                    <a:pt x="31406" y="11521"/>
                  </a:lnTo>
                  <a:lnTo>
                    <a:pt x="31406" y="9364"/>
                  </a:lnTo>
                  <a:close/>
                  <a:moveTo>
                    <a:pt x="37981" y="9364"/>
                  </a:moveTo>
                  <a:lnTo>
                    <a:pt x="37981" y="11521"/>
                  </a:lnTo>
                  <a:lnTo>
                    <a:pt x="35351" y="11521"/>
                  </a:lnTo>
                  <a:lnTo>
                    <a:pt x="35351" y="9364"/>
                  </a:lnTo>
                  <a:close/>
                  <a:moveTo>
                    <a:pt x="41874" y="9364"/>
                  </a:moveTo>
                  <a:lnTo>
                    <a:pt x="41874" y="11521"/>
                  </a:lnTo>
                  <a:lnTo>
                    <a:pt x="39296" y="11521"/>
                  </a:lnTo>
                  <a:lnTo>
                    <a:pt x="39296" y="9364"/>
                  </a:lnTo>
                  <a:close/>
                  <a:moveTo>
                    <a:pt x="45819" y="9364"/>
                  </a:moveTo>
                  <a:lnTo>
                    <a:pt x="45819" y="11521"/>
                  </a:lnTo>
                  <a:lnTo>
                    <a:pt x="43189" y="11521"/>
                  </a:lnTo>
                  <a:lnTo>
                    <a:pt x="43189" y="9364"/>
                  </a:lnTo>
                  <a:close/>
                  <a:moveTo>
                    <a:pt x="6576" y="13309"/>
                  </a:moveTo>
                  <a:lnTo>
                    <a:pt x="6576" y="15413"/>
                  </a:lnTo>
                  <a:lnTo>
                    <a:pt x="3946" y="15413"/>
                  </a:lnTo>
                  <a:lnTo>
                    <a:pt x="3946" y="13309"/>
                  </a:lnTo>
                  <a:close/>
                  <a:moveTo>
                    <a:pt x="10469" y="13309"/>
                  </a:moveTo>
                  <a:lnTo>
                    <a:pt x="10469" y="15413"/>
                  </a:lnTo>
                  <a:lnTo>
                    <a:pt x="7891" y="15413"/>
                  </a:lnTo>
                  <a:lnTo>
                    <a:pt x="7891" y="13309"/>
                  </a:lnTo>
                  <a:close/>
                  <a:moveTo>
                    <a:pt x="14414" y="13309"/>
                  </a:moveTo>
                  <a:lnTo>
                    <a:pt x="14414" y="15413"/>
                  </a:lnTo>
                  <a:lnTo>
                    <a:pt x="11784" y="15413"/>
                  </a:lnTo>
                  <a:lnTo>
                    <a:pt x="11784" y="13309"/>
                  </a:lnTo>
                  <a:close/>
                  <a:moveTo>
                    <a:pt x="18360" y="13309"/>
                  </a:moveTo>
                  <a:lnTo>
                    <a:pt x="18360" y="15413"/>
                  </a:lnTo>
                  <a:lnTo>
                    <a:pt x="15729" y="15413"/>
                  </a:lnTo>
                  <a:lnTo>
                    <a:pt x="15729" y="13309"/>
                  </a:lnTo>
                  <a:close/>
                  <a:moveTo>
                    <a:pt x="22252" y="13309"/>
                  </a:moveTo>
                  <a:lnTo>
                    <a:pt x="22252" y="15413"/>
                  </a:lnTo>
                  <a:lnTo>
                    <a:pt x="19675" y="15413"/>
                  </a:lnTo>
                  <a:lnTo>
                    <a:pt x="19675" y="13309"/>
                  </a:lnTo>
                  <a:close/>
                  <a:moveTo>
                    <a:pt x="26198" y="13309"/>
                  </a:moveTo>
                  <a:lnTo>
                    <a:pt x="26198" y="15413"/>
                  </a:lnTo>
                  <a:lnTo>
                    <a:pt x="23568" y="15413"/>
                  </a:lnTo>
                  <a:lnTo>
                    <a:pt x="23568" y="13309"/>
                  </a:lnTo>
                  <a:close/>
                  <a:moveTo>
                    <a:pt x="30143" y="13309"/>
                  </a:moveTo>
                  <a:lnTo>
                    <a:pt x="30143" y="15413"/>
                  </a:lnTo>
                  <a:lnTo>
                    <a:pt x="27513" y="15413"/>
                  </a:lnTo>
                  <a:lnTo>
                    <a:pt x="27513" y="13309"/>
                  </a:lnTo>
                  <a:close/>
                  <a:moveTo>
                    <a:pt x="34036" y="13309"/>
                  </a:moveTo>
                  <a:lnTo>
                    <a:pt x="34036" y="15413"/>
                  </a:lnTo>
                  <a:lnTo>
                    <a:pt x="31406" y="15413"/>
                  </a:lnTo>
                  <a:lnTo>
                    <a:pt x="31406" y="13309"/>
                  </a:lnTo>
                  <a:close/>
                  <a:moveTo>
                    <a:pt x="37981" y="13309"/>
                  </a:moveTo>
                  <a:lnTo>
                    <a:pt x="37981" y="15413"/>
                  </a:lnTo>
                  <a:lnTo>
                    <a:pt x="35351" y="15413"/>
                  </a:lnTo>
                  <a:lnTo>
                    <a:pt x="35351" y="13309"/>
                  </a:lnTo>
                  <a:close/>
                  <a:moveTo>
                    <a:pt x="41874" y="13309"/>
                  </a:moveTo>
                  <a:lnTo>
                    <a:pt x="41874" y="15413"/>
                  </a:lnTo>
                  <a:lnTo>
                    <a:pt x="39296" y="15413"/>
                  </a:lnTo>
                  <a:lnTo>
                    <a:pt x="39296" y="13309"/>
                  </a:lnTo>
                  <a:close/>
                  <a:moveTo>
                    <a:pt x="45819" y="13309"/>
                  </a:moveTo>
                  <a:lnTo>
                    <a:pt x="45819" y="15413"/>
                  </a:lnTo>
                  <a:lnTo>
                    <a:pt x="43189" y="15413"/>
                  </a:lnTo>
                  <a:lnTo>
                    <a:pt x="43189" y="13309"/>
                  </a:lnTo>
                  <a:close/>
                  <a:moveTo>
                    <a:pt x="6576" y="17255"/>
                  </a:moveTo>
                  <a:lnTo>
                    <a:pt x="6576" y="19359"/>
                  </a:lnTo>
                  <a:lnTo>
                    <a:pt x="3946" y="19359"/>
                  </a:lnTo>
                  <a:lnTo>
                    <a:pt x="3946" y="17255"/>
                  </a:lnTo>
                  <a:close/>
                  <a:moveTo>
                    <a:pt x="10469" y="17255"/>
                  </a:moveTo>
                  <a:lnTo>
                    <a:pt x="10469" y="19359"/>
                  </a:lnTo>
                  <a:lnTo>
                    <a:pt x="7891" y="19359"/>
                  </a:lnTo>
                  <a:lnTo>
                    <a:pt x="7891" y="17255"/>
                  </a:lnTo>
                  <a:close/>
                  <a:moveTo>
                    <a:pt x="14414" y="17255"/>
                  </a:moveTo>
                  <a:lnTo>
                    <a:pt x="14414" y="19359"/>
                  </a:lnTo>
                  <a:lnTo>
                    <a:pt x="11784" y="19359"/>
                  </a:lnTo>
                  <a:lnTo>
                    <a:pt x="11784" y="17255"/>
                  </a:lnTo>
                  <a:close/>
                  <a:moveTo>
                    <a:pt x="18360" y="17255"/>
                  </a:moveTo>
                  <a:lnTo>
                    <a:pt x="18360" y="19359"/>
                  </a:lnTo>
                  <a:lnTo>
                    <a:pt x="15729" y="19359"/>
                  </a:lnTo>
                  <a:lnTo>
                    <a:pt x="15729" y="17255"/>
                  </a:lnTo>
                  <a:close/>
                  <a:moveTo>
                    <a:pt x="22252" y="17255"/>
                  </a:moveTo>
                  <a:lnTo>
                    <a:pt x="22252" y="19359"/>
                  </a:lnTo>
                  <a:lnTo>
                    <a:pt x="19675" y="19359"/>
                  </a:lnTo>
                  <a:lnTo>
                    <a:pt x="19675" y="17255"/>
                  </a:lnTo>
                  <a:close/>
                  <a:moveTo>
                    <a:pt x="26198" y="17255"/>
                  </a:moveTo>
                  <a:lnTo>
                    <a:pt x="26198" y="19359"/>
                  </a:lnTo>
                  <a:lnTo>
                    <a:pt x="23568" y="19359"/>
                  </a:lnTo>
                  <a:lnTo>
                    <a:pt x="23568" y="17255"/>
                  </a:lnTo>
                  <a:close/>
                  <a:moveTo>
                    <a:pt x="30091" y="17255"/>
                  </a:moveTo>
                  <a:lnTo>
                    <a:pt x="30091" y="19359"/>
                  </a:lnTo>
                  <a:lnTo>
                    <a:pt x="27513" y="19359"/>
                  </a:lnTo>
                  <a:lnTo>
                    <a:pt x="27513" y="17255"/>
                  </a:lnTo>
                  <a:close/>
                  <a:moveTo>
                    <a:pt x="34036" y="17255"/>
                  </a:moveTo>
                  <a:lnTo>
                    <a:pt x="34036" y="19359"/>
                  </a:lnTo>
                  <a:lnTo>
                    <a:pt x="31406" y="19359"/>
                  </a:lnTo>
                  <a:lnTo>
                    <a:pt x="31406" y="17255"/>
                  </a:lnTo>
                  <a:close/>
                  <a:moveTo>
                    <a:pt x="37981" y="17255"/>
                  </a:moveTo>
                  <a:lnTo>
                    <a:pt x="37981" y="19359"/>
                  </a:lnTo>
                  <a:lnTo>
                    <a:pt x="35351" y="19359"/>
                  </a:lnTo>
                  <a:lnTo>
                    <a:pt x="35351" y="17255"/>
                  </a:lnTo>
                  <a:close/>
                  <a:moveTo>
                    <a:pt x="41874" y="17255"/>
                  </a:moveTo>
                  <a:lnTo>
                    <a:pt x="41874" y="19359"/>
                  </a:lnTo>
                  <a:lnTo>
                    <a:pt x="39296" y="19359"/>
                  </a:lnTo>
                  <a:lnTo>
                    <a:pt x="39296" y="17255"/>
                  </a:lnTo>
                  <a:close/>
                  <a:moveTo>
                    <a:pt x="45819" y="17255"/>
                  </a:moveTo>
                  <a:lnTo>
                    <a:pt x="45819" y="19359"/>
                  </a:lnTo>
                  <a:lnTo>
                    <a:pt x="43189" y="19359"/>
                  </a:lnTo>
                  <a:lnTo>
                    <a:pt x="43189" y="17255"/>
                  </a:lnTo>
                  <a:close/>
                  <a:moveTo>
                    <a:pt x="6576" y="21147"/>
                  </a:moveTo>
                  <a:lnTo>
                    <a:pt x="6576" y="23251"/>
                  </a:lnTo>
                  <a:lnTo>
                    <a:pt x="3946" y="23251"/>
                  </a:lnTo>
                  <a:lnTo>
                    <a:pt x="3946" y="21147"/>
                  </a:lnTo>
                  <a:close/>
                  <a:moveTo>
                    <a:pt x="10469" y="21147"/>
                  </a:moveTo>
                  <a:lnTo>
                    <a:pt x="10469" y="23251"/>
                  </a:lnTo>
                  <a:lnTo>
                    <a:pt x="7891" y="23251"/>
                  </a:lnTo>
                  <a:lnTo>
                    <a:pt x="7891" y="21147"/>
                  </a:lnTo>
                  <a:close/>
                  <a:moveTo>
                    <a:pt x="14414" y="21147"/>
                  </a:moveTo>
                  <a:lnTo>
                    <a:pt x="14414" y="23251"/>
                  </a:lnTo>
                  <a:lnTo>
                    <a:pt x="11784" y="23251"/>
                  </a:lnTo>
                  <a:lnTo>
                    <a:pt x="11784" y="21147"/>
                  </a:lnTo>
                  <a:close/>
                  <a:moveTo>
                    <a:pt x="18360" y="21147"/>
                  </a:moveTo>
                  <a:lnTo>
                    <a:pt x="18360" y="23251"/>
                  </a:lnTo>
                  <a:lnTo>
                    <a:pt x="15729" y="23251"/>
                  </a:lnTo>
                  <a:lnTo>
                    <a:pt x="15729" y="21147"/>
                  </a:lnTo>
                  <a:close/>
                  <a:moveTo>
                    <a:pt x="22252" y="21147"/>
                  </a:moveTo>
                  <a:lnTo>
                    <a:pt x="22252" y="23251"/>
                  </a:lnTo>
                  <a:lnTo>
                    <a:pt x="19675" y="23251"/>
                  </a:lnTo>
                  <a:lnTo>
                    <a:pt x="19675" y="21147"/>
                  </a:lnTo>
                  <a:close/>
                  <a:moveTo>
                    <a:pt x="26198" y="21147"/>
                  </a:moveTo>
                  <a:lnTo>
                    <a:pt x="26198" y="23251"/>
                  </a:lnTo>
                  <a:lnTo>
                    <a:pt x="23568" y="23251"/>
                  </a:lnTo>
                  <a:lnTo>
                    <a:pt x="23568" y="21147"/>
                  </a:lnTo>
                  <a:close/>
                  <a:moveTo>
                    <a:pt x="30091" y="21147"/>
                  </a:moveTo>
                  <a:lnTo>
                    <a:pt x="30091" y="23251"/>
                  </a:lnTo>
                  <a:lnTo>
                    <a:pt x="27513" y="23251"/>
                  </a:lnTo>
                  <a:lnTo>
                    <a:pt x="27513" y="21147"/>
                  </a:lnTo>
                  <a:close/>
                  <a:moveTo>
                    <a:pt x="34036" y="21147"/>
                  </a:moveTo>
                  <a:lnTo>
                    <a:pt x="34036" y="23251"/>
                  </a:lnTo>
                  <a:lnTo>
                    <a:pt x="31406" y="23251"/>
                  </a:lnTo>
                  <a:lnTo>
                    <a:pt x="31406" y="21147"/>
                  </a:lnTo>
                  <a:close/>
                  <a:moveTo>
                    <a:pt x="37981" y="21147"/>
                  </a:moveTo>
                  <a:lnTo>
                    <a:pt x="37981" y="23251"/>
                  </a:lnTo>
                  <a:lnTo>
                    <a:pt x="35351" y="23251"/>
                  </a:lnTo>
                  <a:lnTo>
                    <a:pt x="35351" y="21147"/>
                  </a:lnTo>
                  <a:close/>
                  <a:moveTo>
                    <a:pt x="41874" y="21147"/>
                  </a:moveTo>
                  <a:lnTo>
                    <a:pt x="41874" y="23251"/>
                  </a:lnTo>
                  <a:lnTo>
                    <a:pt x="39296" y="23251"/>
                  </a:lnTo>
                  <a:lnTo>
                    <a:pt x="39296" y="21147"/>
                  </a:lnTo>
                  <a:close/>
                  <a:moveTo>
                    <a:pt x="45819" y="21147"/>
                  </a:moveTo>
                  <a:lnTo>
                    <a:pt x="45819" y="23251"/>
                  </a:lnTo>
                  <a:lnTo>
                    <a:pt x="43189" y="23251"/>
                  </a:lnTo>
                  <a:lnTo>
                    <a:pt x="43189" y="21147"/>
                  </a:lnTo>
                  <a:close/>
                  <a:moveTo>
                    <a:pt x="1" y="0"/>
                  </a:moveTo>
                  <a:lnTo>
                    <a:pt x="1" y="28722"/>
                  </a:lnTo>
                  <a:lnTo>
                    <a:pt x="49765" y="28722"/>
                  </a:lnTo>
                  <a:lnTo>
                    <a:pt x="49765" y="0"/>
                  </a:lnTo>
                  <a:close/>
                </a:path>
              </a:pathLst>
            </a:custGeom>
            <a:solidFill>
              <a:srgbClr val="C7E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950;p35">
              <a:extLst>
                <a:ext uri="{FF2B5EF4-FFF2-40B4-BE49-F238E27FC236}">
                  <a16:creationId xmlns:a16="http://schemas.microsoft.com/office/drawing/2014/main" id="{203A6A7E-65E9-412A-8628-2FA801BD9697}"/>
                </a:ext>
              </a:extLst>
            </p:cNvPr>
            <p:cNvSpPr/>
            <p:nvPr/>
          </p:nvSpPr>
          <p:spPr>
            <a:xfrm>
              <a:off x="1403863" y="6008325"/>
              <a:ext cx="1509775" cy="186750"/>
            </a:xfrm>
            <a:custGeom>
              <a:avLst/>
              <a:gdLst/>
              <a:ahLst/>
              <a:cxnLst/>
              <a:rect l="l" t="t" r="r" b="b"/>
              <a:pathLst>
                <a:path w="60391" h="7470" extrusionOk="0">
                  <a:moveTo>
                    <a:pt x="1316" y="0"/>
                  </a:moveTo>
                  <a:cubicBezTo>
                    <a:pt x="579" y="0"/>
                    <a:pt x="0" y="579"/>
                    <a:pt x="0" y="1315"/>
                  </a:cubicBezTo>
                  <a:lnTo>
                    <a:pt x="0" y="6155"/>
                  </a:lnTo>
                  <a:cubicBezTo>
                    <a:pt x="0" y="6892"/>
                    <a:pt x="579" y="7470"/>
                    <a:pt x="1316" y="7470"/>
                  </a:cubicBezTo>
                  <a:lnTo>
                    <a:pt x="59076" y="7470"/>
                  </a:lnTo>
                  <a:cubicBezTo>
                    <a:pt x="59812" y="7470"/>
                    <a:pt x="60391" y="6892"/>
                    <a:pt x="60391" y="6155"/>
                  </a:cubicBezTo>
                  <a:lnTo>
                    <a:pt x="60391" y="1315"/>
                  </a:lnTo>
                  <a:cubicBezTo>
                    <a:pt x="60391" y="579"/>
                    <a:pt x="59812" y="0"/>
                    <a:pt x="59076" y="0"/>
                  </a:cubicBezTo>
                  <a:close/>
                </a:path>
              </a:pathLst>
            </a:custGeom>
            <a:solidFill>
              <a:srgbClr val="A4E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951;p35">
              <a:extLst>
                <a:ext uri="{FF2B5EF4-FFF2-40B4-BE49-F238E27FC236}">
                  <a16:creationId xmlns:a16="http://schemas.microsoft.com/office/drawing/2014/main" id="{050A51BC-10AA-4386-AD56-72CF024BF338}"/>
                </a:ext>
              </a:extLst>
            </p:cNvPr>
            <p:cNvSpPr/>
            <p:nvPr/>
          </p:nvSpPr>
          <p:spPr>
            <a:xfrm>
              <a:off x="2164013" y="5582550"/>
              <a:ext cx="558950" cy="551700"/>
            </a:xfrm>
            <a:custGeom>
              <a:avLst/>
              <a:gdLst/>
              <a:ahLst/>
              <a:cxnLst/>
              <a:rect l="l" t="t" r="r" b="b"/>
              <a:pathLst>
                <a:path w="22358" h="22068" extrusionOk="0">
                  <a:moveTo>
                    <a:pt x="1388" y="1"/>
                  </a:moveTo>
                  <a:cubicBezTo>
                    <a:pt x="1065" y="1"/>
                    <a:pt x="737" y="119"/>
                    <a:pt x="474" y="356"/>
                  </a:cubicBezTo>
                  <a:cubicBezTo>
                    <a:pt x="0" y="829"/>
                    <a:pt x="0" y="1671"/>
                    <a:pt x="474" y="2144"/>
                  </a:cubicBezTo>
                  <a:lnTo>
                    <a:pt x="20043" y="21713"/>
                  </a:lnTo>
                  <a:cubicBezTo>
                    <a:pt x="20306" y="21950"/>
                    <a:pt x="20634" y="22068"/>
                    <a:pt x="20957" y="22068"/>
                  </a:cubicBezTo>
                  <a:cubicBezTo>
                    <a:pt x="21279" y="22068"/>
                    <a:pt x="21594" y="21950"/>
                    <a:pt x="21831" y="21713"/>
                  </a:cubicBezTo>
                  <a:cubicBezTo>
                    <a:pt x="22357" y="21187"/>
                    <a:pt x="22357" y="20398"/>
                    <a:pt x="21831" y="19925"/>
                  </a:cubicBezTo>
                  <a:lnTo>
                    <a:pt x="2262" y="356"/>
                  </a:lnTo>
                  <a:cubicBezTo>
                    <a:pt x="2025" y="119"/>
                    <a:pt x="1710" y="1"/>
                    <a:pt x="13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52;p35">
              <a:extLst>
                <a:ext uri="{FF2B5EF4-FFF2-40B4-BE49-F238E27FC236}">
                  <a16:creationId xmlns:a16="http://schemas.microsoft.com/office/drawing/2014/main" id="{619FFBA3-8274-4D83-9E26-584051B0E843}"/>
                </a:ext>
              </a:extLst>
            </p:cNvPr>
            <p:cNvSpPr/>
            <p:nvPr/>
          </p:nvSpPr>
          <p:spPr>
            <a:xfrm>
              <a:off x="1594563" y="5582550"/>
              <a:ext cx="558950" cy="551700"/>
            </a:xfrm>
            <a:custGeom>
              <a:avLst/>
              <a:gdLst/>
              <a:ahLst/>
              <a:cxnLst/>
              <a:rect l="l" t="t" r="r" b="b"/>
              <a:pathLst>
                <a:path w="22358" h="22068" extrusionOk="0">
                  <a:moveTo>
                    <a:pt x="20963" y="1"/>
                  </a:moveTo>
                  <a:cubicBezTo>
                    <a:pt x="20648" y="1"/>
                    <a:pt x="20332" y="119"/>
                    <a:pt x="20095" y="356"/>
                  </a:cubicBezTo>
                  <a:lnTo>
                    <a:pt x="526" y="19925"/>
                  </a:lnTo>
                  <a:cubicBezTo>
                    <a:pt x="0" y="20398"/>
                    <a:pt x="0" y="21187"/>
                    <a:pt x="526" y="21713"/>
                  </a:cubicBezTo>
                  <a:cubicBezTo>
                    <a:pt x="763" y="21950"/>
                    <a:pt x="1079" y="22068"/>
                    <a:pt x="1401" y="22068"/>
                  </a:cubicBezTo>
                  <a:cubicBezTo>
                    <a:pt x="1723" y="22068"/>
                    <a:pt x="2052" y="21950"/>
                    <a:pt x="2315" y="21713"/>
                  </a:cubicBezTo>
                  <a:lnTo>
                    <a:pt x="21831" y="2144"/>
                  </a:lnTo>
                  <a:cubicBezTo>
                    <a:pt x="22357" y="1671"/>
                    <a:pt x="22357" y="829"/>
                    <a:pt x="21831" y="356"/>
                  </a:cubicBezTo>
                  <a:cubicBezTo>
                    <a:pt x="21594" y="119"/>
                    <a:pt x="21279" y="1"/>
                    <a:pt x="209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53;p35">
            <a:extLst>
              <a:ext uri="{FF2B5EF4-FFF2-40B4-BE49-F238E27FC236}">
                <a16:creationId xmlns:a16="http://schemas.microsoft.com/office/drawing/2014/main" id="{01E1DD7D-1D8D-4185-97B3-5FCDCDD276BA}"/>
              </a:ext>
            </a:extLst>
          </p:cNvPr>
          <p:cNvGrpSpPr/>
          <p:nvPr/>
        </p:nvGrpSpPr>
        <p:grpSpPr>
          <a:xfrm>
            <a:off x="6653961" y="1960270"/>
            <a:ext cx="860025" cy="703692"/>
            <a:chOff x="3617213" y="3896650"/>
            <a:chExt cx="1608425" cy="1316050"/>
          </a:xfrm>
        </p:grpSpPr>
        <p:sp>
          <p:nvSpPr>
            <p:cNvPr id="50" name="Google Shape;4954;p35">
              <a:extLst>
                <a:ext uri="{FF2B5EF4-FFF2-40B4-BE49-F238E27FC236}">
                  <a16:creationId xmlns:a16="http://schemas.microsoft.com/office/drawing/2014/main" id="{5F2E0D73-4AB8-4443-91D7-5766A676DCF9}"/>
                </a:ext>
              </a:extLst>
            </p:cNvPr>
            <p:cNvSpPr/>
            <p:nvPr/>
          </p:nvSpPr>
          <p:spPr>
            <a:xfrm>
              <a:off x="3660613" y="4036425"/>
              <a:ext cx="733850" cy="727575"/>
            </a:xfrm>
            <a:custGeom>
              <a:avLst/>
              <a:gdLst/>
              <a:ahLst/>
              <a:cxnLst/>
              <a:rect l="l" t="t" r="r" b="b"/>
              <a:pathLst>
                <a:path w="29354" h="29103" extrusionOk="0">
                  <a:moveTo>
                    <a:pt x="18388" y="0"/>
                  </a:moveTo>
                  <a:cubicBezTo>
                    <a:pt x="17852" y="0"/>
                    <a:pt x="17307" y="108"/>
                    <a:pt x="16781" y="337"/>
                  </a:cubicBezTo>
                  <a:lnTo>
                    <a:pt x="2999" y="6176"/>
                  </a:lnTo>
                  <a:cubicBezTo>
                    <a:pt x="947" y="7018"/>
                    <a:pt x="0" y="9385"/>
                    <a:pt x="842" y="11437"/>
                  </a:cubicBezTo>
                  <a:lnTo>
                    <a:pt x="7313" y="26640"/>
                  </a:lnTo>
                  <a:cubicBezTo>
                    <a:pt x="7946" y="28185"/>
                    <a:pt x="9445" y="29103"/>
                    <a:pt x="11023" y="29103"/>
                  </a:cubicBezTo>
                  <a:cubicBezTo>
                    <a:pt x="11541" y="29103"/>
                    <a:pt x="12066" y="29004"/>
                    <a:pt x="12573" y="28797"/>
                  </a:cubicBezTo>
                  <a:lnTo>
                    <a:pt x="26356" y="22957"/>
                  </a:lnTo>
                  <a:cubicBezTo>
                    <a:pt x="28407" y="22063"/>
                    <a:pt x="29354" y="19749"/>
                    <a:pt x="28512" y="17697"/>
                  </a:cubicBezTo>
                  <a:lnTo>
                    <a:pt x="22042" y="2442"/>
                  </a:lnTo>
                  <a:cubicBezTo>
                    <a:pt x="21416" y="915"/>
                    <a:pt x="19945" y="0"/>
                    <a:pt x="18388"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955;p35">
              <a:extLst>
                <a:ext uri="{FF2B5EF4-FFF2-40B4-BE49-F238E27FC236}">
                  <a16:creationId xmlns:a16="http://schemas.microsoft.com/office/drawing/2014/main" id="{20D18883-E72F-41D4-9924-873A1996CDFE}"/>
                </a:ext>
              </a:extLst>
            </p:cNvPr>
            <p:cNvSpPr/>
            <p:nvPr/>
          </p:nvSpPr>
          <p:spPr>
            <a:xfrm>
              <a:off x="3759238" y="4172425"/>
              <a:ext cx="537925" cy="453725"/>
            </a:xfrm>
            <a:custGeom>
              <a:avLst/>
              <a:gdLst/>
              <a:ahLst/>
              <a:cxnLst/>
              <a:rect l="l" t="t" r="r" b="b"/>
              <a:pathLst>
                <a:path w="21517" h="18149" extrusionOk="0">
                  <a:moveTo>
                    <a:pt x="16887" y="0"/>
                  </a:moveTo>
                  <a:lnTo>
                    <a:pt x="1" y="7154"/>
                  </a:lnTo>
                  <a:lnTo>
                    <a:pt x="4630" y="18149"/>
                  </a:lnTo>
                  <a:lnTo>
                    <a:pt x="21516" y="10994"/>
                  </a:lnTo>
                  <a:lnTo>
                    <a:pt x="16887" y="0"/>
                  </a:lnTo>
                  <a:close/>
                </a:path>
              </a:pathLst>
            </a:custGeom>
            <a:solidFill>
              <a:srgbClr val="FE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956;p35">
              <a:extLst>
                <a:ext uri="{FF2B5EF4-FFF2-40B4-BE49-F238E27FC236}">
                  <a16:creationId xmlns:a16="http://schemas.microsoft.com/office/drawing/2014/main" id="{6525FC9C-0B10-4E6A-86D0-D9F5CDA16A57}"/>
                </a:ext>
              </a:extLst>
            </p:cNvPr>
            <p:cNvSpPr/>
            <p:nvPr/>
          </p:nvSpPr>
          <p:spPr>
            <a:xfrm>
              <a:off x="3617213" y="3896650"/>
              <a:ext cx="549750" cy="365900"/>
            </a:xfrm>
            <a:custGeom>
              <a:avLst/>
              <a:gdLst/>
              <a:ahLst/>
              <a:cxnLst/>
              <a:rect l="l" t="t" r="r" b="b"/>
              <a:pathLst>
                <a:path w="21990" h="14636" extrusionOk="0">
                  <a:moveTo>
                    <a:pt x="17733" y="0"/>
                  </a:moveTo>
                  <a:cubicBezTo>
                    <a:pt x="17419" y="0"/>
                    <a:pt x="17097" y="63"/>
                    <a:pt x="16781" y="194"/>
                  </a:cubicBezTo>
                  <a:lnTo>
                    <a:pt x="1789" y="6560"/>
                  </a:lnTo>
                  <a:cubicBezTo>
                    <a:pt x="579" y="7086"/>
                    <a:pt x="1" y="8506"/>
                    <a:pt x="527" y="9716"/>
                  </a:cubicBezTo>
                  <a:cubicBezTo>
                    <a:pt x="895" y="10610"/>
                    <a:pt x="1736" y="11136"/>
                    <a:pt x="2683" y="11189"/>
                  </a:cubicBezTo>
                  <a:lnTo>
                    <a:pt x="2631" y="12451"/>
                  </a:lnTo>
                  <a:lnTo>
                    <a:pt x="2683" y="12451"/>
                  </a:lnTo>
                  <a:cubicBezTo>
                    <a:pt x="2157" y="12662"/>
                    <a:pt x="1789" y="13556"/>
                    <a:pt x="2000" y="14029"/>
                  </a:cubicBezTo>
                  <a:cubicBezTo>
                    <a:pt x="2156" y="14420"/>
                    <a:pt x="2514" y="14636"/>
                    <a:pt x="2882" y="14636"/>
                  </a:cubicBezTo>
                  <a:cubicBezTo>
                    <a:pt x="3010" y="14636"/>
                    <a:pt x="3140" y="14610"/>
                    <a:pt x="3262" y="14556"/>
                  </a:cubicBezTo>
                  <a:cubicBezTo>
                    <a:pt x="3788" y="14345"/>
                    <a:pt x="3998" y="13766"/>
                    <a:pt x="3788" y="13293"/>
                  </a:cubicBezTo>
                  <a:cubicBezTo>
                    <a:pt x="3578" y="12767"/>
                    <a:pt x="3841" y="12188"/>
                    <a:pt x="4367" y="11978"/>
                  </a:cubicBezTo>
                  <a:cubicBezTo>
                    <a:pt x="4479" y="11928"/>
                    <a:pt x="4598" y="11905"/>
                    <a:pt x="4716" y="11905"/>
                  </a:cubicBezTo>
                  <a:cubicBezTo>
                    <a:pt x="5095" y="11905"/>
                    <a:pt x="5469" y="12143"/>
                    <a:pt x="5629" y="12504"/>
                  </a:cubicBezTo>
                  <a:cubicBezTo>
                    <a:pt x="5790" y="12865"/>
                    <a:pt x="6164" y="13103"/>
                    <a:pt x="6542" y="13103"/>
                  </a:cubicBezTo>
                  <a:cubicBezTo>
                    <a:pt x="6660" y="13103"/>
                    <a:pt x="6779" y="13080"/>
                    <a:pt x="6892" y="13030"/>
                  </a:cubicBezTo>
                  <a:cubicBezTo>
                    <a:pt x="7418" y="12820"/>
                    <a:pt x="7628" y="12241"/>
                    <a:pt x="7418" y="11767"/>
                  </a:cubicBezTo>
                  <a:cubicBezTo>
                    <a:pt x="7207" y="11241"/>
                    <a:pt x="7470" y="10663"/>
                    <a:pt x="7944" y="10452"/>
                  </a:cubicBezTo>
                  <a:cubicBezTo>
                    <a:pt x="8057" y="10402"/>
                    <a:pt x="8175" y="10379"/>
                    <a:pt x="8293" y="10379"/>
                  </a:cubicBezTo>
                  <a:cubicBezTo>
                    <a:pt x="8672" y="10379"/>
                    <a:pt x="9046" y="10618"/>
                    <a:pt x="9206" y="10978"/>
                  </a:cubicBezTo>
                  <a:cubicBezTo>
                    <a:pt x="9362" y="11369"/>
                    <a:pt x="9721" y="11585"/>
                    <a:pt x="10089" y="11585"/>
                  </a:cubicBezTo>
                  <a:cubicBezTo>
                    <a:pt x="10217" y="11585"/>
                    <a:pt x="10347" y="11559"/>
                    <a:pt x="10469" y="11504"/>
                  </a:cubicBezTo>
                  <a:cubicBezTo>
                    <a:pt x="10995" y="11294"/>
                    <a:pt x="11205" y="10715"/>
                    <a:pt x="10995" y="10242"/>
                  </a:cubicBezTo>
                  <a:cubicBezTo>
                    <a:pt x="10785" y="9716"/>
                    <a:pt x="11048" y="9137"/>
                    <a:pt x="11521" y="8927"/>
                  </a:cubicBezTo>
                  <a:cubicBezTo>
                    <a:pt x="11646" y="8877"/>
                    <a:pt x="11771" y="8853"/>
                    <a:pt x="11892" y="8853"/>
                  </a:cubicBezTo>
                  <a:cubicBezTo>
                    <a:pt x="12280" y="8853"/>
                    <a:pt x="12623" y="9092"/>
                    <a:pt x="12784" y="9453"/>
                  </a:cubicBezTo>
                  <a:cubicBezTo>
                    <a:pt x="12940" y="9843"/>
                    <a:pt x="13298" y="10060"/>
                    <a:pt x="13688" y="10060"/>
                  </a:cubicBezTo>
                  <a:cubicBezTo>
                    <a:pt x="13823" y="10060"/>
                    <a:pt x="13963" y="10033"/>
                    <a:pt x="14099" y="9979"/>
                  </a:cubicBezTo>
                  <a:cubicBezTo>
                    <a:pt x="14572" y="9769"/>
                    <a:pt x="14783" y="9190"/>
                    <a:pt x="14625" y="8716"/>
                  </a:cubicBezTo>
                  <a:cubicBezTo>
                    <a:pt x="14414" y="8190"/>
                    <a:pt x="14625" y="7664"/>
                    <a:pt x="15098" y="7454"/>
                  </a:cubicBezTo>
                  <a:cubicBezTo>
                    <a:pt x="15236" y="7399"/>
                    <a:pt x="15378" y="7372"/>
                    <a:pt x="15516" y="7372"/>
                  </a:cubicBezTo>
                  <a:cubicBezTo>
                    <a:pt x="15903" y="7372"/>
                    <a:pt x="16258" y="7578"/>
                    <a:pt x="16413" y="7927"/>
                  </a:cubicBezTo>
                  <a:cubicBezTo>
                    <a:pt x="16569" y="8317"/>
                    <a:pt x="16928" y="8534"/>
                    <a:pt x="17296" y="8534"/>
                  </a:cubicBezTo>
                  <a:cubicBezTo>
                    <a:pt x="17424" y="8534"/>
                    <a:pt x="17553" y="8508"/>
                    <a:pt x="17676" y="8453"/>
                  </a:cubicBezTo>
                  <a:cubicBezTo>
                    <a:pt x="18149" y="8243"/>
                    <a:pt x="18412" y="7717"/>
                    <a:pt x="18202" y="7191"/>
                  </a:cubicBezTo>
                  <a:cubicBezTo>
                    <a:pt x="17991" y="6717"/>
                    <a:pt x="18202" y="6139"/>
                    <a:pt x="18728" y="5928"/>
                  </a:cubicBezTo>
                  <a:cubicBezTo>
                    <a:pt x="18850" y="5874"/>
                    <a:pt x="18980" y="5848"/>
                    <a:pt x="19108" y="5848"/>
                  </a:cubicBezTo>
                  <a:cubicBezTo>
                    <a:pt x="19476" y="5848"/>
                    <a:pt x="19834" y="6064"/>
                    <a:pt x="19990" y="6454"/>
                  </a:cubicBezTo>
                  <a:cubicBezTo>
                    <a:pt x="20154" y="6823"/>
                    <a:pt x="20541" y="7032"/>
                    <a:pt x="20928" y="7032"/>
                  </a:cubicBezTo>
                  <a:cubicBezTo>
                    <a:pt x="21038" y="7032"/>
                    <a:pt x="21148" y="7015"/>
                    <a:pt x="21253" y="6980"/>
                  </a:cubicBezTo>
                  <a:cubicBezTo>
                    <a:pt x="21726" y="6770"/>
                    <a:pt x="21989" y="6191"/>
                    <a:pt x="21779" y="5665"/>
                  </a:cubicBezTo>
                  <a:cubicBezTo>
                    <a:pt x="21557" y="5266"/>
                    <a:pt x="21110" y="4829"/>
                    <a:pt x="20691" y="4829"/>
                  </a:cubicBezTo>
                  <a:cubicBezTo>
                    <a:pt x="20626" y="4829"/>
                    <a:pt x="20562" y="4839"/>
                    <a:pt x="20499" y="4862"/>
                  </a:cubicBezTo>
                  <a:lnTo>
                    <a:pt x="20499" y="4862"/>
                  </a:lnTo>
                  <a:lnTo>
                    <a:pt x="19517" y="4035"/>
                  </a:lnTo>
                  <a:cubicBezTo>
                    <a:pt x="20148" y="3403"/>
                    <a:pt x="20359" y="2404"/>
                    <a:pt x="19938" y="1510"/>
                  </a:cubicBezTo>
                  <a:cubicBezTo>
                    <a:pt x="19543" y="563"/>
                    <a:pt x="18675" y="0"/>
                    <a:pt x="17733" y="0"/>
                  </a:cubicBezTo>
                  <a:close/>
                </a:path>
              </a:pathLst>
            </a:custGeom>
            <a:solidFill>
              <a:srgbClr val="E6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57;p35">
              <a:extLst>
                <a:ext uri="{FF2B5EF4-FFF2-40B4-BE49-F238E27FC236}">
                  <a16:creationId xmlns:a16="http://schemas.microsoft.com/office/drawing/2014/main" id="{CEB04F36-D427-4190-B424-4F3B079555CE}"/>
                </a:ext>
              </a:extLst>
            </p:cNvPr>
            <p:cNvSpPr/>
            <p:nvPr/>
          </p:nvSpPr>
          <p:spPr>
            <a:xfrm>
              <a:off x="3667188" y="3984350"/>
              <a:ext cx="462950" cy="223600"/>
            </a:xfrm>
            <a:custGeom>
              <a:avLst/>
              <a:gdLst/>
              <a:ahLst/>
              <a:cxnLst/>
              <a:rect l="l" t="t" r="r" b="b"/>
              <a:pathLst>
                <a:path w="18518" h="8944" extrusionOk="0">
                  <a:moveTo>
                    <a:pt x="17886" y="1"/>
                  </a:moveTo>
                  <a:lnTo>
                    <a:pt x="1" y="7576"/>
                  </a:lnTo>
                  <a:lnTo>
                    <a:pt x="632" y="8943"/>
                  </a:lnTo>
                  <a:lnTo>
                    <a:pt x="18517" y="1368"/>
                  </a:lnTo>
                  <a:lnTo>
                    <a:pt x="17886" y="1"/>
                  </a:lnTo>
                  <a:close/>
                </a:path>
              </a:pathLst>
            </a:custGeom>
            <a:solidFill>
              <a:srgbClr val="FE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58;p35">
              <a:extLst>
                <a:ext uri="{FF2B5EF4-FFF2-40B4-BE49-F238E27FC236}">
                  <a16:creationId xmlns:a16="http://schemas.microsoft.com/office/drawing/2014/main" id="{450FBD93-6971-4298-BF82-E63ECBC7A880}"/>
                </a:ext>
              </a:extLst>
            </p:cNvPr>
            <p:cNvSpPr/>
            <p:nvPr/>
          </p:nvSpPr>
          <p:spPr>
            <a:xfrm>
              <a:off x="3901288" y="4320350"/>
              <a:ext cx="157825" cy="194775"/>
            </a:xfrm>
            <a:custGeom>
              <a:avLst/>
              <a:gdLst/>
              <a:ahLst/>
              <a:cxnLst/>
              <a:rect l="l" t="t" r="r" b="b"/>
              <a:pathLst>
                <a:path w="6313" h="7791" extrusionOk="0">
                  <a:moveTo>
                    <a:pt x="3157" y="0"/>
                  </a:moveTo>
                  <a:cubicBezTo>
                    <a:pt x="2932" y="0"/>
                    <a:pt x="2703" y="26"/>
                    <a:pt x="2473" y="80"/>
                  </a:cubicBezTo>
                  <a:cubicBezTo>
                    <a:pt x="947" y="448"/>
                    <a:pt x="0" y="2026"/>
                    <a:pt x="421" y="3552"/>
                  </a:cubicBezTo>
                  <a:cubicBezTo>
                    <a:pt x="769" y="4992"/>
                    <a:pt x="2616" y="7791"/>
                    <a:pt x="4105" y="7791"/>
                  </a:cubicBezTo>
                  <a:cubicBezTo>
                    <a:pt x="4193" y="7791"/>
                    <a:pt x="4281" y="7781"/>
                    <a:pt x="4366" y="7760"/>
                  </a:cubicBezTo>
                  <a:cubicBezTo>
                    <a:pt x="5892" y="7392"/>
                    <a:pt x="6313" y="3710"/>
                    <a:pt x="5945" y="2184"/>
                  </a:cubicBezTo>
                  <a:cubicBezTo>
                    <a:pt x="5630" y="881"/>
                    <a:pt x="4471" y="0"/>
                    <a:pt x="3157" y="0"/>
                  </a:cubicBezTo>
                  <a:close/>
                </a:path>
              </a:pathLst>
            </a:custGeom>
            <a:solidFill>
              <a:srgbClr val="E6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59;p35">
              <a:extLst>
                <a:ext uri="{FF2B5EF4-FFF2-40B4-BE49-F238E27FC236}">
                  <a16:creationId xmlns:a16="http://schemas.microsoft.com/office/drawing/2014/main" id="{BCBE9288-5859-447C-AF4D-C97FC82159E7}"/>
                </a:ext>
              </a:extLst>
            </p:cNvPr>
            <p:cNvSpPr/>
            <p:nvPr/>
          </p:nvSpPr>
          <p:spPr>
            <a:xfrm>
              <a:off x="3921013" y="4289900"/>
              <a:ext cx="89450" cy="83750"/>
            </a:xfrm>
            <a:custGeom>
              <a:avLst/>
              <a:gdLst/>
              <a:ahLst/>
              <a:cxnLst/>
              <a:rect l="l" t="t" r="r" b="b"/>
              <a:pathLst>
                <a:path w="3578" h="3350" extrusionOk="0">
                  <a:moveTo>
                    <a:pt x="2207" y="1"/>
                  </a:moveTo>
                  <a:cubicBezTo>
                    <a:pt x="2166" y="1"/>
                    <a:pt x="2135" y="26"/>
                    <a:pt x="2104" y="88"/>
                  </a:cubicBezTo>
                  <a:cubicBezTo>
                    <a:pt x="1947" y="351"/>
                    <a:pt x="1736" y="614"/>
                    <a:pt x="1578" y="877"/>
                  </a:cubicBezTo>
                  <a:lnTo>
                    <a:pt x="1421" y="1088"/>
                  </a:lnTo>
                  <a:cubicBezTo>
                    <a:pt x="1421" y="1088"/>
                    <a:pt x="1368" y="1140"/>
                    <a:pt x="1368" y="1140"/>
                  </a:cubicBezTo>
                  <a:cubicBezTo>
                    <a:pt x="1315" y="1140"/>
                    <a:pt x="1263" y="1088"/>
                    <a:pt x="1263" y="1088"/>
                  </a:cubicBezTo>
                  <a:cubicBezTo>
                    <a:pt x="1210" y="1035"/>
                    <a:pt x="1158" y="1035"/>
                    <a:pt x="1105" y="1035"/>
                  </a:cubicBezTo>
                  <a:cubicBezTo>
                    <a:pt x="1105" y="982"/>
                    <a:pt x="1105" y="877"/>
                    <a:pt x="1105" y="772"/>
                  </a:cubicBezTo>
                  <a:lnTo>
                    <a:pt x="1000" y="509"/>
                  </a:lnTo>
                  <a:cubicBezTo>
                    <a:pt x="1000" y="509"/>
                    <a:pt x="947" y="456"/>
                    <a:pt x="947" y="456"/>
                  </a:cubicBezTo>
                  <a:cubicBezTo>
                    <a:pt x="947" y="456"/>
                    <a:pt x="895" y="509"/>
                    <a:pt x="895" y="509"/>
                  </a:cubicBezTo>
                  <a:cubicBezTo>
                    <a:pt x="947" y="719"/>
                    <a:pt x="895" y="877"/>
                    <a:pt x="895" y="1035"/>
                  </a:cubicBezTo>
                  <a:lnTo>
                    <a:pt x="737" y="1035"/>
                  </a:lnTo>
                  <a:cubicBezTo>
                    <a:pt x="684" y="1088"/>
                    <a:pt x="632" y="1088"/>
                    <a:pt x="579" y="1140"/>
                  </a:cubicBezTo>
                  <a:lnTo>
                    <a:pt x="579" y="1193"/>
                  </a:lnTo>
                  <a:cubicBezTo>
                    <a:pt x="526" y="1245"/>
                    <a:pt x="526" y="1403"/>
                    <a:pt x="579" y="1508"/>
                  </a:cubicBezTo>
                  <a:lnTo>
                    <a:pt x="368" y="1561"/>
                  </a:lnTo>
                  <a:lnTo>
                    <a:pt x="211" y="1561"/>
                  </a:lnTo>
                  <a:cubicBezTo>
                    <a:pt x="105" y="1614"/>
                    <a:pt x="0" y="1719"/>
                    <a:pt x="0" y="1824"/>
                  </a:cubicBezTo>
                  <a:cubicBezTo>
                    <a:pt x="0" y="1982"/>
                    <a:pt x="158" y="2140"/>
                    <a:pt x="316" y="2140"/>
                  </a:cubicBezTo>
                  <a:lnTo>
                    <a:pt x="737" y="2140"/>
                  </a:lnTo>
                  <a:lnTo>
                    <a:pt x="579" y="2666"/>
                  </a:lnTo>
                  <a:cubicBezTo>
                    <a:pt x="526" y="2824"/>
                    <a:pt x="579" y="2981"/>
                    <a:pt x="737" y="3034"/>
                  </a:cubicBezTo>
                  <a:cubicBezTo>
                    <a:pt x="776" y="3047"/>
                    <a:pt x="816" y="3054"/>
                    <a:pt x="853" y="3054"/>
                  </a:cubicBezTo>
                  <a:cubicBezTo>
                    <a:pt x="967" y="3054"/>
                    <a:pt x="1066" y="2994"/>
                    <a:pt x="1105" y="2876"/>
                  </a:cubicBezTo>
                  <a:cubicBezTo>
                    <a:pt x="1105" y="2876"/>
                    <a:pt x="1105" y="2824"/>
                    <a:pt x="1105" y="2824"/>
                  </a:cubicBezTo>
                  <a:lnTo>
                    <a:pt x="1421" y="2140"/>
                  </a:lnTo>
                  <a:lnTo>
                    <a:pt x="1421" y="2192"/>
                  </a:lnTo>
                  <a:cubicBezTo>
                    <a:pt x="1421" y="2192"/>
                    <a:pt x="1421" y="2192"/>
                    <a:pt x="1473" y="2140"/>
                  </a:cubicBezTo>
                  <a:lnTo>
                    <a:pt x="1473" y="2192"/>
                  </a:lnTo>
                  <a:lnTo>
                    <a:pt x="1473" y="2350"/>
                  </a:lnTo>
                  <a:cubicBezTo>
                    <a:pt x="1526" y="2508"/>
                    <a:pt x="1578" y="2718"/>
                    <a:pt x="1684" y="2876"/>
                  </a:cubicBezTo>
                  <a:cubicBezTo>
                    <a:pt x="1684" y="2929"/>
                    <a:pt x="1736" y="2981"/>
                    <a:pt x="1789" y="3034"/>
                  </a:cubicBezTo>
                  <a:cubicBezTo>
                    <a:pt x="1789" y="3034"/>
                    <a:pt x="1841" y="3087"/>
                    <a:pt x="1894" y="3139"/>
                  </a:cubicBezTo>
                  <a:cubicBezTo>
                    <a:pt x="1947" y="3244"/>
                    <a:pt x="2104" y="3297"/>
                    <a:pt x="2315" y="3350"/>
                  </a:cubicBezTo>
                  <a:cubicBezTo>
                    <a:pt x="2367" y="3350"/>
                    <a:pt x="2420" y="3350"/>
                    <a:pt x="2473" y="3297"/>
                  </a:cubicBezTo>
                  <a:cubicBezTo>
                    <a:pt x="2578" y="3192"/>
                    <a:pt x="2631" y="3087"/>
                    <a:pt x="2683" y="2981"/>
                  </a:cubicBezTo>
                  <a:cubicBezTo>
                    <a:pt x="2683" y="2876"/>
                    <a:pt x="2683" y="2771"/>
                    <a:pt x="2683" y="2718"/>
                  </a:cubicBezTo>
                  <a:cubicBezTo>
                    <a:pt x="2631" y="2560"/>
                    <a:pt x="2631" y="2455"/>
                    <a:pt x="2525" y="2297"/>
                  </a:cubicBezTo>
                  <a:lnTo>
                    <a:pt x="2525" y="2297"/>
                  </a:lnTo>
                  <a:lnTo>
                    <a:pt x="2578" y="2403"/>
                  </a:lnTo>
                  <a:cubicBezTo>
                    <a:pt x="2578" y="2403"/>
                    <a:pt x="2525" y="2350"/>
                    <a:pt x="2525" y="2297"/>
                  </a:cubicBezTo>
                  <a:lnTo>
                    <a:pt x="2525" y="2297"/>
                  </a:lnTo>
                  <a:cubicBezTo>
                    <a:pt x="2525" y="2297"/>
                    <a:pt x="2525" y="2297"/>
                    <a:pt x="2525" y="2297"/>
                  </a:cubicBezTo>
                  <a:lnTo>
                    <a:pt x="2525" y="2297"/>
                  </a:lnTo>
                  <a:cubicBezTo>
                    <a:pt x="2631" y="2350"/>
                    <a:pt x="2736" y="2350"/>
                    <a:pt x="2841" y="2350"/>
                  </a:cubicBezTo>
                  <a:cubicBezTo>
                    <a:pt x="2911" y="2350"/>
                    <a:pt x="2958" y="2373"/>
                    <a:pt x="3028" y="2373"/>
                  </a:cubicBezTo>
                  <a:cubicBezTo>
                    <a:pt x="3063" y="2373"/>
                    <a:pt x="3104" y="2368"/>
                    <a:pt x="3157" y="2350"/>
                  </a:cubicBezTo>
                  <a:cubicBezTo>
                    <a:pt x="3262" y="2297"/>
                    <a:pt x="3420" y="2192"/>
                    <a:pt x="3472" y="2087"/>
                  </a:cubicBezTo>
                  <a:lnTo>
                    <a:pt x="3525" y="2087"/>
                  </a:lnTo>
                  <a:cubicBezTo>
                    <a:pt x="3577" y="1929"/>
                    <a:pt x="3577" y="1771"/>
                    <a:pt x="3472" y="1666"/>
                  </a:cubicBezTo>
                  <a:cubicBezTo>
                    <a:pt x="3472" y="1614"/>
                    <a:pt x="3420" y="1561"/>
                    <a:pt x="3367" y="1508"/>
                  </a:cubicBezTo>
                  <a:cubicBezTo>
                    <a:pt x="3314" y="1508"/>
                    <a:pt x="3314" y="1456"/>
                    <a:pt x="3262" y="1456"/>
                  </a:cubicBezTo>
                  <a:cubicBezTo>
                    <a:pt x="3209" y="1403"/>
                    <a:pt x="3157" y="1351"/>
                    <a:pt x="3104" y="1351"/>
                  </a:cubicBezTo>
                  <a:lnTo>
                    <a:pt x="2894" y="1245"/>
                  </a:lnTo>
                  <a:lnTo>
                    <a:pt x="2788" y="1193"/>
                  </a:lnTo>
                  <a:lnTo>
                    <a:pt x="2578" y="1193"/>
                  </a:lnTo>
                  <a:cubicBezTo>
                    <a:pt x="2631" y="1088"/>
                    <a:pt x="2683" y="982"/>
                    <a:pt x="2736" y="930"/>
                  </a:cubicBezTo>
                  <a:cubicBezTo>
                    <a:pt x="2736" y="877"/>
                    <a:pt x="2736" y="877"/>
                    <a:pt x="2736" y="877"/>
                  </a:cubicBezTo>
                  <a:cubicBezTo>
                    <a:pt x="2736" y="851"/>
                    <a:pt x="2723" y="838"/>
                    <a:pt x="2709" y="838"/>
                  </a:cubicBezTo>
                  <a:cubicBezTo>
                    <a:pt x="2696" y="838"/>
                    <a:pt x="2683" y="851"/>
                    <a:pt x="2683" y="877"/>
                  </a:cubicBezTo>
                  <a:lnTo>
                    <a:pt x="2420" y="1088"/>
                  </a:lnTo>
                  <a:lnTo>
                    <a:pt x="2210" y="1193"/>
                  </a:lnTo>
                  <a:cubicBezTo>
                    <a:pt x="2210" y="1245"/>
                    <a:pt x="2157" y="1245"/>
                    <a:pt x="2157" y="1245"/>
                  </a:cubicBezTo>
                  <a:cubicBezTo>
                    <a:pt x="2052" y="1193"/>
                    <a:pt x="1999" y="1193"/>
                    <a:pt x="1894" y="1140"/>
                  </a:cubicBezTo>
                  <a:lnTo>
                    <a:pt x="1841" y="1140"/>
                  </a:lnTo>
                  <a:lnTo>
                    <a:pt x="1841" y="1088"/>
                  </a:lnTo>
                  <a:cubicBezTo>
                    <a:pt x="1999" y="772"/>
                    <a:pt x="2157" y="456"/>
                    <a:pt x="2315" y="193"/>
                  </a:cubicBezTo>
                  <a:cubicBezTo>
                    <a:pt x="2367" y="141"/>
                    <a:pt x="2367" y="88"/>
                    <a:pt x="2315" y="35"/>
                  </a:cubicBezTo>
                  <a:cubicBezTo>
                    <a:pt x="2271" y="14"/>
                    <a:pt x="2237" y="1"/>
                    <a:pt x="220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60;p35">
              <a:extLst>
                <a:ext uri="{FF2B5EF4-FFF2-40B4-BE49-F238E27FC236}">
                  <a16:creationId xmlns:a16="http://schemas.microsoft.com/office/drawing/2014/main" id="{3BC95947-E4F6-4CFC-92CD-AA1EFBBD3B1E}"/>
                </a:ext>
              </a:extLst>
            </p:cNvPr>
            <p:cNvSpPr/>
            <p:nvPr/>
          </p:nvSpPr>
          <p:spPr>
            <a:xfrm>
              <a:off x="4003863" y="4362725"/>
              <a:ext cx="143375" cy="160200"/>
            </a:xfrm>
            <a:custGeom>
              <a:avLst/>
              <a:gdLst/>
              <a:ahLst/>
              <a:cxnLst/>
              <a:rect l="l" t="t" r="r" b="b"/>
              <a:pathLst>
                <a:path w="5735" h="6408" extrusionOk="0">
                  <a:moveTo>
                    <a:pt x="2956" y="0"/>
                  </a:moveTo>
                  <a:cubicBezTo>
                    <a:pt x="2043" y="0"/>
                    <a:pt x="1176" y="548"/>
                    <a:pt x="789" y="1436"/>
                  </a:cubicBezTo>
                  <a:cubicBezTo>
                    <a:pt x="211" y="2646"/>
                    <a:pt x="0" y="5750"/>
                    <a:pt x="1210" y="6328"/>
                  </a:cubicBezTo>
                  <a:cubicBezTo>
                    <a:pt x="1335" y="6383"/>
                    <a:pt x="1471" y="6408"/>
                    <a:pt x="1614" y="6408"/>
                  </a:cubicBezTo>
                  <a:cubicBezTo>
                    <a:pt x="2859" y="6408"/>
                    <a:pt x="4684" y="4514"/>
                    <a:pt x="5156" y="3382"/>
                  </a:cubicBezTo>
                  <a:cubicBezTo>
                    <a:pt x="5734" y="2173"/>
                    <a:pt x="5208" y="752"/>
                    <a:pt x="3946" y="226"/>
                  </a:cubicBezTo>
                  <a:cubicBezTo>
                    <a:pt x="3624" y="72"/>
                    <a:pt x="3287" y="0"/>
                    <a:pt x="2956" y="0"/>
                  </a:cubicBezTo>
                  <a:close/>
                </a:path>
              </a:pathLst>
            </a:custGeom>
            <a:solidFill>
              <a:srgbClr val="E2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61;p35">
              <a:extLst>
                <a:ext uri="{FF2B5EF4-FFF2-40B4-BE49-F238E27FC236}">
                  <a16:creationId xmlns:a16="http://schemas.microsoft.com/office/drawing/2014/main" id="{DF16B0DC-F5E8-4D75-83A0-0FDC7D56044F}"/>
                </a:ext>
              </a:extLst>
            </p:cNvPr>
            <p:cNvSpPr/>
            <p:nvPr/>
          </p:nvSpPr>
          <p:spPr>
            <a:xfrm>
              <a:off x="4061713" y="4343375"/>
              <a:ext cx="67100" cy="67100"/>
            </a:xfrm>
            <a:custGeom>
              <a:avLst/>
              <a:gdLst/>
              <a:ahLst/>
              <a:cxnLst/>
              <a:rect l="l" t="t" r="r" b="b"/>
              <a:pathLst>
                <a:path w="2684" h="2684" extrusionOk="0">
                  <a:moveTo>
                    <a:pt x="1474" y="1"/>
                  </a:moveTo>
                  <a:lnTo>
                    <a:pt x="1474" y="53"/>
                  </a:lnTo>
                  <a:cubicBezTo>
                    <a:pt x="1421" y="158"/>
                    <a:pt x="1316" y="264"/>
                    <a:pt x="1211" y="316"/>
                  </a:cubicBezTo>
                  <a:cubicBezTo>
                    <a:pt x="1158" y="316"/>
                    <a:pt x="1106" y="316"/>
                    <a:pt x="1053" y="264"/>
                  </a:cubicBezTo>
                  <a:lnTo>
                    <a:pt x="948" y="264"/>
                  </a:lnTo>
                  <a:cubicBezTo>
                    <a:pt x="843" y="316"/>
                    <a:pt x="790" y="421"/>
                    <a:pt x="737" y="474"/>
                  </a:cubicBezTo>
                  <a:lnTo>
                    <a:pt x="580" y="421"/>
                  </a:lnTo>
                  <a:cubicBezTo>
                    <a:pt x="580" y="421"/>
                    <a:pt x="527" y="369"/>
                    <a:pt x="527" y="369"/>
                  </a:cubicBezTo>
                  <a:lnTo>
                    <a:pt x="474" y="369"/>
                  </a:lnTo>
                  <a:cubicBezTo>
                    <a:pt x="444" y="353"/>
                    <a:pt x="413" y="347"/>
                    <a:pt x="383" y="347"/>
                  </a:cubicBezTo>
                  <a:cubicBezTo>
                    <a:pt x="312" y="347"/>
                    <a:pt x="249" y="384"/>
                    <a:pt x="211" y="421"/>
                  </a:cubicBezTo>
                  <a:cubicBezTo>
                    <a:pt x="106" y="527"/>
                    <a:pt x="159" y="685"/>
                    <a:pt x="264" y="790"/>
                  </a:cubicBezTo>
                  <a:lnTo>
                    <a:pt x="369" y="842"/>
                  </a:lnTo>
                  <a:cubicBezTo>
                    <a:pt x="422" y="895"/>
                    <a:pt x="474" y="948"/>
                    <a:pt x="580" y="1000"/>
                  </a:cubicBezTo>
                  <a:lnTo>
                    <a:pt x="159" y="1263"/>
                  </a:lnTo>
                  <a:cubicBezTo>
                    <a:pt x="54" y="1368"/>
                    <a:pt x="1" y="1474"/>
                    <a:pt x="54" y="1579"/>
                  </a:cubicBezTo>
                  <a:cubicBezTo>
                    <a:pt x="132" y="1697"/>
                    <a:pt x="241" y="1756"/>
                    <a:pt x="335" y="1756"/>
                  </a:cubicBezTo>
                  <a:cubicBezTo>
                    <a:pt x="366" y="1756"/>
                    <a:pt x="396" y="1750"/>
                    <a:pt x="422" y="1737"/>
                  </a:cubicBezTo>
                  <a:cubicBezTo>
                    <a:pt x="422" y="1684"/>
                    <a:pt x="422" y="1684"/>
                    <a:pt x="474" y="1684"/>
                  </a:cubicBezTo>
                  <a:lnTo>
                    <a:pt x="1053" y="1421"/>
                  </a:lnTo>
                  <a:lnTo>
                    <a:pt x="1000" y="1474"/>
                  </a:lnTo>
                  <a:lnTo>
                    <a:pt x="948" y="1579"/>
                  </a:lnTo>
                  <a:cubicBezTo>
                    <a:pt x="895" y="1684"/>
                    <a:pt x="843" y="1842"/>
                    <a:pt x="790" y="2000"/>
                  </a:cubicBezTo>
                  <a:cubicBezTo>
                    <a:pt x="790" y="2052"/>
                    <a:pt x="790" y="2105"/>
                    <a:pt x="790" y="2157"/>
                  </a:cubicBezTo>
                  <a:cubicBezTo>
                    <a:pt x="790" y="2210"/>
                    <a:pt x="790" y="2210"/>
                    <a:pt x="790" y="2263"/>
                  </a:cubicBezTo>
                  <a:cubicBezTo>
                    <a:pt x="790" y="2420"/>
                    <a:pt x="843" y="2526"/>
                    <a:pt x="948" y="2631"/>
                  </a:cubicBezTo>
                  <a:cubicBezTo>
                    <a:pt x="1000" y="2683"/>
                    <a:pt x="1053" y="2683"/>
                    <a:pt x="1106" y="2683"/>
                  </a:cubicBezTo>
                  <a:cubicBezTo>
                    <a:pt x="1264" y="2683"/>
                    <a:pt x="1316" y="2631"/>
                    <a:pt x="1421" y="2578"/>
                  </a:cubicBezTo>
                  <a:cubicBezTo>
                    <a:pt x="1474" y="2526"/>
                    <a:pt x="1527" y="2473"/>
                    <a:pt x="1527" y="2420"/>
                  </a:cubicBezTo>
                  <a:cubicBezTo>
                    <a:pt x="1579" y="2263"/>
                    <a:pt x="1632" y="2210"/>
                    <a:pt x="1632" y="2052"/>
                  </a:cubicBezTo>
                  <a:cubicBezTo>
                    <a:pt x="1684" y="2105"/>
                    <a:pt x="1737" y="2210"/>
                    <a:pt x="1842" y="2263"/>
                  </a:cubicBezTo>
                  <a:cubicBezTo>
                    <a:pt x="1895" y="2315"/>
                    <a:pt x="1947" y="2368"/>
                    <a:pt x="2053" y="2368"/>
                  </a:cubicBezTo>
                  <a:cubicBezTo>
                    <a:pt x="2079" y="2394"/>
                    <a:pt x="2131" y="2407"/>
                    <a:pt x="2197" y="2407"/>
                  </a:cubicBezTo>
                  <a:cubicBezTo>
                    <a:pt x="2263" y="2407"/>
                    <a:pt x="2342" y="2394"/>
                    <a:pt x="2421" y="2368"/>
                  </a:cubicBezTo>
                  <a:cubicBezTo>
                    <a:pt x="2526" y="2368"/>
                    <a:pt x="2631" y="2263"/>
                    <a:pt x="2631" y="2105"/>
                  </a:cubicBezTo>
                  <a:cubicBezTo>
                    <a:pt x="2631" y="2052"/>
                    <a:pt x="2631" y="2000"/>
                    <a:pt x="2631" y="1947"/>
                  </a:cubicBezTo>
                  <a:cubicBezTo>
                    <a:pt x="2579" y="1947"/>
                    <a:pt x="2579" y="1894"/>
                    <a:pt x="2579" y="1842"/>
                  </a:cubicBezTo>
                  <a:cubicBezTo>
                    <a:pt x="2579" y="1789"/>
                    <a:pt x="2526" y="1737"/>
                    <a:pt x="2526" y="1684"/>
                  </a:cubicBezTo>
                  <a:lnTo>
                    <a:pt x="2421" y="1526"/>
                  </a:lnTo>
                  <a:lnTo>
                    <a:pt x="2368" y="1421"/>
                  </a:lnTo>
                  <a:cubicBezTo>
                    <a:pt x="2368" y="1421"/>
                    <a:pt x="2316" y="1368"/>
                    <a:pt x="2263" y="1316"/>
                  </a:cubicBezTo>
                  <a:cubicBezTo>
                    <a:pt x="2368" y="1316"/>
                    <a:pt x="2421" y="1263"/>
                    <a:pt x="2526" y="1211"/>
                  </a:cubicBezTo>
                  <a:cubicBezTo>
                    <a:pt x="2526" y="1158"/>
                    <a:pt x="2526" y="1158"/>
                    <a:pt x="2526" y="1158"/>
                  </a:cubicBezTo>
                  <a:lnTo>
                    <a:pt x="2000" y="1158"/>
                  </a:lnTo>
                  <a:cubicBezTo>
                    <a:pt x="2000" y="1158"/>
                    <a:pt x="1947" y="1158"/>
                    <a:pt x="1947" y="1105"/>
                  </a:cubicBezTo>
                  <a:cubicBezTo>
                    <a:pt x="1895" y="1053"/>
                    <a:pt x="1895" y="1000"/>
                    <a:pt x="1790" y="948"/>
                  </a:cubicBezTo>
                  <a:lnTo>
                    <a:pt x="1790" y="895"/>
                  </a:lnTo>
                  <a:lnTo>
                    <a:pt x="1842" y="895"/>
                  </a:lnTo>
                  <a:cubicBezTo>
                    <a:pt x="2105" y="737"/>
                    <a:pt x="2368" y="632"/>
                    <a:pt x="2579" y="527"/>
                  </a:cubicBezTo>
                  <a:cubicBezTo>
                    <a:pt x="2631" y="527"/>
                    <a:pt x="2684" y="474"/>
                    <a:pt x="2684" y="421"/>
                  </a:cubicBezTo>
                  <a:cubicBezTo>
                    <a:pt x="2631" y="369"/>
                    <a:pt x="2579" y="316"/>
                    <a:pt x="2526" y="316"/>
                  </a:cubicBezTo>
                  <a:cubicBezTo>
                    <a:pt x="2263" y="421"/>
                    <a:pt x="2000" y="527"/>
                    <a:pt x="1737" y="579"/>
                  </a:cubicBezTo>
                  <a:lnTo>
                    <a:pt x="1527" y="632"/>
                  </a:lnTo>
                  <a:lnTo>
                    <a:pt x="1474" y="632"/>
                  </a:lnTo>
                  <a:cubicBezTo>
                    <a:pt x="1421" y="632"/>
                    <a:pt x="1421" y="579"/>
                    <a:pt x="1421" y="579"/>
                  </a:cubicBezTo>
                  <a:cubicBezTo>
                    <a:pt x="1421" y="527"/>
                    <a:pt x="1369" y="474"/>
                    <a:pt x="1316" y="474"/>
                  </a:cubicBezTo>
                  <a:cubicBezTo>
                    <a:pt x="1369" y="421"/>
                    <a:pt x="1421" y="369"/>
                    <a:pt x="1474" y="264"/>
                  </a:cubicBezTo>
                  <a:lnTo>
                    <a:pt x="1527" y="53"/>
                  </a:lnTo>
                  <a:cubicBezTo>
                    <a:pt x="1527" y="53"/>
                    <a:pt x="1527" y="1"/>
                    <a:pt x="15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962;p35">
              <a:extLst>
                <a:ext uri="{FF2B5EF4-FFF2-40B4-BE49-F238E27FC236}">
                  <a16:creationId xmlns:a16="http://schemas.microsoft.com/office/drawing/2014/main" id="{CAB8AE1B-BC0F-4ABD-A80E-13A1B2B27C9E}"/>
                </a:ext>
              </a:extLst>
            </p:cNvPr>
            <p:cNvSpPr/>
            <p:nvPr/>
          </p:nvSpPr>
          <p:spPr>
            <a:xfrm>
              <a:off x="4353688" y="4084300"/>
              <a:ext cx="53925" cy="142050"/>
            </a:xfrm>
            <a:custGeom>
              <a:avLst/>
              <a:gdLst/>
              <a:ahLst/>
              <a:cxnLst/>
              <a:rect l="l" t="t" r="r" b="b"/>
              <a:pathLst>
                <a:path w="2157" h="5682" extrusionOk="0">
                  <a:moveTo>
                    <a:pt x="1947" y="0"/>
                  </a:moveTo>
                  <a:cubicBezTo>
                    <a:pt x="0" y="947"/>
                    <a:pt x="263" y="4156"/>
                    <a:pt x="684" y="5682"/>
                  </a:cubicBezTo>
                  <a:lnTo>
                    <a:pt x="1315" y="5419"/>
                  </a:lnTo>
                  <a:cubicBezTo>
                    <a:pt x="1263" y="5419"/>
                    <a:pt x="263" y="1631"/>
                    <a:pt x="2157" y="737"/>
                  </a:cubicBezTo>
                  <a:lnTo>
                    <a:pt x="1947"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63;p35">
              <a:extLst>
                <a:ext uri="{FF2B5EF4-FFF2-40B4-BE49-F238E27FC236}">
                  <a16:creationId xmlns:a16="http://schemas.microsoft.com/office/drawing/2014/main" id="{A880B88A-756B-42AE-A7F3-586C55347D9D}"/>
                </a:ext>
              </a:extLst>
            </p:cNvPr>
            <p:cNvSpPr/>
            <p:nvPr/>
          </p:nvSpPr>
          <p:spPr>
            <a:xfrm>
              <a:off x="4382613" y="4096125"/>
              <a:ext cx="94725" cy="121150"/>
            </a:xfrm>
            <a:custGeom>
              <a:avLst/>
              <a:gdLst/>
              <a:ahLst/>
              <a:cxnLst/>
              <a:rect l="l" t="t" r="r" b="b"/>
              <a:pathLst>
                <a:path w="3789" h="4846" extrusionOk="0">
                  <a:moveTo>
                    <a:pt x="3788" y="1"/>
                  </a:moveTo>
                  <a:cubicBezTo>
                    <a:pt x="3787" y="1"/>
                    <a:pt x="53" y="685"/>
                    <a:pt x="1" y="4841"/>
                  </a:cubicBezTo>
                  <a:cubicBezTo>
                    <a:pt x="1" y="4841"/>
                    <a:pt x="54" y="4846"/>
                    <a:pt x="148" y="4846"/>
                  </a:cubicBezTo>
                  <a:cubicBezTo>
                    <a:pt x="812" y="4846"/>
                    <a:pt x="3512" y="4564"/>
                    <a:pt x="3788"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64;p35">
              <a:extLst>
                <a:ext uri="{FF2B5EF4-FFF2-40B4-BE49-F238E27FC236}">
                  <a16:creationId xmlns:a16="http://schemas.microsoft.com/office/drawing/2014/main" id="{182BE892-F922-4A1B-BBD7-A61C0B664B06}"/>
                </a:ext>
              </a:extLst>
            </p:cNvPr>
            <p:cNvSpPr/>
            <p:nvPr/>
          </p:nvSpPr>
          <p:spPr>
            <a:xfrm>
              <a:off x="4122213" y="4188700"/>
              <a:ext cx="520825" cy="419025"/>
            </a:xfrm>
            <a:custGeom>
              <a:avLst/>
              <a:gdLst/>
              <a:ahLst/>
              <a:cxnLst/>
              <a:rect l="l" t="t" r="r" b="b"/>
              <a:pathLst>
                <a:path w="20833" h="16761" extrusionOk="0">
                  <a:moveTo>
                    <a:pt x="6375" y="1"/>
                  </a:moveTo>
                  <a:cubicBezTo>
                    <a:pt x="5066" y="1"/>
                    <a:pt x="3693" y="380"/>
                    <a:pt x="2684" y="1611"/>
                  </a:cubicBezTo>
                  <a:cubicBezTo>
                    <a:pt x="1" y="4873"/>
                    <a:pt x="2421" y="16761"/>
                    <a:pt x="6997" y="16761"/>
                  </a:cubicBezTo>
                  <a:cubicBezTo>
                    <a:pt x="9259" y="16761"/>
                    <a:pt x="10154" y="16603"/>
                    <a:pt x="10417" y="16446"/>
                  </a:cubicBezTo>
                  <a:cubicBezTo>
                    <a:pt x="10680" y="16603"/>
                    <a:pt x="11521" y="16761"/>
                    <a:pt x="13836" y="16761"/>
                  </a:cubicBezTo>
                  <a:cubicBezTo>
                    <a:pt x="18360" y="16761"/>
                    <a:pt x="20832" y="4873"/>
                    <a:pt x="18150" y="1611"/>
                  </a:cubicBezTo>
                  <a:cubicBezTo>
                    <a:pt x="17120" y="380"/>
                    <a:pt x="15743" y="1"/>
                    <a:pt x="14435" y="1"/>
                  </a:cubicBezTo>
                  <a:cubicBezTo>
                    <a:pt x="12335" y="1"/>
                    <a:pt x="10417" y="980"/>
                    <a:pt x="10417" y="980"/>
                  </a:cubicBezTo>
                  <a:cubicBezTo>
                    <a:pt x="10417" y="980"/>
                    <a:pt x="8478" y="1"/>
                    <a:pt x="6375" y="1"/>
                  </a:cubicBezTo>
                  <a:close/>
                </a:path>
              </a:pathLst>
            </a:custGeom>
            <a:solidFill>
              <a:srgbClr val="E2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65;p35">
              <a:extLst>
                <a:ext uri="{FF2B5EF4-FFF2-40B4-BE49-F238E27FC236}">
                  <a16:creationId xmlns:a16="http://schemas.microsoft.com/office/drawing/2014/main" id="{17789854-856C-4B33-97EC-5988AFCFEEDE}"/>
                </a:ext>
              </a:extLst>
            </p:cNvPr>
            <p:cNvSpPr/>
            <p:nvPr/>
          </p:nvSpPr>
          <p:spPr>
            <a:xfrm>
              <a:off x="4202438" y="4217125"/>
              <a:ext cx="89450" cy="157825"/>
            </a:xfrm>
            <a:custGeom>
              <a:avLst/>
              <a:gdLst/>
              <a:ahLst/>
              <a:cxnLst/>
              <a:rect l="l" t="t" r="r" b="b"/>
              <a:pathLst>
                <a:path w="3578" h="6313" extrusionOk="0">
                  <a:moveTo>
                    <a:pt x="3578" y="1"/>
                  </a:moveTo>
                  <a:lnTo>
                    <a:pt x="3578" y="1"/>
                  </a:lnTo>
                  <a:cubicBezTo>
                    <a:pt x="2947" y="53"/>
                    <a:pt x="2263" y="316"/>
                    <a:pt x="1737" y="737"/>
                  </a:cubicBezTo>
                  <a:cubicBezTo>
                    <a:pt x="1211" y="1158"/>
                    <a:pt x="790" y="1737"/>
                    <a:pt x="527" y="2368"/>
                  </a:cubicBezTo>
                  <a:cubicBezTo>
                    <a:pt x="211" y="2999"/>
                    <a:pt x="106" y="3630"/>
                    <a:pt x="53" y="4314"/>
                  </a:cubicBezTo>
                  <a:cubicBezTo>
                    <a:pt x="1" y="4630"/>
                    <a:pt x="1" y="4998"/>
                    <a:pt x="1" y="5314"/>
                  </a:cubicBezTo>
                  <a:cubicBezTo>
                    <a:pt x="53" y="5629"/>
                    <a:pt x="106" y="5998"/>
                    <a:pt x="159" y="6313"/>
                  </a:cubicBezTo>
                  <a:cubicBezTo>
                    <a:pt x="211" y="5998"/>
                    <a:pt x="211" y="5629"/>
                    <a:pt x="264" y="5314"/>
                  </a:cubicBezTo>
                  <a:lnTo>
                    <a:pt x="369" y="4367"/>
                  </a:lnTo>
                  <a:cubicBezTo>
                    <a:pt x="527" y="3736"/>
                    <a:pt x="685" y="3157"/>
                    <a:pt x="948" y="2578"/>
                  </a:cubicBezTo>
                  <a:cubicBezTo>
                    <a:pt x="1211" y="2000"/>
                    <a:pt x="1526" y="1474"/>
                    <a:pt x="2000" y="1053"/>
                  </a:cubicBezTo>
                  <a:cubicBezTo>
                    <a:pt x="2421" y="579"/>
                    <a:pt x="2999" y="21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66;p35">
              <a:extLst>
                <a:ext uri="{FF2B5EF4-FFF2-40B4-BE49-F238E27FC236}">
                  <a16:creationId xmlns:a16="http://schemas.microsoft.com/office/drawing/2014/main" id="{3711360E-1957-47A0-AE9D-31FFE941BBE6}"/>
                </a:ext>
              </a:extLst>
            </p:cNvPr>
            <p:cNvSpPr/>
            <p:nvPr/>
          </p:nvSpPr>
          <p:spPr>
            <a:xfrm>
              <a:off x="4234013" y="3990975"/>
              <a:ext cx="991625" cy="1008450"/>
            </a:xfrm>
            <a:custGeom>
              <a:avLst/>
              <a:gdLst/>
              <a:ahLst/>
              <a:cxnLst/>
              <a:rect l="l" t="t" r="r" b="b"/>
              <a:pathLst>
                <a:path w="39665" h="40338" extrusionOk="0">
                  <a:moveTo>
                    <a:pt x="31062" y="1"/>
                  </a:moveTo>
                  <a:cubicBezTo>
                    <a:pt x="25655" y="1"/>
                    <a:pt x="17719" y="5103"/>
                    <a:pt x="11205" y="13308"/>
                  </a:cubicBezTo>
                  <a:cubicBezTo>
                    <a:pt x="2894" y="23776"/>
                    <a:pt x="0" y="35349"/>
                    <a:pt x="4787" y="39137"/>
                  </a:cubicBezTo>
                  <a:cubicBezTo>
                    <a:pt x="5806" y="39952"/>
                    <a:pt x="7098" y="40338"/>
                    <a:pt x="8581" y="40338"/>
                  </a:cubicBezTo>
                  <a:cubicBezTo>
                    <a:pt x="13988" y="40338"/>
                    <a:pt x="21937" y="35200"/>
                    <a:pt x="28459" y="26985"/>
                  </a:cubicBezTo>
                  <a:cubicBezTo>
                    <a:pt x="36771" y="16516"/>
                    <a:pt x="39664" y="4996"/>
                    <a:pt x="34877" y="1208"/>
                  </a:cubicBezTo>
                  <a:cubicBezTo>
                    <a:pt x="33853" y="389"/>
                    <a:pt x="32554" y="1"/>
                    <a:pt x="31062" y="1"/>
                  </a:cubicBezTo>
                  <a:close/>
                </a:path>
              </a:pathLst>
            </a:custGeom>
            <a:solidFill>
              <a:srgbClr val="FAD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67;p35">
              <a:extLst>
                <a:ext uri="{FF2B5EF4-FFF2-40B4-BE49-F238E27FC236}">
                  <a16:creationId xmlns:a16="http://schemas.microsoft.com/office/drawing/2014/main" id="{92F58258-1114-4B2E-B655-AEB9647ADF0A}"/>
                </a:ext>
              </a:extLst>
            </p:cNvPr>
            <p:cNvSpPr/>
            <p:nvPr/>
          </p:nvSpPr>
          <p:spPr>
            <a:xfrm>
              <a:off x="4752163" y="4172425"/>
              <a:ext cx="284100" cy="227525"/>
            </a:xfrm>
            <a:custGeom>
              <a:avLst/>
              <a:gdLst/>
              <a:ahLst/>
              <a:cxnLst/>
              <a:rect l="l" t="t" r="r" b="b"/>
              <a:pathLst>
                <a:path w="11364" h="9101" extrusionOk="0">
                  <a:moveTo>
                    <a:pt x="842" y="0"/>
                  </a:moveTo>
                  <a:cubicBezTo>
                    <a:pt x="316" y="53"/>
                    <a:pt x="1" y="105"/>
                    <a:pt x="1" y="105"/>
                  </a:cubicBezTo>
                  <a:cubicBezTo>
                    <a:pt x="1" y="105"/>
                    <a:pt x="211" y="158"/>
                    <a:pt x="579" y="316"/>
                  </a:cubicBezTo>
                  <a:cubicBezTo>
                    <a:pt x="947" y="473"/>
                    <a:pt x="1421" y="684"/>
                    <a:pt x="2052" y="947"/>
                  </a:cubicBezTo>
                  <a:cubicBezTo>
                    <a:pt x="3315" y="1526"/>
                    <a:pt x="4945" y="2472"/>
                    <a:pt x="6418" y="3682"/>
                  </a:cubicBezTo>
                  <a:cubicBezTo>
                    <a:pt x="7944" y="4840"/>
                    <a:pt x="9206" y="6260"/>
                    <a:pt x="10048" y="7312"/>
                  </a:cubicBezTo>
                  <a:cubicBezTo>
                    <a:pt x="10469" y="7838"/>
                    <a:pt x="10785" y="8312"/>
                    <a:pt x="11048" y="8627"/>
                  </a:cubicBezTo>
                  <a:cubicBezTo>
                    <a:pt x="11258" y="8943"/>
                    <a:pt x="11363" y="9101"/>
                    <a:pt x="11363" y="9101"/>
                  </a:cubicBezTo>
                  <a:cubicBezTo>
                    <a:pt x="11363" y="9101"/>
                    <a:pt x="11363" y="8785"/>
                    <a:pt x="11258" y="8312"/>
                  </a:cubicBezTo>
                  <a:cubicBezTo>
                    <a:pt x="11205" y="7838"/>
                    <a:pt x="11048" y="7154"/>
                    <a:pt x="10785" y="6418"/>
                  </a:cubicBezTo>
                  <a:cubicBezTo>
                    <a:pt x="10259" y="4945"/>
                    <a:pt x="9154" y="3314"/>
                    <a:pt x="7681" y="2157"/>
                  </a:cubicBezTo>
                  <a:cubicBezTo>
                    <a:pt x="6208" y="947"/>
                    <a:pt x="4314" y="263"/>
                    <a:pt x="2789" y="105"/>
                  </a:cubicBezTo>
                  <a:cubicBezTo>
                    <a:pt x="2000" y="0"/>
                    <a:pt x="1316" y="0"/>
                    <a:pt x="842" y="0"/>
                  </a:cubicBezTo>
                  <a:close/>
                </a:path>
              </a:pathLst>
            </a:custGeom>
            <a:solidFill>
              <a:srgbClr val="F9C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968;p35">
              <a:extLst>
                <a:ext uri="{FF2B5EF4-FFF2-40B4-BE49-F238E27FC236}">
                  <a16:creationId xmlns:a16="http://schemas.microsoft.com/office/drawing/2014/main" id="{B55047DD-4A13-4E6B-A667-37D846297A56}"/>
                </a:ext>
              </a:extLst>
            </p:cNvPr>
            <p:cNvSpPr/>
            <p:nvPr/>
          </p:nvSpPr>
          <p:spPr>
            <a:xfrm>
              <a:off x="4587763" y="4380200"/>
              <a:ext cx="284100" cy="227525"/>
            </a:xfrm>
            <a:custGeom>
              <a:avLst/>
              <a:gdLst/>
              <a:ahLst/>
              <a:cxnLst/>
              <a:rect l="l" t="t" r="r" b="b"/>
              <a:pathLst>
                <a:path w="11364" h="9101" extrusionOk="0">
                  <a:moveTo>
                    <a:pt x="790" y="1"/>
                  </a:moveTo>
                  <a:cubicBezTo>
                    <a:pt x="317" y="53"/>
                    <a:pt x="1" y="53"/>
                    <a:pt x="1" y="53"/>
                  </a:cubicBezTo>
                  <a:cubicBezTo>
                    <a:pt x="1" y="106"/>
                    <a:pt x="211" y="158"/>
                    <a:pt x="580" y="316"/>
                  </a:cubicBezTo>
                  <a:cubicBezTo>
                    <a:pt x="895" y="474"/>
                    <a:pt x="1421" y="684"/>
                    <a:pt x="2053" y="947"/>
                  </a:cubicBezTo>
                  <a:cubicBezTo>
                    <a:pt x="3315" y="1526"/>
                    <a:pt x="4946" y="2473"/>
                    <a:pt x="6419" y="3630"/>
                  </a:cubicBezTo>
                  <a:cubicBezTo>
                    <a:pt x="7944" y="4840"/>
                    <a:pt x="9207" y="6208"/>
                    <a:pt x="10048" y="7313"/>
                  </a:cubicBezTo>
                  <a:cubicBezTo>
                    <a:pt x="10469" y="7839"/>
                    <a:pt x="10785" y="8312"/>
                    <a:pt x="10995" y="8628"/>
                  </a:cubicBezTo>
                  <a:cubicBezTo>
                    <a:pt x="11258" y="8943"/>
                    <a:pt x="11364" y="9101"/>
                    <a:pt x="11364" y="9101"/>
                  </a:cubicBezTo>
                  <a:cubicBezTo>
                    <a:pt x="11364" y="9101"/>
                    <a:pt x="11364" y="8786"/>
                    <a:pt x="11258" y="8312"/>
                  </a:cubicBezTo>
                  <a:cubicBezTo>
                    <a:pt x="11153" y="7839"/>
                    <a:pt x="10995" y="7155"/>
                    <a:pt x="10732" y="6418"/>
                  </a:cubicBezTo>
                  <a:cubicBezTo>
                    <a:pt x="10206" y="4945"/>
                    <a:pt x="9154" y="3315"/>
                    <a:pt x="7629" y="2105"/>
                  </a:cubicBezTo>
                  <a:cubicBezTo>
                    <a:pt x="6156" y="947"/>
                    <a:pt x="4315" y="264"/>
                    <a:pt x="2736" y="53"/>
                  </a:cubicBezTo>
                  <a:cubicBezTo>
                    <a:pt x="2000" y="1"/>
                    <a:pt x="1316" y="1"/>
                    <a:pt x="790" y="1"/>
                  </a:cubicBezTo>
                  <a:close/>
                </a:path>
              </a:pathLst>
            </a:custGeom>
            <a:solidFill>
              <a:srgbClr val="F9C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69;p35">
              <a:extLst>
                <a:ext uri="{FF2B5EF4-FFF2-40B4-BE49-F238E27FC236}">
                  <a16:creationId xmlns:a16="http://schemas.microsoft.com/office/drawing/2014/main" id="{C1B1DB63-77F1-4B85-B22B-AE1BEB21DB4E}"/>
                </a:ext>
              </a:extLst>
            </p:cNvPr>
            <p:cNvSpPr/>
            <p:nvPr/>
          </p:nvSpPr>
          <p:spPr>
            <a:xfrm>
              <a:off x="4423388" y="4587125"/>
              <a:ext cx="284075" cy="228400"/>
            </a:xfrm>
            <a:custGeom>
              <a:avLst/>
              <a:gdLst/>
              <a:ahLst/>
              <a:cxnLst/>
              <a:rect l="l" t="t" r="r" b="b"/>
              <a:pathLst>
                <a:path w="11363" h="9136" extrusionOk="0">
                  <a:moveTo>
                    <a:pt x="1479" y="1"/>
                  </a:moveTo>
                  <a:cubicBezTo>
                    <a:pt x="1218" y="1"/>
                    <a:pt x="986" y="13"/>
                    <a:pt x="789" y="35"/>
                  </a:cubicBezTo>
                  <a:cubicBezTo>
                    <a:pt x="316" y="35"/>
                    <a:pt x="0" y="88"/>
                    <a:pt x="0" y="88"/>
                  </a:cubicBezTo>
                  <a:cubicBezTo>
                    <a:pt x="0" y="88"/>
                    <a:pt x="211" y="193"/>
                    <a:pt x="526" y="351"/>
                  </a:cubicBezTo>
                  <a:cubicBezTo>
                    <a:pt x="895" y="456"/>
                    <a:pt x="1421" y="666"/>
                    <a:pt x="2052" y="982"/>
                  </a:cubicBezTo>
                  <a:cubicBezTo>
                    <a:pt x="3262" y="1561"/>
                    <a:pt x="4945" y="2508"/>
                    <a:pt x="6418" y="3665"/>
                  </a:cubicBezTo>
                  <a:cubicBezTo>
                    <a:pt x="7891" y="4875"/>
                    <a:pt x="9206" y="6243"/>
                    <a:pt x="10048" y="7347"/>
                  </a:cubicBezTo>
                  <a:cubicBezTo>
                    <a:pt x="10469" y="7873"/>
                    <a:pt x="10784" y="8347"/>
                    <a:pt x="10995" y="8662"/>
                  </a:cubicBezTo>
                  <a:cubicBezTo>
                    <a:pt x="11205" y="8925"/>
                    <a:pt x="11363" y="9136"/>
                    <a:pt x="11363" y="9136"/>
                  </a:cubicBezTo>
                  <a:cubicBezTo>
                    <a:pt x="11363" y="9136"/>
                    <a:pt x="11363" y="8820"/>
                    <a:pt x="11258" y="8347"/>
                  </a:cubicBezTo>
                  <a:cubicBezTo>
                    <a:pt x="11153" y="7873"/>
                    <a:pt x="10995" y="7189"/>
                    <a:pt x="10732" y="6453"/>
                  </a:cubicBezTo>
                  <a:cubicBezTo>
                    <a:pt x="10206" y="4980"/>
                    <a:pt x="9154" y="3297"/>
                    <a:pt x="7628" y="2139"/>
                  </a:cubicBezTo>
                  <a:cubicBezTo>
                    <a:pt x="6155" y="982"/>
                    <a:pt x="4314" y="298"/>
                    <a:pt x="2736" y="88"/>
                  </a:cubicBezTo>
                  <a:cubicBezTo>
                    <a:pt x="2274" y="26"/>
                    <a:pt x="1847" y="1"/>
                    <a:pt x="1479" y="1"/>
                  </a:cubicBezTo>
                  <a:close/>
                </a:path>
              </a:pathLst>
            </a:custGeom>
            <a:solidFill>
              <a:srgbClr val="F9C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970;p35">
              <a:extLst>
                <a:ext uri="{FF2B5EF4-FFF2-40B4-BE49-F238E27FC236}">
                  <a16:creationId xmlns:a16="http://schemas.microsoft.com/office/drawing/2014/main" id="{BA773628-74AD-4E10-BEBA-0D8780ACD270}"/>
                </a:ext>
              </a:extLst>
            </p:cNvPr>
            <p:cNvSpPr/>
            <p:nvPr/>
          </p:nvSpPr>
          <p:spPr>
            <a:xfrm>
              <a:off x="3769763" y="4494625"/>
              <a:ext cx="1242825" cy="718075"/>
            </a:xfrm>
            <a:custGeom>
              <a:avLst/>
              <a:gdLst/>
              <a:ahLst/>
              <a:cxnLst/>
              <a:rect l="l" t="t" r="r" b="b"/>
              <a:pathLst>
                <a:path w="49713" h="28723" extrusionOk="0">
                  <a:moveTo>
                    <a:pt x="6524" y="3946"/>
                  </a:moveTo>
                  <a:lnTo>
                    <a:pt x="6524" y="7575"/>
                  </a:lnTo>
                  <a:lnTo>
                    <a:pt x="3893" y="7575"/>
                  </a:lnTo>
                  <a:lnTo>
                    <a:pt x="3893" y="3946"/>
                  </a:lnTo>
                  <a:close/>
                  <a:moveTo>
                    <a:pt x="10469" y="3946"/>
                  </a:moveTo>
                  <a:lnTo>
                    <a:pt x="10469" y="7575"/>
                  </a:lnTo>
                  <a:lnTo>
                    <a:pt x="7839" y="7575"/>
                  </a:lnTo>
                  <a:lnTo>
                    <a:pt x="7839" y="3946"/>
                  </a:lnTo>
                  <a:close/>
                  <a:moveTo>
                    <a:pt x="14362" y="3946"/>
                  </a:moveTo>
                  <a:lnTo>
                    <a:pt x="14362" y="7575"/>
                  </a:lnTo>
                  <a:lnTo>
                    <a:pt x="11784" y="7575"/>
                  </a:lnTo>
                  <a:lnTo>
                    <a:pt x="11784" y="3946"/>
                  </a:lnTo>
                  <a:close/>
                  <a:moveTo>
                    <a:pt x="18307" y="3946"/>
                  </a:moveTo>
                  <a:lnTo>
                    <a:pt x="18307" y="7575"/>
                  </a:lnTo>
                  <a:lnTo>
                    <a:pt x="15677" y="7575"/>
                  </a:lnTo>
                  <a:lnTo>
                    <a:pt x="15677" y="3946"/>
                  </a:lnTo>
                  <a:close/>
                  <a:moveTo>
                    <a:pt x="22253" y="3946"/>
                  </a:moveTo>
                  <a:lnTo>
                    <a:pt x="22253" y="7575"/>
                  </a:lnTo>
                  <a:lnTo>
                    <a:pt x="19622" y="7575"/>
                  </a:lnTo>
                  <a:lnTo>
                    <a:pt x="19622" y="3946"/>
                  </a:lnTo>
                  <a:close/>
                  <a:moveTo>
                    <a:pt x="26145" y="3946"/>
                  </a:moveTo>
                  <a:lnTo>
                    <a:pt x="26145" y="7575"/>
                  </a:lnTo>
                  <a:lnTo>
                    <a:pt x="23568" y="7575"/>
                  </a:lnTo>
                  <a:lnTo>
                    <a:pt x="23568" y="3946"/>
                  </a:lnTo>
                  <a:close/>
                  <a:moveTo>
                    <a:pt x="30091" y="3946"/>
                  </a:moveTo>
                  <a:lnTo>
                    <a:pt x="30091" y="7575"/>
                  </a:lnTo>
                  <a:lnTo>
                    <a:pt x="27460" y="7575"/>
                  </a:lnTo>
                  <a:lnTo>
                    <a:pt x="27460" y="3946"/>
                  </a:lnTo>
                  <a:close/>
                  <a:moveTo>
                    <a:pt x="34036" y="3946"/>
                  </a:moveTo>
                  <a:lnTo>
                    <a:pt x="34036" y="7575"/>
                  </a:lnTo>
                  <a:lnTo>
                    <a:pt x="31406" y="7575"/>
                  </a:lnTo>
                  <a:lnTo>
                    <a:pt x="31406" y="3946"/>
                  </a:lnTo>
                  <a:close/>
                  <a:moveTo>
                    <a:pt x="37929" y="3946"/>
                  </a:moveTo>
                  <a:lnTo>
                    <a:pt x="37929" y="7575"/>
                  </a:lnTo>
                  <a:lnTo>
                    <a:pt x="35299" y="7575"/>
                  </a:lnTo>
                  <a:lnTo>
                    <a:pt x="35299" y="3946"/>
                  </a:lnTo>
                  <a:close/>
                  <a:moveTo>
                    <a:pt x="41874" y="3946"/>
                  </a:moveTo>
                  <a:lnTo>
                    <a:pt x="41874" y="7575"/>
                  </a:lnTo>
                  <a:lnTo>
                    <a:pt x="39244" y="7575"/>
                  </a:lnTo>
                  <a:lnTo>
                    <a:pt x="39244" y="3946"/>
                  </a:lnTo>
                  <a:close/>
                  <a:moveTo>
                    <a:pt x="45767" y="3946"/>
                  </a:moveTo>
                  <a:lnTo>
                    <a:pt x="45767" y="7575"/>
                  </a:lnTo>
                  <a:lnTo>
                    <a:pt x="43189" y="7575"/>
                  </a:lnTo>
                  <a:lnTo>
                    <a:pt x="43189" y="3946"/>
                  </a:lnTo>
                  <a:close/>
                  <a:moveTo>
                    <a:pt x="6524" y="9416"/>
                  </a:moveTo>
                  <a:lnTo>
                    <a:pt x="6524" y="11521"/>
                  </a:lnTo>
                  <a:lnTo>
                    <a:pt x="3893" y="11521"/>
                  </a:lnTo>
                  <a:lnTo>
                    <a:pt x="3893" y="9416"/>
                  </a:lnTo>
                  <a:close/>
                  <a:moveTo>
                    <a:pt x="10469" y="9416"/>
                  </a:moveTo>
                  <a:lnTo>
                    <a:pt x="10469" y="11521"/>
                  </a:lnTo>
                  <a:lnTo>
                    <a:pt x="7839" y="11521"/>
                  </a:lnTo>
                  <a:lnTo>
                    <a:pt x="7839" y="9416"/>
                  </a:lnTo>
                  <a:close/>
                  <a:moveTo>
                    <a:pt x="14362" y="9416"/>
                  </a:moveTo>
                  <a:lnTo>
                    <a:pt x="14362" y="11521"/>
                  </a:lnTo>
                  <a:lnTo>
                    <a:pt x="11784" y="11521"/>
                  </a:lnTo>
                  <a:lnTo>
                    <a:pt x="11784" y="9416"/>
                  </a:lnTo>
                  <a:close/>
                  <a:moveTo>
                    <a:pt x="18307" y="9416"/>
                  </a:moveTo>
                  <a:lnTo>
                    <a:pt x="18307" y="11521"/>
                  </a:lnTo>
                  <a:lnTo>
                    <a:pt x="15677" y="11521"/>
                  </a:lnTo>
                  <a:lnTo>
                    <a:pt x="15677" y="9416"/>
                  </a:lnTo>
                  <a:close/>
                  <a:moveTo>
                    <a:pt x="22253" y="9416"/>
                  </a:moveTo>
                  <a:lnTo>
                    <a:pt x="22253" y="11521"/>
                  </a:lnTo>
                  <a:lnTo>
                    <a:pt x="19622" y="11521"/>
                  </a:lnTo>
                  <a:lnTo>
                    <a:pt x="19622" y="9416"/>
                  </a:lnTo>
                  <a:close/>
                  <a:moveTo>
                    <a:pt x="26145" y="9416"/>
                  </a:moveTo>
                  <a:lnTo>
                    <a:pt x="26145" y="11521"/>
                  </a:lnTo>
                  <a:lnTo>
                    <a:pt x="23568" y="11521"/>
                  </a:lnTo>
                  <a:lnTo>
                    <a:pt x="23568" y="9416"/>
                  </a:lnTo>
                  <a:close/>
                  <a:moveTo>
                    <a:pt x="30091" y="9416"/>
                  </a:moveTo>
                  <a:lnTo>
                    <a:pt x="30091" y="11521"/>
                  </a:lnTo>
                  <a:lnTo>
                    <a:pt x="27460" y="11521"/>
                  </a:lnTo>
                  <a:lnTo>
                    <a:pt x="27460" y="9416"/>
                  </a:lnTo>
                  <a:close/>
                  <a:moveTo>
                    <a:pt x="34036" y="9416"/>
                  </a:moveTo>
                  <a:lnTo>
                    <a:pt x="34036" y="11521"/>
                  </a:lnTo>
                  <a:lnTo>
                    <a:pt x="31406" y="11521"/>
                  </a:lnTo>
                  <a:lnTo>
                    <a:pt x="31406" y="9416"/>
                  </a:lnTo>
                  <a:close/>
                  <a:moveTo>
                    <a:pt x="37929" y="9416"/>
                  </a:moveTo>
                  <a:lnTo>
                    <a:pt x="37929" y="11521"/>
                  </a:lnTo>
                  <a:lnTo>
                    <a:pt x="35299" y="11521"/>
                  </a:lnTo>
                  <a:lnTo>
                    <a:pt x="35299" y="9416"/>
                  </a:lnTo>
                  <a:close/>
                  <a:moveTo>
                    <a:pt x="41874" y="9416"/>
                  </a:moveTo>
                  <a:lnTo>
                    <a:pt x="41874" y="11521"/>
                  </a:lnTo>
                  <a:lnTo>
                    <a:pt x="39244" y="11521"/>
                  </a:lnTo>
                  <a:lnTo>
                    <a:pt x="39244" y="9416"/>
                  </a:lnTo>
                  <a:close/>
                  <a:moveTo>
                    <a:pt x="45767" y="9416"/>
                  </a:moveTo>
                  <a:lnTo>
                    <a:pt x="45767" y="11521"/>
                  </a:lnTo>
                  <a:lnTo>
                    <a:pt x="43189" y="11521"/>
                  </a:lnTo>
                  <a:lnTo>
                    <a:pt x="43189" y="9416"/>
                  </a:lnTo>
                  <a:close/>
                  <a:moveTo>
                    <a:pt x="6524" y="13309"/>
                  </a:moveTo>
                  <a:lnTo>
                    <a:pt x="6524" y="15413"/>
                  </a:lnTo>
                  <a:lnTo>
                    <a:pt x="3893" y="15413"/>
                  </a:lnTo>
                  <a:lnTo>
                    <a:pt x="3893" y="13309"/>
                  </a:lnTo>
                  <a:close/>
                  <a:moveTo>
                    <a:pt x="10469" y="13309"/>
                  </a:moveTo>
                  <a:lnTo>
                    <a:pt x="10469" y="15413"/>
                  </a:lnTo>
                  <a:lnTo>
                    <a:pt x="7839" y="15413"/>
                  </a:lnTo>
                  <a:lnTo>
                    <a:pt x="7839" y="13309"/>
                  </a:lnTo>
                  <a:close/>
                  <a:moveTo>
                    <a:pt x="14362" y="13309"/>
                  </a:moveTo>
                  <a:lnTo>
                    <a:pt x="14362" y="15413"/>
                  </a:lnTo>
                  <a:lnTo>
                    <a:pt x="11784" y="15413"/>
                  </a:lnTo>
                  <a:lnTo>
                    <a:pt x="11784" y="13309"/>
                  </a:lnTo>
                  <a:close/>
                  <a:moveTo>
                    <a:pt x="18307" y="13309"/>
                  </a:moveTo>
                  <a:lnTo>
                    <a:pt x="18307" y="15413"/>
                  </a:lnTo>
                  <a:lnTo>
                    <a:pt x="15677" y="15413"/>
                  </a:lnTo>
                  <a:lnTo>
                    <a:pt x="15677" y="13309"/>
                  </a:lnTo>
                  <a:close/>
                  <a:moveTo>
                    <a:pt x="22253" y="13309"/>
                  </a:moveTo>
                  <a:lnTo>
                    <a:pt x="22253" y="15413"/>
                  </a:lnTo>
                  <a:lnTo>
                    <a:pt x="19622" y="15413"/>
                  </a:lnTo>
                  <a:lnTo>
                    <a:pt x="19622" y="13309"/>
                  </a:lnTo>
                  <a:close/>
                  <a:moveTo>
                    <a:pt x="26145" y="13309"/>
                  </a:moveTo>
                  <a:lnTo>
                    <a:pt x="26145" y="15413"/>
                  </a:lnTo>
                  <a:lnTo>
                    <a:pt x="23568" y="15413"/>
                  </a:lnTo>
                  <a:lnTo>
                    <a:pt x="23568" y="13309"/>
                  </a:lnTo>
                  <a:close/>
                  <a:moveTo>
                    <a:pt x="30091" y="13309"/>
                  </a:moveTo>
                  <a:lnTo>
                    <a:pt x="30091" y="15413"/>
                  </a:lnTo>
                  <a:lnTo>
                    <a:pt x="27460" y="15413"/>
                  </a:lnTo>
                  <a:lnTo>
                    <a:pt x="27460" y="13309"/>
                  </a:lnTo>
                  <a:close/>
                  <a:moveTo>
                    <a:pt x="34036" y="13309"/>
                  </a:moveTo>
                  <a:lnTo>
                    <a:pt x="34036" y="15413"/>
                  </a:lnTo>
                  <a:lnTo>
                    <a:pt x="31406" y="15413"/>
                  </a:lnTo>
                  <a:lnTo>
                    <a:pt x="31406" y="13309"/>
                  </a:lnTo>
                  <a:close/>
                  <a:moveTo>
                    <a:pt x="37929" y="13309"/>
                  </a:moveTo>
                  <a:lnTo>
                    <a:pt x="37929" y="15413"/>
                  </a:lnTo>
                  <a:lnTo>
                    <a:pt x="35299" y="15413"/>
                  </a:lnTo>
                  <a:lnTo>
                    <a:pt x="35299" y="13309"/>
                  </a:lnTo>
                  <a:close/>
                  <a:moveTo>
                    <a:pt x="41874" y="13309"/>
                  </a:moveTo>
                  <a:lnTo>
                    <a:pt x="41874" y="15413"/>
                  </a:lnTo>
                  <a:lnTo>
                    <a:pt x="39244" y="15413"/>
                  </a:lnTo>
                  <a:lnTo>
                    <a:pt x="39244" y="13309"/>
                  </a:lnTo>
                  <a:close/>
                  <a:moveTo>
                    <a:pt x="45767" y="13309"/>
                  </a:moveTo>
                  <a:lnTo>
                    <a:pt x="45767" y="15413"/>
                  </a:lnTo>
                  <a:lnTo>
                    <a:pt x="43189" y="15413"/>
                  </a:lnTo>
                  <a:lnTo>
                    <a:pt x="43189" y="13309"/>
                  </a:lnTo>
                  <a:close/>
                  <a:moveTo>
                    <a:pt x="6524" y="17255"/>
                  </a:moveTo>
                  <a:lnTo>
                    <a:pt x="6524" y="19359"/>
                  </a:lnTo>
                  <a:lnTo>
                    <a:pt x="3893" y="19359"/>
                  </a:lnTo>
                  <a:lnTo>
                    <a:pt x="3893" y="17255"/>
                  </a:lnTo>
                  <a:close/>
                  <a:moveTo>
                    <a:pt x="10469" y="17255"/>
                  </a:moveTo>
                  <a:lnTo>
                    <a:pt x="10469" y="19359"/>
                  </a:lnTo>
                  <a:lnTo>
                    <a:pt x="7839" y="19359"/>
                  </a:lnTo>
                  <a:lnTo>
                    <a:pt x="7839" y="17255"/>
                  </a:lnTo>
                  <a:close/>
                  <a:moveTo>
                    <a:pt x="14362" y="17255"/>
                  </a:moveTo>
                  <a:lnTo>
                    <a:pt x="14362" y="19359"/>
                  </a:lnTo>
                  <a:lnTo>
                    <a:pt x="11784" y="19359"/>
                  </a:lnTo>
                  <a:lnTo>
                    <a:pt x="11784" y="17255"/>
                  </a:lnTo>
                  <a:close/>
                  <a:moveTo>
                    <a:pt x="18307" y="17255"/>
                  </a:moveTo>
                  <a:lnTo>
                    <a:pt x="18307" y="19359"/>
                  </a:lnTo>
                  <a:lnTo>
                    <a:pt x="15677" y="19359"/>
                  </a:lnTo>
                  <a:lnTo>
                    <a:pt x="15677" y="17255"/>
                  </a:lnTo>
                  <a:close/>
                  <a:moveTo>
                    <a:pt x="22253" y="17255"/>
                  </a:moveTo>
                  <a:lnTo>
                    <a:pt x="22253" y="19359"/>
                  </a:lnTo>
                  <a:lnTo>
                    <a:pt x="19622" y="19359"/>
                  </a:lnTo>
                  <a:lnTo>
                    <a:pt x="19622" y="17255"/>
                  </a:lnTo>
                  <a:close/>
                  <a:moveTo>
                    <a:pt x="26145" y="17255"/>
                  </a:moveTo>
                  <a:lnTo>
                    <a:pt x="26145" y="19359"/>
                  </a:lnTo>
                  <a:lnTo>
                    <a:pt x="23568" y="19359"/>
                  </a:lnTo>
                  <a:lnTo>
                    <a:pt x="23568" y="17255"/>
                  </a:lnTo>
                  <a:close/>
                  <a:moveTo>
                    <a:pt x="30091" y="17255"/>
                  </a:moveTo>
                  <a:lnTo>
                    <a:pt x="30091" y="19359"/>
                  </a:lnTo>
                  <a:lnTo>
                    <a:pt x="27460" y="19359"/>
                  </a:lnTo>
                  <a:lnTo>
                    <a:pt x="27460" y="17255"/>
                  </a:lnTo>
                  <a:close/>
                  <a:moveTo>
                    <a:pt x="34036" y="17255"/>
                  </a:moveTo>
                  <a:lnTo>
                    <a:pt x="34036" y="19359"/>
                  </a:lnTo>
                  <a:lnTo>
                    <a:pt x="31406" y="19359"/>
                  </a:lnTo>
                  <a:lnTo>
                    <a:pt x="31406" y="17255"/>
                  </a:lnTo>
                  <a:close/>
                  <a:moveTo>
                    <a:pt x="37929" y="17255"/>
                  </a:moveTo>
                  <a:lnTo>
                    <a:pt x="37929" y="19359"/>
                  </a:lnTo>
                  <a:lnTo>
                    <a:pt x="35299" y="19359"/>
                  </a:lnTo>
                  <a:lnTo>
                    <a:pt x="35299" y="17255"/>
                  </a:lnTo>
                  <a:close/>
                  <a:moveTo>
                    <a:pt x="41874" y="17255"/>
                  </a:moveTo>
                  <a:lnTo>
                    <a:pt x="41874" y="19359"/>
                  </a:lnTo>
                  <a:lnTo>
                    <a:pt x="39244" y="19359"/>
                  </a:lnTo>
                  <a:lnTo>
                    <a:pt x="39244" y="17255"/>
                  </a:lnTo>
                  <a:close/>
                  <a:moveTo>
                    <a:pt x="45767" y="17255"/>
                  </a:moveTo>
                  <a:lnTo>
                    <a:pt x="45767" y="19359"/>
                  </a:lnTo>
                  <a:lnTo>
                    <a:pt x="43189" y="19359"/>
                  </a:lnTo>
                  <a:lnTo>
                    <a:pt x="43189" y="17255"/>
                  </a:lnTo>
                  <a:close/>
                  <a:moveTo>
                    <a:pt x="6524" y="21147"/>
                  </a:moveTo>
                  <a:lnTo>
                    <a:pt x="6524" y="23304"/>
                  </a:lnTo>
                  <a:lnTo>
                    <a:pt x="3893" y="23304"/>
                  </a:lnTo>
                  <a:lnTo>
                    <a:pt x="3893" y="21147"/>
                  </a:lnTo>
                  <a:close/>
                  <a:moveTo>
                    <a:pt x="10469" y="21147"/>
                  </a:moveTo>
                  <a:lnTo>
                    <a:pt x="10469" y="23304"/>
                  </a:lnTo>
                  <a:lnTo>
                    <a:pt x="7839" y="23304"/>
                  </a:lnTo>
                  <a:lnTo>
                    <a:pt x="7839" y="21147"/>
                  </a:lnTo>
                  <a:close/>
                  <a:moveTo>
                    <a:pt x="14362" y="21147"/>
                  </a:moveTo>
                  <a:lnTo>
                    <a:pt x="14362" y="23304"/>
                  </a:lnTo>
                  <a:lnTo>
                    <a:pt x="11784" y="23304"/>
                  </a:lnTo>
                  <a:lnTo>
                    <a:pt x="11784" y="21147"/>
                  </a:lnTo>
                  <a:close/>
                  <a:moveTo>
                    <a:pt x="18307" y="21147"/>
                  </a:moveTo>
                  <a:lnTo>
                    <a:pt x="18307" y="23304"/>
                  </a:lnTo>
                  <a:lnTo>
                    <a:pt x="15677" y="23304"/>
                  </a:lnTo>
                  <a:lnTo>
                    <a:pt x="15677" y="21147"/>
                  </a:lnTo>
                  <a:close/>
                  <a:moveTo>
                    <a:pt x="22253" y="21147"/>
                  </a:moveTo>
                  <a:lnTo>
                    <a:pt x="22253" y="23304"/>
                  </a:lnTo>
                  <a:lnTo>
                    <a:pt x="19622" y="23304"/>
                  </a:lnTo>
                  <a:lnTo>
                    <a:pt x="19622" y="21147"/>
                  </a:lnTo>
                  <a:close/>
                  <a:moveTo>
                    <a:pt x="26145" y="21147"/>
                  </a:moveTo>
                  <a:lnTo>
                    <a:pt x="26145" y="23304"/>
                  </a:lnTo>
                  <a:lnTo>
                    <a:pt x="23568" y="23304"/>
                  </a:lnTo>
                  <a:lnTo>
                    <a:pt x="23568" y="21147"/>
                  </a:lnTo>
                  <a:close/>
                  <a:moveTo>
                    <a:pt x="30091" y="21147"/>
                  </a:moveTo>
                  <a:lnTo>
                    <a:pt x="30091" y="23304"/>
                  </a:lnTo>
                  <a:lnTo>
                    <a:pt x="27460" y="23304"/>
                  </a:lnTo>
                  <a:lnTo>
                    <a:pt x="27460" y="21147"/>
                  </a:lnTo>
                  <a:close/>
                  <a:moveTo>
                    <a:pt x="34036" y="21147"/>
                  </a:moveTo>
                  <a:lnTo>
                    <a:pt x="34036" y="23304"/>
                  </a:lnTo>
                  <a:lnTo>
                    <a:pt x="31406" y="23304"/>
                  </a:lnTo>
                  <a:lnTo>
                    <a:pt x="31406" y="21147"/>
                  </a:lnTo>
                  <a:close/>
                  <a:moveTo>
                    <a:pt x="37929" y="21147"/>
                  </a:moveTo>
                  <a:lnTo>
                    <a:pt x="37929" y="23304"/>
                  </a:lnTo>
                  <a:lnTo>
                    <a:pt x="35299" y="23304"/>
                  </a:lnTo>
                  <a:lnTo>
                    <a:pt x="35299" y="21147"/>
                  </a:lnTo>
                  <a:close/>
                  <a:moveTo>
                    <a:pt x="41874" y="21147"/>
                  </a:moveTo>
                  <a:lnTo>
                    <a:pt x="41874" y="23304"/>
                  </a:lnTo>
                  <a:lnTo>
                    <a:pt x="39244" y="23304"/>
                  </a:lnTo>
                  <a:lnTo>
                    <a:pt x="39244" y="21147"/>
                  </a:lnTo>
                  <a:close/>
                  <a:moveTo>
                    <a:pt x="45767" y="21147"/>
                  </a:moveTo>
                  <a:lnTo>
                    <a:pt x="45767" y="23304"/>
                  </a:lnTo>
                  <a:lnTo>
                    <a:pt x="43189" y="23304"/>
                  </a:lnTo>
                  <a:lnTo>
                    <a:pt x="43189" y="21147"/>
                  </a:lnTo>
                  <a:close/>
                  <a:moveTo>
                    <a:pt x="1" y="0"/>
                  </a:moveTo>
                  <a:lnTo>
                    <a:pt x="1" y="28722"/>
                  </a:lnTo>
                  <a:lnTo>
                    <a:pt x="49712" y="28722"/>
                  </a:lnTo>
                  <a:lnTo>
                    <a:pt x="49712" y="0"/>
                  </a:lnTo>
                  <a:close/>
                </a:path>
              </a:pathLst>
            </a:custGeom>
            <a:solidFill>
              <a:srgbClr val="C7E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971;p35">
              <a:extLst>
                <a:ext uri="{FF2B5EF4-FFF2-40B4-BE49-F238E27FC236}">
                  <a16:creationId xmlns:a16="http://schemas.microsoft.com/office/drawing/2014/main" id="{219114B5-2F9A-4D5C-94DC-5E3B9EC99FB0}"/>
                </a:ext>
              </a:extLst>
            </p:cNvPr>
            <p:cNvSpPr/>
            <p:nvPr/>
          </p:nvSpPr>
          <p:spPr>
            <a:xfrm>
              <a:off x="3636938" y="4434125"/>
              <a:ext cx="1508475" cy="186775"/>
            </a:xfrm>
            <a:custGeom>
              <a:avLst/>
              <a:gdLst/>
              <a:ahLst/>
              <a:cxnLst/>
              <a:rect l="l" t="t" r="r" b="b"/>
              <a:pathLst>
                <a:path w="60339" h="7471" extrusionOk="0">
                  <a:moveTo>
                    <a:pt x="1316" y="0"/>
                  </a:moveTo>
                  <a:cubicBezTo>
                    <a:pt x="579" y="0"/>
                    <a:pt x="1" y="579"/>
                    <a:pt x="1" y="1315"/>
                  </a:cubicBezTo>
                  <a:lnTo>
                    <a:pt x="1" y="6155"/>
                  </a:lnTo>
                  <a:cubicBezTo>
                    <a:pt x="1" y="6892"/>
                    <a:pt x="579" y="7470"/>
                    <a:pt x="1316" y="7470"/>
                  </a:cubicBezTo>
                  <a:lnTo>
                    <a:pt x="59023" y="7470"/>
                  </a:lnTo>
                  <a:cubicBezTo>
                    <a:pt x="59760" y="7470"/>
                    <a:pt x="60338" y="6892"/>
                    <a:pt x="60338" y="6155"/>
                  </a:cubicBezTo>
                  <a:lnTo>
                    <a:pt x="60338" y="1315"/>
                  </a:lnTo>
                  <a:cubicBezTo>
                    <a:pt x="60338" y="579"/>
                    <a:pt x="59760" y="0"/>
                    <a:pt x="59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72;p35">
              <a:extLst>
                <a:ext uri="{FF2B5EF4-FFF2-40B4-BE49-F238E27FC236}">
                  <a16:creationId xmlns:a16="http://schemas.microsoft.com/office/drawing/2014/main" id="{D9729FFD-F8C5-4ABE-A011-CFAB0DDBFF53}"/>
                </a:ext>
              </a:extLst>
            </p:cNvPr>
            <p:cNvSpPr/>
            <p:nvPr/>
          </p:nvSpPr>
          <p:spPr>
            <a:xfrm>
              <a:off x="4397088" y="4008350"/>
              <a:ext cx="557625" cy="551725"/>
            </a:xfrm>
            <a:custGeom>
              <a:avLst/>
              <a:gdLst/>
              <a:ahLst/>
              <a:cxnLst/>
              <a:rect l="l" t="t" r="r" b="b"/>
              <a:pathLst>
                <a:path w="22305" h="22069" extrusionOk="0">
                  <a:moveTo>
                    <a:pt x="1348" y="1"/>
                  </a:moveTo>
                  <a:cubicBezTo>
                    <a:pt x="1026" y="1"/>
                    <a:pt x="710" y="119"/>
                    <a:pt x="474" y="356"/>
                  </a:cubicBezTo>
                  <a:cubicBezTo>
                    <a:pt x="0" y="882"/>
                    <a:pt x="0" y="1671"/>
                    <a:pt x="474" y="2144"/>
                  </a:cubicBezTo>
                  <a:lnTo>
                    <a:pt x="20043" y="21713"/>
                  </a:lnTo>
                  <a:cubicBezTo>
                    <a:pt x="20279" y="21950"/>
                    <a:pt x="20595" y="22068"/>
                    <a:pt x="20917" y="22068"/>
                  </a:cubicBezTo>
                  <a:cubicBezTo>
                    <a:pt x="21239" y="22068"/>
                    <a:pt x="21568" y="21950"/>
                    <a:pt x="21831" y="21713"/>
                  </a:cubicBezTo>
                  <a:cubicBezTo>
                    <a:pt x="22305" y="21240"/>
                    <a:pt x="22305" y="20451"/>
                    <a:pt x="21831" y="19925"/>
                  </a:cubicBezTo>
                  <a:lnTo>
                    <a:pt x="2262" y="356"/>
                  </a:lnTo>
                  <a:cubicBezTo>
                    <a:pt x="1999" y="119"/>
                    <a:pt x="1670" y="1"/>
                    <a:pt x="13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73;p35">
              <a:extLst>
                <a:ext uri="{FF2B5EF4-FFF2-40B4-BE49-F238E27FC236}">
                  <a16:creationId xmlns:a16="http://schemas.microsoft.com/office/drawing/2014/main" id="{CBA4F254-8427-4F90-A222-C0B703830DB6}"/>
                </a:ext>
              </a:extLst>
            </p:cNvPr>
            <p:cNvSpPr/>
            <p:nvPr/>
          </p:nvSpPr>
          <p:spPr>
            <a:xfrm>
              <a:off x="3827638" y="4008350"/>
              <a:ext cx="557625" cy="551725"/>
            </a:xfrm>
            <a:custGeom>
              <a:avLst/>
              <a:gdLst/>
              <a:ahLst/>
              <a:cxnLst/>
              <a:rect l="l" t="t" r="r" b="b"/>
              <a:pathLst>
                <a:path w="22305" h="22069" extrusionOk="0">
                  <a:moveTo>
                    <a:pt x="20917" y="1"/>
                  </a:moveTo>
                  <a:cubicBezTo>
                    <a:pt x="20595" y="1"/>
                    <a:pt x="20280" y="119"/>
                    <a:pt x="20043" y="356"/>
                  </a:cubicBezTo>
                  <a:lnTo>
                    <a:pt x="474" y="19925"/>
                  </a:lnTo>
                  <a:cubicBezTo>
                    <a:pt x="0" y="20451"/>
                    <a:pt x="0" y="21240"/>
                    <a:pt x="474" y="21713"/>
                  </a:cubicBezTo>
                  <a:cubicBezTo>
                    <a:pt x="710" y="21950"/>
                    <a:pt x="1039" y="22068"/>
                    <a:pt x="1368" y="22068"/>
                  </a:cubicBezTo>
                  <a:cubicBezTo>
                    <a:pt x="1697" y="22068"/>
                    <a:pt x="2026" y="21950"/>
                    <a:pt x="2262" y="21713"/>
                  </a:cubicBezTo>
                  <a:lnTo>
                    <a:pt x="21831" y="2144"/>
                  </a:lnTo>
                  <a:cubicBezTo>
                    <a:pt x="22305" y="1671"/>
                    <a:pt x="22305" y="882"/>
                    <a:pt x="21831" y="356"/>
                  </a:cubicBezTo>
                  <a:cubicBezTo>
                    <a:pt x="21568" y="119"/>
                    <a:pt x="21240" y="1"/>
                    <a:pt x="209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4974;p35">
            <a:extLst>
              <a:ext uri="{FF2B5EF4-FFF2-40B4-BE49-F238E27FC236}">
                <a16:creationId xmlns:a16="http://schemas.microsoft.com/office/drawing/2014/main" id="{D57702DD-D1F9-4DEA-A6C5-5DED5E2398B0}"/>
              </a:ext>
            </a:extLst>
          </p:cNvPr>
          <p:cNvGrpSpPr/>
          <p:nvPr/>
        </p:nvGrpSpPr>
        <p:grpSpPr>
          <a:xfrm>
            <a:off x="8155291" y="822990"/>
            <a:ext cx="860011" cy="1095587"/>
            <a:chOff x="6425013" y="1769700"/>
            <a:chExt cx="1608400" cy="2048975"/>
          </a:xfrm>
        </p:grpSpPr>
        <p:sp>
          <p:nvSpPr>
            <p:cNvPr id="71" name="Google Shape;4975;p35">
              <a:extLst>
                <a:ext uri="{FF2B5EF4-FFF2-40B4-BE49-F238E27FC236}">
                  <a16:creationId xmlns:a16="http://schemas.microsoft.com/office/drawing/2014/main" id="{3EA8F9D1-58C5-4B9B-9252-4AEB5ADD3F85}"/>
                </a:ext>
              </a:extLst>
            </p:cNvPr>
            <p:cNvSpPr/>
            <p:nvPr/>
          </p:nvSpPr>
          <p:spPr>
            <a:xfrm>
              <a:off x="7026013" y="1928825"/>
              <a:ext cx="177550" cy="483975"/>
            </a:xfrm>
            <a:custGeom>
              <a:avLst/>
              <a:gdLst/>
              <a:ahLst/>
              <a:cxnLst/>
              <a:rect l="l" t="t" r="r" b="b"/>
              <a:pathLst>
                <a:path w="7102" h="19359" extrusionOk="0">
                  <a:moveTo>
                    <a:pt x="1210" y="0"/>
                  </a:moveTo>
                  <a:lnTo>
                    <a:pt x="1210" y="0"/>
                  </a:lnTo>
                  <a:cubicBezTo>
                    <a:pt x="1" y="9890"/>
                    <a:pt x="4209" y="19359"/>
                    <a:pt x="4209" y="19359"/>
                  </a:cubicBezTo>
                  <a:lnTo>
                    <a:pt x="6260" y="18570"/>
                  </a:lnTo>
                  <a:cubicBezTo>
                    <a:pt x="7102" y="686"/>
                    <a:pt x="1212" y="0"/>
                    <a:pt x="1210" y="0"/>
                  </a:cubicBezTo>
                  <a:close/>
                </a:path>
              </a:pathLst>
            </a:custGeom>
            <a:solidFill>
              <a:srgbClr val="CDE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976;p35">
              <a:extLst>
                <a:ext uri="{FF2B5EF4-FFF2-40B4-BE49-F238E27FC236}">
                  <a16:creationId xmlns:a16="http://schemas.microsoft.com/office/drawing/2014/main" id="{99A5F1E5-ADF8-42D8-B144-A7F8ADF89046}"/>
                </a:ext>
              </a:extLst>
            </p:cNvPr>
            <p:cNvSpPr/>
            <p:nvPr/>
          </p:nvSpPr>
          <p:spPr>
            <a:xfrm>
              <a:off x="7114138" y="1769700"/>
              <a:ext cx="326150" cy="628625"/>
            </a:xfrm>
            <a:custGeom>
              <a:avLst/>
              <a:gdLst/>
              <a:ahLst/>
              <a:cxnLst/>
              <a:rect l="l" t="t" r="r" b="b"/>
              <a:pathLst>
                <a:path w="13046" h="25145" extrusionOk="0">
                  <a:moveTo>
                    <a:pt x="6155" y="0"/>
                  </a:moveTo>
                  <a:lnTo>
                    <a:pt x="6155" y="0"/>
                  </a:lnTo>
                  <a:cubicBezTo>
                    <a:pt x="0" y="11520"/>
                    <a:pt x="684" y="25145"/>
                    <a:pt x="684" y="25145"/>
                  </a:cubicBezTo>
                  <a:lnTo>
                    <a:pt x="3525" y="25145"/>
                  </a:lnTo>
                  <a:cubicBezTo>
                    <a:pt x="13045" y="3632"/>
                    <a:pt x="6156" y="1"/>
                    <a:pt x="6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977;p35">
              <a:extLst>
                <a:ext uri="{FF2B5EF4-FFF2-40B4-BE49-F238E27FC236}">
                  <a16:creationId xmlns:a16="http://schemas.microsoft.com/office/drawing/2014/main" id="{99FB5231-4E8B-448A-A465-252DDC4A7D01}"/>
                </a:ext>
              </a:extLst>
            </p:cNvPr>
            <p:cNvSpPr/>
            <p:nvPr/>
          </p:nvSpPr>
          <p:spPr>
            <a:xfrm>
              <a:off x="7181188" y="1814400"/>
              <a:ext cx="265675" cy="619450"/>
            </a:xfrm>
            <a:custGeom>
              <a:avLst/>
              <a:gdLst/>
              <a:ahLst/>
              <a:cxnLst/>
              <a:rect l="l" t="t" r="r" b="b"/>
              <a:pathLst>
                <a:path w="10627" h="24778" extrusionOk="0">
                  <a:moveTo>
                    <a:pt x="10627" y="1"/>
                  </a:moveTo>
                  <a:cubicBezTo>
                    <a:pt x="10625" y="2"/>
                    <a:pt x="579" y="9944"/>
                    <a:pt x="1" y="23357"/>
                  </a:cubicBezTo>
                  <a:lnTo>
                    <a:pt x="3473" y="24777"/>
                  </a:lnTo>
                  <a:cubicBezTo>
                    <a:pt x="3473" y="24777"/>
                    <a:pt x="10574" y="17781"/>
                    <a:pt x="10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978;p35">
              <a:extLst>
                <a:ext uri="{FF2B5EF4-FFF2-40B4-BE49-F238E27FC236}">
                  <a16:creationId xmlns:a16="http://schemas.microsoft.com/office/drawing/2014/main" id="{87953BAF-4BA7-47CE-9089-463506EB9836}"/>
                </a:ext>
              </a:extLst>
            </p:cNvPr>
            <p:cNvSpPr/>
            <p:nvPr/>
          </p:nvSpPr>
          <p:spPr>
            <a:xfrm>
              <a:off x="7191713" y="2019350"/>
              <a:ext cx="331450" cy="414500"/>
            </a:xfrm>
            <a:custGeom>
              <a:avLst/>
              <a:gdLst/>
              <a:ahLst/>
              <a:cxnLst/>
              <a:rect l="l" t="t" r="r" b="b"/>
              <a:pathLst>
                <a:path w="13258" h="16580" extrusionOk="0">
                  <a:moveTo>
                    <a:pt x="12948" y="0"/>
                  </a:moveTo>
                  <a:cubicBezTo>
                    <a:pt x="5478" y="0"/>
                    <a:pt x="1" y="14896"/>
                    <a:pt x="1" y="14896"/>
                  </a:cubicBezTo>
                  <a:lnTo>
                    <a:pt x="3052" y="16579"/>
                  </a:lnTo>
                  <a:cubicBezTo>
                    <a:pt x="11521" y="12055"/>
                    <a:pt x="13257" y="9"/>
                    <a:pt x="13257" y="9"/>
                  </a:cubicBezTo>
                  <a:cubicBezTo>
                    <a:pt x="13154" y="3"/>
                    <a:pt x="13051" y="0"/>
                    <a:pt x="12948" y="0"/>
                  </a:cubicBezTo>
                  <a:close/>
                </a:path>
              </a:pathLst>
            </a:custGeom>
            <a:solidFill>
              <a:srgbClr val="CDE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979;p35">
              <a:extLst>
                <a:ext uri="{FF2B5EF4-FFF2-40B4-BE49-F238E27FC236}">
                  <a16:creationId xmlns:a16="http://schemas.microsoft.com/office/drawing/2014/main" id="{F4BF02C4-4633-4C51-840A-514D83A32A16}"/>
                </a:ext>
              </a:extLst>
            </p:cNvPr>
            <p:cNvSpPr/>
            <p:nvPr/>
          </p:nvSpPr>
          <p:spPr>
            <a:xfrm>
              <a:off x="7018113" y="2296550"/>
              <a:ext cx="148650" cy="109675"/>
            </a:xfrm>
            <a:custGeom>
              <a:avLst/>
              <a:gdLst/>
              <a:ahLst/>
              <a:cxnLst/>
              <a:rect l="l" t="t" r="r" b="b"/>
              <a:pathLst>
                <a:path w="5946" h="4387" extrusionOk="0">
                  <a:moveTo>
                    <a:pt x="876" y="1"/>
                  </a:moveTo>
                  <a:cubicBezTo>
                    <a:pt x="307" y="1"/>
                    <a:pt x="1" y="178"/>
                    <a:pt x="1" y="178"/>
                  </a:cubicBezTo>
                  <a:cubicBezTo>
                    <a:pt x="1842" y="3387"/>
                    <a:pt x="4420" y="4387"/>
                    <a:pt x="4420" y="4387"/>
                  </a:cubicBezTo>
                  <a:lnTo>
                    <a:pt x="5945" y="3387"/>
                  </a:lnTo>
                  <a:cubicBezTo>
                    <a:pt x="3617" y="526"/>
                    <a:pt x="1856" y="1"/>
                    <a:pt x="876" y="1"/>
                  </a:cubicBezTo>
                  <a:close/>
                </a:path>
              </a:pathLst>
            </a:custGeom>
            <a:solidFill>
              <a:srgbClr val="CDE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980;p35">
              <a:extLst>
                <a:ext uri="{FF2B5EF4-FFF2-40B4-BE49-F238E27FC236}">
                  <a16:creationId xmlns:a16="http://schemas.microsoft.com/office/drawing/2014/main" id="{9F72B127-1F3E-421A-830E-F7383BCD69DF}"/>
                </a:ext>
              </a:extLst>
            </p:cNvPr>
            <p:cNvSpPr/>
            <p:nvPr/>
          </p:nvSpPr>
          <p:spPr>
            <a:xfrm>
              <a:off x="7248263" y="2334550"/>
              <a:ext cx="198600" cy="103250"/>
            </a:xfrm>
            <a:custGeom>
              <a:avLst/>
              <a:gdLst/>
              <a:ahLst/>
              <a:cxnLst/>
              <a:rect l="l" t="t" r="r" b="b"/>
              <a:pathLst>
                <a:path w="7944" h="4130" extrusionOk="0">
                  <a:moveTo>
                    <a:pt x="5871" y="1"/>
                  </a:moveTo>
                  <a:cubicBezTo>
                    <a:pt x="4415" y="1"/>
                    <a:pt x="2319" y="505"/>
                    <a:pt x="1" y="2656"/>
                  </a:cubicBezTo>
                  <a:lnTo>
                    <a:pt x="1631" y="4129"/>
                  </a:lnTo>
                  <a:cubicBezTo>
                    <a:pt x="1631" y="4129"/>
                    <a:pt x="5524" y="1236"/>
                    <a:pt x="7944" y="394"/>
                  </a:cubicBezTo>
                  <a:cubicBezTo>
                    <a:pt x="7944" y="394"/>
                    <a:pt x="7157" y="1"/>
                    <a:pt x="5871" y="1"/>
                  </a:cubicBezTo>
                  <a:close/>
                </a:path>
              </a:pathLst>
            </a:custGeom>
            <a:solidFill>
              <a:srgbClr val="CDEF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981;p35">
              <a:extLst>
                <a:ext uri="{FF2B5EF4-FFF2-40B4-BE49-F238E27FC236}">
                  <a16:creationId xmlns:a16="http://schemas.microsoft.com/office/drawing/2014/main" id="{E1B7BA9C-07D7-474E-AE15-7C6F02C80E28}"/>
                </a:ext>
              </a:extLst>
            </p:cNvPr>
            <p:cNvSpPr/>
            <p:nvPr/>
          </p:nvSpPr>
          <p:spPr>
            <a:xfrm>
              <a:off x="6787988" y="2368850"/>
              <a:ext cx="740425" cy="730050"/>
            </a:xfrm>
            <a:custGeom>
              <a:avLst/>
              <a:gdLst/>
              <a:ahLst/>
              <a:cxnLst/>
              <a:rect l="l" t="t" r="r" b="b"/>
              <a:pathLst>
                <a:path w="29617" h="29202" extrusionOk="0">
                  <a:moveTo>
                    <a:pt x="15223" y="1"/>
                  </a:moveTo>
                  <a:cubicBezTo>
                    <a:pt x="8794" y="1"/>
                    <a:pt x="2930" y="4945"/>
                    <a:pt x="1526" y="12016"/>
                  </a:cubicBezTo>
                  <a:cubicBezTo>
                    <a:pt x="0" y="19906"/>
                    <a:pt x="4629" y="27534"/>
                    <a:pt x="11941" y="28954"/>
                  </a:cubicBezTo>
                  <a:cubicBezTo>
                    <a:pt x="12775" y="29121"/>
                    <a:pt x="13606" y="29202"/>
                    <a:pt x="14427" y="29202"/>
                  </a:cubicBezTo>
                  <a:cubicBezTo>
                    <a:pt x="20855" y="29202"/>
                    <a:pt x="26639" y="24267"/>
                    <a:pt x="28038" y="17224"/>
                  </a:cubicBezTo>
                  <a:cubicBezTo>
                    <a:pt x="29617" y="9280"/>
                    <a:pt x="24935" y="1705"/>
                    <a:pt x="17623" y="232"/>
                  </a:cubicBezTo>
                  <a:cubicBezTo>
                    <a:pt x="16819" y="76"/>
                    <a:pt x="16017" y="1"/>
                    <a:pt x="15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982;p35">
              <a:extLst>
                <a:ext uri="{FF2B5EF4-FFF2-40B4-BE49-F238E27FC236}">
                  <a16:creationId xmlns:a16="http://schemas.microsoft.com/office/drawing/2014/main" id="{6DFB24A8-970A-46ED-A2DB-2A1D2E3C759E}"/>
                </a:ext>
              </a:extLst>
            </p:cNvPr>
            <p:cNvSpPr/>
            <p:nvPr/>
          </p:nvSpPr>
          <p:spPr>
            <a:xfrm>
              <a:off x="6745888" y="2345700"/>
              <a:ext cx="816725" cy="778575"/>
            </a:xfrm>
            <a:custGeom>
              <a:avLst/>
              <a:gdLst/>
              <a:ahLst/>
              <a:cxnLst/>
              <a:rect l="l" t="t" r="r" b="b"/>
              <a:pathLst>
                <a:path w="32669" h="31143" extrusionOk="0">
                  <a:moveTo>
                    <a:pt x="15098" y="1158"/>
                  </a:moveTo>
                  <a:cubicBezTo>
                    <a:pt x="14625" y="1842"/>
                    <a:pt x="14204" y="2579"/>
                    <a:pt x="13731" y="3262"/>
                  </a:cubicBezTo>
                  <a:cubicBezTo>
                    <a:pt x="13152" y="3210"/>
                    <a:pt x="12521" y="3210"/>
                    <a:pt x="11889" y="3210"/>
                  </a:cubicBezTo>
                  <a:cubicBezTo>
                    <a:pt x="12415" y="2526"/>
                    <a:pt x="12941" y="1895"/>
                    <a:pt x="13520" y="1263"/>
                  </a:cubicBezTo>
                  <a:cubicBezTo>
                    <a:pt x="14046" y="1158"/>
                    <a:pt x="14572" y="1158"/>
                    <a:pt x="15098" y="1158"/>
                  </a:cubicBezTo>
                  <a:close/>
                  <a:moveTo>
                    <a:pt x="13152" y="1263"/>
                  </a:moveTo>
                  <a:lnTo>
                    <a:pt x="13152" y="1263"/>
                  </a:lnTo>
                  <a:cubicBezTo>
                    <a:pt x="12573" y="1895"/>
                    <a:pt x="11995" y="2526"/>
                    <a:pt x="11469" y="3210"/>
                  </a:cubicBezTo>
                  <a:cubicBezTo>
                    <a:pt x="10837" y="3210"/>
                    <a:pt x="10206" y="3262"/>
                    <a:pt x="9575" y="3315"/>
                  </a:cubicBezTo>
                  <a:cubicBezTo>
                    <a:pt x="10206" y="2684"/>
                    <a:pt x="10837" y="2105"/>
                    <a:pt x="11521" y="1579"/>
                  </a:cubicBezTo>
                  <a:cubicBezTo>
                    <a:pt x="12047" y="1421"/>
                    <a:pt x="12573" y="1369"/>
                    <a:pt x="13152" y="1263"/>
                  </a:cubicBezTo>
                  <a:close/>
                  <a:moveTo>
                    <a:pt x="15467" y="1158"/>
                  </a:moveTo>
                  <a:cubicBezTo>
                    <a:pt x="15993" y="1158"/>
                    <a:pt x="16519" y="1211"/>
                    <a:pt x="16992" y="1263"/>
                  </a:cubicBezTo>
                  <a:cubicBezTo>
                    <a:pt x="16676" y="2000"/>
                    <a:pt x="16308" y="2789"/>
                    <a:pt x="15993" y="3525"/>
                  </a:cubicBezTo>
                  <a:cubicBezTo>
                    <a:pt x="15414" y="3420"/>
                    <a:pt x="14783" y="3368"/>
                    <a:pt x="14151" y="3315"/>
                  </a:cubicBezTo>
                  <a:cubicBezTo>
                    <a:pt x="14572" y="2579"/>
                    <a:pt x="14993" y="1842"/>
                    <a:pt x="15467" y="1158"/>
                  </a:cubicBezTo>
                  <a:close/>
                  <a:moveTo>
                    <a:pt x="17360" y="1316"/>
                  </a:moveTo>
                  <a:cubicBezTo>
                    <a:pt x="17886" y="1369"/>
                    <a:pt x="18360" y="1474"/>
                    <a:pt x="18886" y="1632"/>
                  </a:cubicBezTo>
                  <a:cubicBezTo>
                    <a:pt x="18623" y="2368"/>
                    <a:pt x="18412" y="3157"/>
                    <a:pt x="18202" y="3999"/>
                  </a:cubicBezTo>
                  <a:cubicBezTo>
                    <a:pt x="17571" y="3841"/>
                    <a:pt x="16992" y="3683"/>
                    <a:pt x="16413" y="3578"/>
                  </a:cubicBezTo>
                  <a:cubicBezTo>
                    <a:pt x="16676" y="2842"/>
                    <a:pt x="17045" y="2053"/>
                    <a:pt x="17360" y="1316"/>
                  </a:cubicBezTo>
                  <a:close/>
                  <a:moveTo>
                    <a:pt x="19201" y="1684"/>
                  </a:moveTo>
                  <a:cubicBezTo>
                    <a:pt x="19728" y="1842"/>
                    <a:pt x="20201" y="2000"/>
                    <a:pt x="20674" y="2158"/>
                  </a:cubicBezTo>
                  <a:cubicBezTo>
                    <a:pt x="20569" y="2999"/>
                    <a:pt x="20464" y="3788"/>
                    <a:pt x="20359" y="4578"/>
                  </a:cubicBezTo>
                  <a:cubicBezTo>
                    <a:pt x="19780" y="4420"/>
                    <a:pt x="19149" y="4209"/>
                    <a:pt x="18570" y="4052"/>
                  </a:cubicBezTo>
                  <a:cubicBezTo>
                    <a:pt x="18781" y="3262"/>
                    <a:pt x="18991" y="2473"/>
                    <a:pt x="19201" y="1684"/>
                  </a:cubicBezTo>
                  <a:close/>
                  <a:moveTo>
                    <a:pt x="20990" y="2316"/>
                  </a:moveTo>
                  <a:cubicBezTo>
                    <a:pt x="21516" y="2526"/>
                    <a:pt x="21990" y="2736"/>
                    <a:pt x="22463" y="2947"/>
                  </a:cubicBezTo>
                  <a:cubicBezTo>
                    <a:pt x="22463" y="3788"/>
                    <a:pt x="22463" y="4578"/>
                    <a:pt x="22463" y="5419"/>
                  </a:cubicBezTo>
                  <a:cubicBezTo>
                    <a:pt x="21884" y="5156"/>
                    <a:pt x="21306" y="4946"/>
                    <a:pt x="20727" y="4735"/>
                  </a:cubicBezTo>
                  <a:cubicBezTo>
                    <a:pt x="20832" y="3946"/>
                    <a:pt x="20937" y="3105"/>
                    <a:pt x="20990" y="2316"/>
                  </a:cubicBezTo>
                  <a:close/>
                  <a:moveTo>
                    <a:pt x="11100" y="3631"/>
                  </a:moveTo>
                  <a:cubicBezTo>
                    <a:pt x="10627" y="4315"/>
                    <a:pt x="10101" y="4998"/>
                    <a:pt x="9627" y="5682"/>
                  </a:cubicBezTo>
                  <a:cubicBezTo>
                    <a:pt x="8943" y="5630"/>
                    <a:pt x="8207" y="5577"/>
                    <a:pt x="7523" y="5577"/>
                  </a:cubicBezTo>
                  <a:cubicBezTo>
                    <a:pt x="7997" y="4946"/>
                    <a:pt x="8575" y="4315"/>
                    <a:pt x="9154" y="3736"/>
                  </a:cubicBezTo>
                  <a:cubicBezTo>
                    <a:pt x="9838" y="3683"/>
                    <a:pt x="10469" y="3631"/>
                    <a:pt x="11100" y="3631"/>
                  </a:cubicBezTo>
                  <a:close/>
                  <a:moveTo>
                    <a:pt x="11574" y="3683"/>
                  </a:moveTo>
                  <a:cubicBezTo>
                    <a:pt x="12205" y="3683"/>
                    <a:pt x="12836" y="3683"/>
                    <a:pt x="13468" y="3736"/>
                  </a:cubicBezTo>
                  <a:cubicBezTo>
                    <a:pt x="13047" y="4472"/>
                    <a:pt x="12626" y="5209"/>
                    <a:pt x="12258" y="5998"/>
                  </a:cubicBezTo>
                  <a:cubicBezTo>
                    <a:pt x="11521" y="5893"/>
                    <a:pt x="10837" y="5787"/>
                    <a:pt x="10101" y="5735"/>
                  </a:cubicBezTo>
                  <a:cubicBezTo>
                    <a:pt x="10574" y="5051"/>
                    <a:pt x="11048" y="4367"/>
                    <a:pt x="11574" y="3683"/>
                  </a:cubicBezTo>
                  <a:close/>
                  <a:moveTo>
                    <a:pt x="22779" y="3157"/>
                  </a:moveTo>
                  <a:cubicBezTo>
                    <a:pt x="23252" y="3368"/>
                    <a:pt x="23725" y="3683"/>
                    <a:pt x="24199" y="3946"/>
                  </a:cubicBezTo>
                  <a:cubicBezTo>
                    <a:pt x="24304" y="4788"/>
                    <a:pt x="24462" y="5577"/>
                    <a:pt x="24515" y="6366"/>
                  </a:cubicBezTo>
                  <a:cubicBezTo>
                    <a:pt x="23989" y="6103"/>
                    <a:pt x="23410" y="5840"/>
                    <a:pt x="22831" y="5577"/>
                  </a:cubicBezTo>
                  <a:cubicBezTo>
                    <a:pt x="22831" y="4735"/>
                    <a:pt x="22831" y="3946"/>
                    <a:pt x="22779" y="3157"/>
                  </a:cubicBezTo>
                  <a:close/>
                  <a:moveTo>
                    <a:pt x="13888" y="3788"/>
                  </a:moveTo>
                  <a:cubicBezTo>
                    <a:pt x="14520" y="3841"/>
                    <a:pt x="15151" y="3946"/>
                    <a:pt x="15782" y="4052"/>
                  </a:cubicBezTo>
                  <a:cubicBezTo>
                    <a:pt x="15414" y="4841"/>
                    <a:pt x="15098" y="5630"/>
                    <a:pt x="14835" y="6419"/>
                  </a:cubicBezTo>
                  <a:cubicBezTo>
                    <a:pt x="14099" y="6261"/>
                    <a:pt x="13415" y="6156"/>
                    <a:pt x="12731" y="6050"/>
                  </a:cubicBezTo>
                  <a:cubicBezTo>
                    <a:pt x="13099" y="5261"/>
                    <a:pt x="13468" y="4525"/>
                    <a:pt x="13888" y="3788"/>
                  </a:cubicBezTo>
                  <a:close/>
                  <a:moveTo>
                    <a:pt x="16203" y="4104"/>
                  </a:moveTo>
                  <a:cubicBezTo>
                    <a:pt x="16782" y="4262"/>
                    <a:pt x="17413" y="4367"/>
                    <a:pt x="18044" y="4525"/>
                  </a:cubicBezTo>
                  <a:cubicBezTo>
                    <a:pt x="17781" y="5314"/>
                    <a:pt x="17571" y="6103"/>
                    <a:pt x="17360" y="6945"/>
                  </a:cubicBezTo>
                  <a:cubicBezTo>
                    <a:pt x="16676" y="6787"/>
                    <a:pt x="15993" y="6629"/>
                    <a:pt x="15309" y="6471"/>
                  </a:cubicBezTo>
                  <a:cubicBezTo>
                    <a:pt x="15572" y="5682"/>
                    <a:pt x="15887" y="4893"/>
                    <a:pt x="16203" y="4104"/>
                  </a:cubicBezTo>
                  <a:close/>
                  <a:moveTo>
                    <a:pt x="24515" y="4157"/>
                  </a:moveTo>
                  <a:lnTo>
                    <a:pt x="24515" y="4157"/>
                  </a:lnTo>
                  <a:cubicBezTo>
                    <a:pt x="24988" y="4472"/>
                    <a:pt x="25409" y="4788"/>
                    <a:pt x="25882" y="5156"/>
                  </a:cubicBezTo>
                  <a:cubicBezTo>
                    <a:pt x="26145" y="5945"/>
                    <a:pt x="26356" y="6734"/>
                    <a:pt x="26566" y="7471"/>
                  </a:cubicBezTo>
                  <a:cubicBezTo>
                    <a:pt x="26040" y="7155"/>
                    <a:pt x="25461" y="6840"/>
                    <a:pt x="24935" y="6577"/>
                  </a:cubicBezTo>
                  <a:cubicBezTo>
                    <a:pt x="24778" y="5787"/>
                    <a:pt x="24672" y="4946"/>
                    <a:pt x="24515" y="4157"/>
                  </a:cubicBezTo>
                  <a:close/>
                  <a:moveTo>
                    <a:pt x="18412" y="4630"/>
                  </a:moveTo>
                  <a:cubicBezTo>
                    <a:pt x="19044" y="4788"/>
                    <a:pt x="19622" y="4946"/>
                    <a:pt x="20254" y="5156"/>
                  </a:cubicBezTo>
                  <a:lnTo>
                    <a:pt x="19885" y="7576"/>
                  </a:lnTo>
                  <a:cubicBezTo>
                    <a:pt x="19201" y="7418"/>
                    <a:pt x="18518" y="7208"/>
                    <a:pt x="17834" y="7050"/>
                  </a:cubicBezTo>
                  <a:cubicBezTo>
                    <a:pt x="18044" y="6208"/>
                    <a:pt x="18255" y="5419"/>
                    <a:pt x="18412" y="4630"/>
                  </a:cubicBezTo>
                  <a:close/>
                  <a:moveTo>
                    <a:pt x="7155" y="5998"/>
                  </a:moveTo>
                  <a:cubicBezTo>
                    <a:pt x="7891" y="6050"/>
                    <a:pt x="8628" y="6103"/>
                    <a:pt x="9312" y="6156"/>
                  </a:cubicBezTo>
                  <a:cubicBezTo>
                    <a:pt x="8891" y="6892"/>
                    <a:pt x="8470" y="7576"/>
                    <a:pt x="8049" y="8312"/>
                  </a:cubicBezTo>
                  <a:cubicBezTo>
                    <a:pt x="7260" y="8207"/>
                    <a:pt x="6471" y="8102"/>
                    <a:pt x="5682" y="7997"/>
                  </a:cubicBezTo>
                  <a:cubicBezTo>
                    <a:pt x="6155" y="7313"/>
                    <a:pt x="6629" y="6682"/>
                    <a:pt x="7155" y="5998"/>
                  </a:cubicBezTo>
                  <a:close/>
                  <a:moveTo>
                    <a:pt x="20674" y="5314"/>
                  </a:moveTo>
                  <a:cubicBezTo>
                    <a:pt x="21253" y="5524"/>
                    <a:pt x="21832" y="5735"/>
                    <a:pt x="22410" y="5945"/>
                  </a:cubicBezTo>
                  <a:cubicBezTo>
                    <a:pt x="22410" y="6787"/>
                    <a:pt x="22410" y="7576"/>
                    <a:pt x="22358" y="8365"/>
                  </a:cubicBezTo>
                  <a:cubicBezTo>
                    <a:pt x="21674" y="8155"/>
                    <a:pt x="20990" y="7944"/>
                    <a:pt x="20306" y="7734"/>
                  </a:cubicBezTo>
                  <a:cubicBezTo>
                    <a:pt x="20464" y="6945"/>
                    <a:pt x="20569" y="6103"/>
                    <a:pt x="20674" y="5314"/>
                  </a:cubicBezTo>
                  <a:close/>
                  <a:moveTo>
                    <a:pt x="26198" y="5419"/>
                  </a:moveTo>
                  <a:lnTo>
                    <a:pt x="26198" y="5419"/>
                  </a:lnTo>
                  <a:cubicBezTo>
                    <a:pt x="26671" y="5735"/>
                    <a:pt x="27092" y="6156"/>
                    <a:pt x="27566" y="6524"/>
                  </a:cubicBezTo>
                  <a:cubicBezTo>
                    <a:pt x="27934" y="7313"/>
                    <a:pt x="28302" y="8049"/>
                    <a:pt x="28618" y="8733"/>
                  </a:cubicBezTo>
                  <a:cubicBezTo>
                    <a:pt x="28092" y="8418"/>
                    <a:pt x="27513" y="8049"/>
                    <a:pt x="26987" y="7734"/>
                  </a:cubicBezTo>
                  <a:cubicBezTo>
                    <a:pt x="26724" y="6945"/>
                    <a:pt x="26461" y="6156"/>
                    <a:pt x="26198" y="5419"/>
                  </a:cubicBezTo>
                  <a:close/>
                  <a:moveTo>
                    <a:pt x="9838" y="6208"/>
                  </a:moveTo>
                  <a:cubicBezTo>
                    <a:pt x="10574" y="6314"/>
                    <a:pt x="11258" y="6366"/>
                    <a:pt x="11995" y="6471"/>
                  </a:cubicBezTo>
                  <a:cubicBezTo>
                    <a:pt x="11626" y="7260"/>
                    <a:pt x="11258" y="8049"/>
                    <a:pt x="10890" y="8786"/>
                  </a:cubicBezTo>
                  <a:cubicBezTo>
                    <a:pt x="10153" y="8681"/>
                    <a:pt x="9364" y="8523"/>
                    <a:pt x="8575" y="8418"/>
                  </a:cubicBezTo>
                  <a:cubicBezTo>
                    <a:pt x="8943" y="7681"/>
                    <a:pt x="9364" y="6945"/>
                    <a:pt x="9838" y="6208"/>
                  </a:cubicBezTo>
                  <a:close/>
                  <a:moveTo>
                    <a:pt x="22831" y="6103"/>
                  </a:moveTo>
                  <a:cubicBezTo>
                    <a:pt x="23410" y="6366"/>
                    <a:pt x="24041" y="6629"/>
                    <a:pt x="24620" y="6892"/>
                  </a:cubicBezTo>
                  <a:cubicBezTo>
                    <a:pt x="24672" y="7681"/>
                    <a:pt x="24778" y="8470"/>
                    <a:pt x="24830" y="9259"/>
                  </a:cubicBezTo>
                  <a:cubicBezTo>
                    <a:pt x="24146" y="8996"/>
                    <a:pt x="23462" y="8786"/>
                    <a:pt x="22831" y="8523"/>
                  </a:cubicBezTo>
                  <a:cubicBezTo>
                    <a:pt x="22831" y="7734"/>
                    <a:pt x="22831" y="6945"/>
                    <a:pt x="22831" y="6103"/>
                  </a:cubicBezTo>
                  <a:close/>
                  <a:moveTo>
                    <a:pt x="12468" y="6577"/>
                  </a:moveTo>
                  <a:cubicBezTo>
                    <a:pt x="13204" y="6682"/>
                    <a:pt x="13888" y="6787"/>
                    <a:pt x="14625" y="6945"/>
                  </a:cubicBezTo>
                  <a:cubicBezTo>
                    <a:pt x="14309" y="7734"/>
                    <a:pt x="14046" y="8523"/>
                    <a:pt x="13731" y="9365"/>
                  </a:cubicBezTo>
                  <a:cubicBezTo>
                    <a:pt x="12994" y="9207"/>
                    <a:pt x="12205" y="9049"/>
                    <a:pt x="11416" y="8891"/>
                  </a:cubicBezTo>
                  <a:cubicBezTo>
                    <a:pt x="11784" y="8102"/>
                    <a:pt x="12100" y="7313"/>
                    <a:pt x="12468" y="6577"/>
                  </a:cubicBezTo>
                  <a:close/>
                  <a:moveTo>
                    <a:pt x="15098" y="7050"/>
                  </a:moveTo>
                  <a:cubicBezTo>
                    <a:pt x="15782" y="7155"/>
                    <a:pt x="16519" y="7313"/>
                    <a:pt x="17202" y="7471"/>
                  </a:cubicBezTo>
                  <a:cubicBezTo>
                    <a:pt x="16992" y="8312"/>
                    <a:pt x="16782" y="9154"/>
                    <a:pt x="16571" y="9943"/>
                  </a:cubicBezTo>
                  <a:cubicBezTo>
                    <a:pt x="15835" y="9785"/>
                    <a:pt x="15046" y="9628"/>
                    <a:pt x="14257" y="9470"/>
                  </a:cubicBezTo>
                  <a:cubicBezTo>
                    <a:pt x="14520" y="8628"/>
                    <a:pt x="14835" y="7839"/>
                    <a:pt x="15098" y="7050"/>
                  </a:cubicBezTo>
                  <a:close/>
                  <a:moveTo>
                    <a:pt x="24988" y="7103"/>
                  </a:moveTo>
                  <a:lnTo>
                    <a:pt x="24988" y="7103"/>
                  </a:lnTo>
                  <a:cubicBezTo>
                    <a:pt x="25567" y="7366"/>
                    <a:pt x="26145" y="7681"/>
                    <a:pt x="26724" y="7997"/>
                  </a:cubicBezTo>
                  <a:cubicBezTo>
                    <a:pt x="26934" y="8786"/>
                    <a:pt x="27092" y="9522"/>
                    <a:pt x="27250" y="10259"/>
                  </a:cubicBezTo>
                  <a:cubicBezTo>
                    <a:pt x="26619" y="9996"/>
                    <a:pt x="25935" y="9733"/>
                    <a:pt x="25251" y="9470"/>
                  </a:cubicBezTo>
                  <a:cubicBezTo>
                    <a:pt x="25198" y="8681"/>
                    <a:pt x="25093" y="7892"/>
                    <a:pt x="24988" y="7103"/>
                  </a:cubicBezTo>
                  <a:close/>
                  <a:moveTo>
                    <a:pt x="17676" y="7629"/>
                  </a:moveTo>
                  <a:cubicBezTo>
                    <a:pt x="18412" y="7786"/>
                    <a:pt x="19096" y="7944"/>
                    <a:pt x="19780" y="8155"/>
                  </a:cubicBezTo>
                  <a:cubicBezTo>
                    <a:pt x="19675" y="8996"/>
                    <a:pt x="19517" y="9785"/>
                    <a:pt x="19359" y="10627"/>
                  </a:cubicBezTo>
                  <a:cubicBezTo>
                    <a:pt x="18623" y="10469"/>
                    <a:pt x="17834" y="10259"/>
                    <a:pt x="17097" y="10101"/>
                  </a:cubicBezTo>
                  <a:cubicBezTo>
                    <a:pt x="17308" y="9259"/>
                    <a:pt x="17465" y="8418"/>
                    <a:pt x="17676" y="7629"/>
                  </a:cubicBezTo>
                  <a:close/>
                  <a:moveTo>
                    <a:pt x="5419" y="8418"/>
                  </a:moveTo>
                  <a:cubicBezTo>
                    <a:pt x="6208" y="8576"/>
                    <a:pt x="6997" y="8681"/>
                    <a:pt x="7786" y="8839"/>
                  </a:cubicBezTo>
                  <a:cubicBezTo>
                    <a:pt x="7365" y="9575"/>
                    <a:pt x="7050" y="10311"/>
                    <a:pt x="6681" y="11048"/>
                  </a:cubicBezTo>
                  <a:lnTo>
                    <a:pt x="4209" y="10522"/>
                  </a:lnTo>
                  <a:cubicBezTo>
                    <a:pt x="4577" y="9785"/>
                    <a:pt x="4946" y="9102"/>
                    <a:pt x="5419" y="8418"/>
                  </a:cubicBezTo>
                  <a:close/>
                  <a:moveTo>
                    <a:pt x="20254" y="8312"/>
                  </a:moveTo>
                  <a:cubicBezTo>
                    <a:pt x="20937" y="8470"/>
                    <a:pt x="21621" y="8733"/>
                    <a:pt x="22305" y="8944"/>
                  </a:cubicBezTo>
                  <a:cubicBezTo>
                    <a:pt x="22305" y="9733"/>
                    <a:pt x="22200" y="10522"/>
                    <a:pt x="22147" y="11364"/>
                  </a:cubicBezTo>
                  <a:cubicBezTo>
                    <a:pt x="21411" y="11153"/>
                    <a:pt x="20674" y="10943"/>
                    <a:pt x="19885" y="10785"/>
                  </a:cubicBezTo>
                  <a:cubicBezTo>
                    <a:pt x="20043" y="9943"/>
                    <a:pt x="20148" y="9102"/>
                    <a:pt x="20254" y="8312"/>
                  </a:cubicBezTo>
                  <a:close/>
                  <a:moveTo>
                    <a:pt x="27145" y="8207"/>
                  </a:moveTo>
                  <a:lnTo>
                    <a:pt x="27145" y="8207"/>
                  </a:lnTo>
                  <a:cubicBezTo>
                    <a:pt x="27671" y="8576"/>
                    <a:pt x="28250" y="8891"/>
                    <a:pt x="28828" y="9259"/>
                  </a:cubicBezTo>
                  <a:cubicBezTo>
                    <a:pt x="29144" y="9943"/>
                    <a:pt x="29407" y="10680"/>
                    <a:pt x="29670" y="11364"/>
                  </a:cubicBezTo>
                  <a:cubicBezTo>
                    <a:pt x="29039" y="11048"/>
                    <a:pt x="28355" y="10732"/>
                    <a:pt x="27723" y="10469"/>
                  </a:cubicBezTo>
                  <a:cubicBezTo>
                    <a:pt x="27513" y="9733"/>
                    <a:pt x="27355" y="8996"/>
                    <a:pt x="27145" y="8207"/>
                  </a:cubicBezTo>
                  <a:close/>
                  <a:moveTo>
                    <a:pt x="8312" y="8891"/>
                  </a:moveTo>
                  <a:cubicBezTo>
                    <a:pt x="9101" y="9049"/>
                    <a:pt x="9890" y="9207"/>
                    <a:pt x="10679" y="9365"/>
                  </a:cubicBezTo>
                  <a:cubicBezTo>
                    <a:pt x="10364" y="10101"/>
                    <a:pt x="10048" y="10943"/>
                    <a:pt x="9733" y="11732"/>
                  </a:cubicBezTo>
                  <a:cubicBezTo>
                    <a:pt x="8891" y="11521"/>
                    <a:pt x="8102" y="11364"/>
                    <a:pt x="7260" y="11206"/>
                  </a:cubicBezTo>
                  <a:cubicBezTo>
                    <a:pt x="7576" y="10417"/>
                    <a:pt x="7944" y="9680"/>
                    <a:pt x="8312" y="8891"/>
                  </a:cubicBezTo>
                  <a:close/>
                  <a:moveTo>
                    <a:pt x="22779" y="9102"/>
                  </a:moveTo>
                  <a:cubicBezTo>
                    <a:pt x="23462" y="9312"/>
                    <a:pt x="24146" y="9575"/>
                    <a:pt x="24830" y="9785"/>
                  </a:cubicBezTo>
                  <a:cubicBezTo>
                    <a:pt x="24883" y="10575"/>
                    <a:pt x="24935" y="11364"/>
                    <a:pt x="24935" y="12153"/>
                  </a:cubicBezTo>
                  <a:cubicBezTo>
                    <a:pt x="24199" y="11942"/>
                    <a:pt x="23462" y="11732"/>
                    <a:pt x="22673" y="11521"/>
                  </a:cubicBezTo>
                  <a:cubicBezTo>
                    <a:pt x="22726" y="10680"/>
                    <a:pt x="22779" y="9891"/>
                    <a:pt x="22779" y="9102"/>
                  </a:cubicBezTo>
                  <a:close/>
                  <a:moveTo>
                    <a:pt x="11206" y="9470"/>
                  </a:moveTo>
                  <a:cubicBezTo>
                    <a:pt x="11995" y="9575"/>
                    <a:pt x="12784" y="9733"/>
                    <a:pt x="13573" y="9891"/>
                  </a:cubicBezTo>
                  <a:cubicBezTo>
                    <a:pt x="13310" y="10732"/>
                    <a:pt x="13047" y="11574"/>
                    <a:pt x="12784" y="12416"/>
                  </a:cubicBezTo>
                  <a:cubicBezTo>
                    <a:pt x="11942" y="12205"/>
                    <a:pt x="11100" y="12047"/>
                    <a:pt x="10311" y="11890"/>
                  </a:cubicBezTo>
                  <a:cubicBezTo>
                    <a:pt x="10574" y="11048"/>
                    <a:pt x="10890" y="10259"/>
                    <a:pt x="11206" y="9470"/>
                  </a:cubicBezTo>
                  <a:close/>
                  <a:moveTo>
                    <a:pt x="25304" y="9996"/>
                  </a:moveTo>
                  <a:cubicBezTo>
                    <a:pt x="25987" y="10259"/>
                    <a:pt x="26671" y="10522"/>
                    <a:pt x="27355" y="10785"/>
                  </a:cubicBezTo>
                  <a:cubicBezTo>
                    <a:pt x="27513" y="11521"/>
                    <a:pt x="27618" y="12258"/>
                    <a:pt x="27723" y="12994"/>
                  </a:cubicBezTo>
                  <a:cubicBezTo>
                    <a:pt x="26987" y="12731"/>
                    <a:pt x="26198" y="12521"/>
                    <a:pt x="25461" y="12310"/>
                  </a:cubicBezTo>
                  <a:cubicBezTo>
                    <a:pt x="25409" y="11521"/>
                    <a:pt x="25356" y="10732"/>
                    <a:pt x="25304" y="9996"/>
                  </a:cubicBezTo>
                  <a:close/>
                  <a:moveTo>
                    <a:pt x="14099" y="10048"/>
                  </a:moveTo>
                  <a:cubicBezTo>
                    <a:pt x="14888" y="10206"/>
                    <a:pt x="15624" y="10364"/>
                    <a:pt x="16413" y="10522"/>
                  </a:cubicBezTo>
                  <a:cubicBezTo>
                    <a:pt x="16203" y="11364"/>
                    <a:pt x="16045" y="12205"/>
                    <a:pt x="15835" y="13047"/>
                  </a:cubicBezTo>
                  <a:cubicBezTo>
                    <a:pt x="14993" y="12889"/>
                    <a:pt x="14151" y="12679"/>
                    <a:pt x="13362" y="12521"/>
                  </a:cubicBezTo>
                  <a:cubicBezTo>
                    <a:pt x="13573" y="11679"/>
                    <a:pt x="13836" y="10838"/>
                    <a:pt x="14099" y="10048"/>
                  </a:cubicBezTo>
                  <a:close/>
                  <a:moveTo>
                    <a:pt x="16939" y="10680"/>
                  </a:moveTo>
                  <a:cubicBezTo>
                    <a:pt x="17729" y="10838"/>
                    <a:pt x="18518" y="10995"/>
                    <a:pt x="19307" y="11206"/>
                  </a:cubicBezTo>
                  <a:cubicBezTo>
                    <a:pt x="19149" y="12047"/>
                    <a:pt x="18991" y="12889"/>
                    <a:pt x="18886" y="13731"/>
                  </a:cubicBezTo>
                  <a:cubicBezTo>
                    <a:pt x="18044" y="13520"/>
                    <a:pt x="17202" y="13363"/>
                    <a:pt x="16361" y="13205"/>
                  </a:cubicBezTo>
                  <a:cubicBezTo>
                    <a:pt x="16571" y="12310"/>
                    <a:pt x="16782" y="11469"/>
                    <a:pt x="16939" y="10680"/>
                  </a:cubicBezTo>
                  <a:close/>
                  <a:moveTo>
                    <a:pt x="27829" y="10943"/>
                  </a:moveTo>
                  <a:lnTo>
                    <a:pt x="27829" y="10943"/>
                  </a:lnTo>
                  <a:cubicBezTo>
                    <a:pt x="28513" y="11258"/>
                    <a:pt x="29196" y="11521"/>
                    <a:pt x="29828" y="11837"/>
                  </a:cubicBezTo>
                  <a:cubicBezTo>
                    <a:pt x="30091" y="12521"/>
                    <a:pt x="30301" y="13205"/>
                    <a:pt x="30459" y="13836"/>
                  </a:cubicBezTo>
                  <a:cubicBezTo>
                    <a:pt x="29722" y="13626"/>
                    <a:pt x="28986" y="13363"/>
                    <a:pt x="28197" y="13152"/>
                  </a:cubicBezTo>
                  <a:cubicBezTo>
                    <a:pt x="28092" y="12416"/>
                    <a:pt x="27986" y="11679"/>
                    <a:pt x="27829" y="10943"/>
                  </a:cubicBezTo>
                  <a:close/>
                  <a:moveTo>
                    <a:pt x="3946" y="10995"/>
                  </a:moveTo>
                  <a:lnTo>
                    <a:pt x="6471" y="11574"/>
                  </a:lnTo>
                  <a:cubicBezTo>
                    <a:pt x="6155" y="12363"/>
                    <a:pt x="5840" y="13100"/>
                    <a:pt x="5577" y="13889"/>
                  </a:cubicBezTo>
                  <a:cubicBezTo>
                    <a:pt x="4735" y="13678"/>
                    <a:pt x="3841" y="13415"/>
                    <a:pt x="2999" y="13152"/>
                  </a:cubicBezTo>
                  <a:cubicBezTo>
                    <a:pt x="3315" y="12416"/>
                    <a:pt x="3630" y="11679"/>
                    <a:pt x="3946" y="10995"/>
                  </a:cubicBezTo>
                  <a:close/>
                  <a:moveTo>
                    <a:pt x="19833" y="11311"/>
                  </a:moveTo>
                  <a:cubicBezTo>
                    <a:pt x="20569" y="11521"/>
                    <a:pt x="21358" y="11732"/>
                    <a:pt x="22147" y="11890"/>
                  </a:cubicBezTo>
                  <a:cubicBezTo>
                    <a:pt x="22042" y="12731"/>
                    <a:pt x="21990" y="13520"/>
                    <a:pt x="21884" y="14362"/>
                  </a:cubicBezTo>
                  <a:cubicBezTo>
                    <a:pt x="21095" y="14152"/>
                    <a:pt x="20254" y="13994"/>
                    <a:pt x="19412" y="13836"/>
                  </a:cubicBezTo>
                  <a:cubicBezTo>
                    <a:pt x="19570" y="12994"/>
                    <a:pt x="19675" y="12153"/>
                    <a:pt x="19833" y="11311"/>
                  </a:cubicBezTo>
                  <a:close/>
                  <a:moveTo>
                    <a:pt x="7050" y="11732"/>
                  </a:moveTo>
                  <a:cubicBezTo>
                    <a:pt x="7891" y="11890"/>
                    <a:pt x="8733" y="12100"/>
                    <a:pt x="9522" y="12310"/>
                  </a:cubicBezTo>
                  <a:cubicBezTo>
                    <a:pt x="9259" y="13100"/>
                    <a:pt x="8996" y="13941"/>
                    <a:pt x="8733" y="14783"/>
                  </a:cubicBezTo>
                  <a:cubicBezTo>
                    <a:pt x="7891" y="14572"/>
                    <a:pt x="7050" y="14309"/>
                    <a:pt x="6155" y="14099"/>
                  </a:cubicBezTo>
                  <a:cubicBezTo>
                    <a:pt x="6418" y="13257"/>
                    <a:pt x="6734" y="12468"/>
                    <a:pt x="7050" y="11732"/>
                  </a:cubicBezTo>
                  <a:close/>
                  <a:moveTo>
                    <a:pt x="22673" y="12047"/>
                  </a:moveTo>
                  <a:cubicBezTo>
                    <a:pt x="23410" y="12258"/>
                    <a:pt x="24199" y="12468"/>
                    <a:pt x="24935" y="12679"/>
                  </a:cubicBezTo>
                  <a:cubicBezTo>
                    <a:pt x="24988" y="13468"/>
                    <a:pt x="24935" y="14204"/>
                    <a:pt x="24935" y="14993"/>
                  </a:cubicBezTo>
                  <a:lnTo>
                    <a:pt x="22463" y="14467"/>
                  </a:lnTo>
                  <a:cubicBezTo>
                    <a:pt x="22516" y="13678"/>
                    <a:pt x="22621" y="12837"/>
                    <a:pt x="22673" y="12047"/>
                  </a:cubicBezTo>
                  <a:close/>
                  <a:moveTo>
                    <a:pt x="10101" y="12416"/>
                  </a:moveTo>
                  <a:lnTo>
                    <a:pt x="12626" y="12994"/>
                  </a:lnTo>
                  <a:cubicBezTo>
                    <a:pt x="12363" y="13836"/>
                    <a:pt x="12152" y="14678"/>
                    <a:pt x="11942" y="15519"/>
                  </a:cubicBezTo>
                  <a:cubicBezTo>
                    <a:pt x="11048" y="15362"/>
                    <a:pt x="10206" y="15151"/>
                    <a:pt x="9312" y="14941"/>
                  </a:cubicBezTo>
                  <a:cubicBezTo>
                    <a:pt x="9575" y="14046"/>
                    <a:pt x="9838" y="13257"/>
                    <a:pt x="10101" y="12416"/>
                  </a:cubicBezTo>
                  <a:close/>
                  <a:moveTo>
                    <a:pt x="25461" y="12837"/>
                  </a:moveTo>
                  <a:lnTo>
                    <a:pt x="25461" y="12837"/>
                  </a:lnTo>
                  <a:cubicBezTo>
                    <a:pt x="26251" y="13047"/>
                    <a:pt x="26987" y="13257"/>
                    <a:pt x="27776" y="13468"/>
                  </a:cubicBezTo>
                  <a:cubicBezTo>
                    <a:pt x="27829" y="14204"/>
                    <a:pt x="27934" y="14888"/>
                    <a:pt x="27934" y="15625"/>
                  </a:cubicBezTo>
                  <a:lnTo>
                    <a:pt x="25461" y="15099"/>
                  </a:lnTo>
                  <a:cubicBezTo>
                    <a:pt x="25514" y="14362"/>
                    <a:pt x="25514" y="13573"/>
                    <a:pt x="25461" y="12837"/>
                  </a:cubicBezTo>
                  <a:close/>
                  <a:moveTo>
                    <a:pt x="13204" y="13100"/>
                  </a:moveTo>
                  <a:cubicBezTo>
                    <a:pt x="13994" y="13257"/>
                    <a:pt x="14835" y="13468"/>
                    <a:pt x="15677" y="13626"/>
                  </a:cubicBezTo>
                  <a:cubicBezTo>
                    <a:pt x="15467" y="14467"/>
                    <a:pt x="15309" y="15362"/>
                    <a:pt x="15098" y="16203"/>
                  </a:cubicBezTo>
                  <a:cubicBezTo>
                    <a:pt x="14257" y="16045"/>
                    <a:pt x="13362" y="15888"/>
                    <a:pt x="12521" y="15677"/>
                  </a:cubicBezTo>
                  <a:cubicBezTo>
                    <a:pt x="12731" y="14783"/>
                    <a:pt x="12941" y="13941"/>
                    <a:pt x="13204" y="13100"/>
                  </a:cubicBezTo>
                  <a:close/>
                  <a:moveTo>
                    <a:pt x="28302" y="13626"/>
                  </a:moveTo>
                  <a:lnTo>
                    <a:pt x="28302" y="13626"/>
                  </a:lnTo>
                  <a:cubicBezTo>
                    <a:pt x="29039" y="13836"/>
                    <a:pt x="29828" y="14046"/>
                    <a:pt x="30564" y="14309"/>
                  </a:cubicBezTo>
                  <a:cubicBezTo>
                    <a:pt x="30722" y="14941"/>
                    <a:pt x="30880" y="15625"/>
                    <a:pt x="30985" y="16256"/>
                  </a:cubicBezTo>
                  <a:cubicBezTo>
                    <a:pt x="30143" y="16045"/>
                    <a:pt x="29302" y="15888"/>
                    <a:pt x="28513" y="15730"/>
                  </a:cubicBezTo>
                  <a:cubicBezTo>
                    <a:pt x="28460" y="15046"/>
                    <a:pt x="28407" y="14309"/>
                    <a:pt x="28302" y="13626"/>
                  </a:cubicBezTo>
                  <a:close/>
                  <a:moveTo>
                    <a:pt x="2841" y="13626"/>
                  </a:moveTo>
                  <a:cubicBezTo>
                    <a:pt x="3683" y="13941"/>
                    <a:pt x="4525" y="14204"/>
                    <a:pt x="5419" y="14415"/>
                  </a:cubicBezTo>
                  <a:cubicBezTo>
                    <a:pt x="5156" y="15204"/>
                    <a:pt x="4946" y="16045"/>
                    <a:pt x="4735" y="16834"/>
                  </a:cubicBezTo>
                  <a:cubicBezTo>
                    <a:pt x="3841" y="16519"/>
                    <a:pt x="2999" y="16203"/>
                    <a:pt x="2157" y="15888"/>
                  </a:cubicBezTo>
                  <a:cubicBezTo>
                    <a:pt x="2315" y="15099"/>
                    <a:pt x="2578" y="14362"/>
                    <a:pt x="2841" y="13626"/>
                  </a:cubicBezTo>
                  <a:close/>
                  <a:moveTo>
                    <a:pt x="16256" y="13783"/>
                  </a:moveTo>
                  <a:cubicBezTo>
                    <a:pt x="17097" y="13941"/>
                    <a:pt x="17939" y="14099"/>
                    <a:pt x="18781" y="14309"/>
                  </a:cubicBezTo>
                  <a:cubicBezTo>
                    <a:pt x="18623" y="15151"/>
                    <a:pt x="18465" y="15993"/>
                    <a:pt x="18307" y="16834"/>
                  </a:cubicBezTo>
                  <a:cubicBezTo>
                    <a:pt x="17413" y="16677"/>
                    <a:pt x="16571" y="16519"/>
                    <a:pt x="15677" y="16361"/>
                  </a:cubicBezTo>
                  <a:cubicBezTo>
                    <a:pt x="15887" y="15467"/>
                    <a:pt x="16045" y="14625"/>
                    <a:pt x="16256" y="13783"/>
                  </a:cubicBezTo>
                  <a:close/>
                  <a:moveTo>
                    <a:pt x="19307" y="14415"/>
                  </a:moveTo>
                  <a:cubicBezTo>
                    <a:pt x="20148" y="14572"/>
                    <a:pt x="20990" y="14730"/>
                    <a:pt x="21832" y="14888"/>
                  </a:cubicBezTo>
                  <a:cubicBezTo>
                    <a:pt x="21726" y="15730"/>
                    <a:pt x="21621" y="16519"/>
                    <a:pt x="21516" y="17361"/>
                  </a:cubicBezTo>
                  <a:cubicBezTo>
                    <a:pt x="20622" y="17203"/>
                    <a:pt x="19780" y="17098"/>
                    <a:pt x="18886" y="16940"/>
                  </a:cubicBezTo>
                  <a:cubicBezTo>
                    <a:pt x="19044" y="16098"/>
                    <a:pt x="19201" y="15256"/>
                    <a:pt x="19307" y="14415"/>
                  </a:cubicBezTo>
                  <a:close/>
                  <a:moveTo>
                    <a:pt x="22410" y="14993"/>
                  </a:moveTo>
                  <a:cubicBezTo>
                    <a:pt x="23252" y="15204"/>
                    <a:pt x="24094" y="15362"/>
                    <a:pt x="24883" y="15519"/>
                  </a:cubicBezTo>
                  <a:cubicBezTo>
                    <a:pt x="24883" y="16256"/>
                    <a:pt x="24830" y="17045"/>
                    <a:pt x="24725" y="17834"/>
                  </a:cubicBezTo>
                  <a:cubicBezTo>
                    <a:pt x="23831" y="17676"/>
                    <a:pt x="22989" y="17571"/>
                    <a:pt x="22095" y="17413"/>
                  </a:cubicBezTo>
                  <a:cubicBezTo>
                    <a:pt x="22200" y="16624"/>
                    <a:pt x="22305" y="15835"/>
                    <a:pt x="22410" y="14993"/>
                  </a:cubicBezTo>
                  <a:close/>
                  <a:moveTo>
                    <a:pt x="5998" y="14625"/>
                  </a:moveTo>
                  <a:cubicBezTo>
                    <a:pt x="6839" y="14888"/>
                    <a:pt x="7734" y="15099"/>
                    <a:pt x="8575" y="15309"/>
                  </a:cubicBezTo>
                  <a:cubicBezTo>
                    <a:pt x="8312" y="16151"/>
                    <a:pt x="8102" y="17045"/>
                    <a:pt x="7944" y="17887"/>
                  </a:cubicBezTo>
                  <a:cubicBezTo>
                    <a:pt x="7050" y="17624"/>
                    <a:pt x="6155" y="17361"/>
                    <a:pt x="5314" y="17045"/>
                  </a:cubicBezTo>
                  <a:cubicBezTo>
                    <a:pt x="5524" y="16203"/>
                    <a:pt x="5735" y="15414"/>
                    <a:pt x="5998" y="14625"/>
                  </a:cubicBezTo>
                  <a:close/>
                  <a:moveTo>
                    <a:pt x="25461" y="15625"/>
                  </a:moveTo>
                  <a:cubicBezTo>
                    <a:pt x="26303" y="15782"/>
                    <a:pt x="27145" y="15940"/>
                    <a:pt x="27934" y="16098"/>
                  </a:cubicBezTo>
                  <a:cubicBezTo>
                    <a:pt x="27986" y="16834"/>
                    <a:pt x="27986" y="17518"/>
                    <a:pt x="27934" y="18202"/>
                  </a:cubicBezTo>
                  <a:cubicBezTo>
                    <a:pt x="27092" y="18097"/>
                    <a:pt x="26198" y="17992"/>
                    <a:pt x="25304" y="17887"/>
                  </a:cubicBezTo>
                  <a:cubicBezTo>
                    <a:pt x="25409" y="17150"/>
                    <a:pt x="25409" y="16361"/>
                    <a:pt x="25461" y="15625"/>
                  </a:cubicBezTo>
                  <a:close/>
                  <a:moveTo>
                    <a:pt x="28513" y="16203"/>
                  </a:moveTo>
                  <a:lnTo>
                    <a:pt x="28513" y="16203"/>
                  </a:lnTo>
                  <a:cubicBezTo>
                    <a:pt x="29354" y="16361"/>
                    <a:pt x="30196" y="16519"/>
                    <a:pt x="31038" y="16677"/>
                  </a:cubicBezTo>
                  <a:cubicBezTo>
                    <a:pt x="31090" y="17308"/>
                    <a:pt x="31143" y="17939"/>
                    <a:pt x="31195" y="18570"/>
                  </a:cubicBezTo>
                  <a:cubicBezTo>
                    <a:pt x="30301" y="18465"/>
                    <a:pt x="29407" y="18360"/>
                    <a:pt x="28565" y="18255"/>
                  </a:cubicBezTo>
                  <a:cubicBezTo>
                    <a:pt x="28565" y="17571"/>
                    <a:pt x="28565" y="16887"/>
                    <a:pt x="28513" y="16203"/>
                  </a:cubicBezTo>
                  <a:close/>
                  <a:moveTo>
                    <a:pt x="9154" y="15467"/>
                  </a:moveTo>
                  <a:cubicBezTo>
                    <a:pt x="10048" y="15730"/>
                    <a:pt x="10890" y="15940"/>
                    <a:pt x="11784" y="16098"/>
                  </a:cubicBezTo>
                  <a:cubicBezTo>
                    <a:pt x="11574" y="16992"/>
                    <a:pt x="11363" y="17834"/>
                    <a:pt x="11153" y="18728"/>
                  </a:cubicBezTo>
                  <a:cubicBezTo>
                    <a:pt x="10259" y="18518"/>
                    <a:pt x="9417" y="18307"/>
                    <a:pt x="8523" y="18044"/>
                  </a:cubicBezTo>
                  <a:cubicBezTo>
                    <a:pt x="8733" y="17203"/>
                    <a:pt x="8943" y="16361"/>
                    <a:pt x="9154" y="15467"/>
                  </a:cubicBezTo>
                  <a:close/>
                  <a:moveTo>
                    <a:pt x="12363" y="16256"/>
                  </a:moveTo>
                  <a:cubicBezTo>
                    <a:pt x="13257" y="16466"/>
                    <a:pt x="14099" y="16624"/>
                    <a:pt x="14993" y="16782"/>
                  </a:cubicBezTo>
                  <a:cubicBezTo>
                    <a:pt x="14783" y="17676"/>
                    <a:pt x="14625" y="18570"/>
                    <a:pt x="14414" y="19412"/>
                  </a:cubicBezTo>
                  <a:cubicBezTo>
                    <a:pt x="13520" y="19254"/>
                    <a:pt x="12626" y="19096"/>
                    <a:pt x="11784" y="18886"/>
                  </a:cubicBezTo>
                  <a:cubicBezTo>
                    <a:pt x="11942" y="17992"/>
                    <a:pt x="12152" y="17098"/>
                    <a:pt x="12363" y="16256"/>
                  </a:cubicBezTo>
                  <a:close/>
                  <a:moveTo>
                    <a:pt x="2000" y="16361"/>
                  </a:moveTo>
                  <a:cubicBezTo>
                    <a:pt x="2841" y="16729"/>
                    <a:pt x="3736" y="17098"/>
                    <a:pt x="4577" y="17413"/>
                  </a:cubicBezTo>
                  <a:cubicBezTo>
                    <a:pt x="4419" y="18202"/>
                    <a:pt x="4262" y="19044"/>
                    <a:pt x="4104" y="19833"/>
                  </a:cubicBezTo>
                  <a:cubicBezTo>
                    <a:pt x="3262" y="19465"/>
                    <a:pt x="2420" y="19096"/>
                    <a:pt x="1579" y="18676"/>
                  </a:cubicBezTo>
                  <a:cubicBezTo>
                    <a:pt x="1684" y="17887"/>
                    <a:pt x="1842" y="17150"/>
                    <a:pt x="2000" y="16361"/>
                  </a:cubicBezTo>
                  <a:close/>
                  <a:moveTo>
                    <a:pt x="15572" y="16940"/>
                  </a:moveTo>
                  <a:cubicBezTo>
                    <a:pt x="16466" y="17098"/>
                    <a:pt x="17308" y="17255"/>
                    <a:pt x="18202" y="17413"/>
                  </a:cubicBezTo>
                  <a:cubicBezTo>
                    <a:pt x="18044" y="18255"/>
                    <a:pt x="17886" y="19096"/>
                    <a:pt x="17729" y="19991"/>
                  </a:cubicBezTo>
                  <a:cubicBezTo>
                    <a:pt x="16834" y="19833"/>
                    <a:pt x="15940" y="19728"/>
                    <a:pt x="15046" y="19570"/>
                  </a:cubicBezTo>
                  <a:cubicBezTo>
                    <a:pt x="15203" y="18676"/>
                    <a:pt x="15414" y="17781"/>
                    <a:pt x="15572" y="16940"/>
                  </a:cubicBezTo>
                  <a:close/>
                  <a:moveTo>
                    <a:pt x="18781" y="17518"/>
                  </a:moveTo>
                  <a:cubicBezTo>
                    <a:pt x="19675" y="17624"/>
                    <a:pt x="20569" y="17781"/>
                    <a:pt x="21411" y="17887"/>
                  </a:cubicBezTo>
                  <a:cubicBezTo>
                    <a:pt x="21306" y="18728"/>
                    <a:pt x="21200" y="19517"/>
                    <a:pt x="21043" y="20359"/>
                  </a:cubicBezTo>
                  <a:cubicBezTo>
                    <a:pt x="20148" y="20254"/>
                    <a:pt x="19254" y="20149"/>
                    <a:pt x="18360" y="20043"/>
                  </a:cubicBezTo>
                  <a:cubicBezTo>
                    <a:pt x="18518" y="19202"/>
                    <a:pt x="18623" y="18360"/>
                    <a:pt x="18781" y="17518"/>
                  </a:cubicBezTo>
                  <a:close/>
                  <a:moveTo>
                    <a:pt x="22042" y="17992"/>
                  </a:moveTo>
                  <a:cubicBezTo>
                    <a:pt x="22936" y="18097"/>
                    <a:pt x="23778" y="18202"/>
                    <a:pt x="24672" y="18307"/>
                  </a:cubicBezTo>
                  <a:cubicBezTo>
                    <a:pt x="24620" y="19096"/>
                    <a:pt x="24462" y="19833"/>
                    <a:pt x="24357" y="20622"/>
                  </a:cubicBezTo>
                  <a:cubicBezTo>
                    <a:pt x="23462" y="20569"/>
                    <a:pt x="22568" y="20517"/>
                    <a:pt x="21674" y="20412"/>
                  </a:cubicBezTo>
                  <a:cubicBezTo>
                    <a:pt x="21779" y="19623"/>
                    <a:pt x="21937" y="18781"/>
                    <a:pt x="22042" y="17992"/>
                  </a:cubicBezTo>
                  <a:close/>
                  <a:moveTo>
                    <a:pt x="25251" y="18413"/>
                  </a:moveTo>
                  <a:cubicBezTo>
                    <a:pt x="26145" y="18518"/>
                    <a:pt x="27040" y="18623"/>
                    <a:pt x="27934" y="18676"/>
                  </a:cubicBezTo>
                  <a:cubicBezTo>
                    <a:pt x="27881" y="19360"/>
                    <a:pt x="27829" y="20096"/>
                    <a:pt x="27723" y="20780"/>
                  </a:cubicBezTo>
                  <a:cubicBezTo>
                    <a:pt x="26829" y="20727"/>
                    <a:pt x="25882" y="20727"/>
                    <a:pt x="24988" y="20675"/>
                  </a:cubicBezTo>
                  <a:cubicBezTo>
                    <a:pt x="25093" y="19886"/>
                    <a:pt x="25198" y="19149"/>
                    <a:pt x="25251" y="18413"/>
                  </a:cubicBezTo>
                  <a:close/>
                  <a:moveTo>
                    <a:pt x="28513" y="18728"/>
                  </a:moveTo>
                  <a:cubicBezTo>
                    <a:pt x="29407" y="18833"/>
                    <a:pt x="30301" y="18886"/>
                    <a:pt x="31195" y="18939"/>
                  </a:cubicBezTo>
                  <a:cubicBezTo>
                    <a:pt x="31195" y="19570"/>
                    <a:pt x="31143" y="20201"/>
                    <a:pt x="31090" y="20780"/>
                  </a:cubicBezTo>
                  <a:lnTo>
                    <a:pt x="28355" y="20780"/>
                  </a:lnTo>
                  <a:cubicBezTo>
                    <a:pt x="28460" y="20096"/>
                    <a:pt x="28513" y="19412"/>
                    <a:pt x="28513" y="18728"/>
                  </a:cubicBezTo>
                  <a:close/>
                  <a:moveTo>
                    <a:pt x="5209" y="17624"/>
                  </a:moveTo>
                  <a:cubicBezTo>
                    <a:pt x="6050" y="17887"/>
                    <a:pt x="6945" y="18202"/>
                    <a:pt x="7786" y="18465"/>
                  </a:cubicBezTo>
                  <a:cubicBezTo>
                    <a:pt x="7628" y="19307"/>
                    <a:pt x="7471" y="20201"/>
                    <a:pt x="7313" y="21043"/>
                  </a:cubicBezTo>
                  <a:cubicBezTo>
                    <a:pt x="6418" y="20780"/>
                    <a:pt x="5577" y="20464"/>
                    <a:pt x="4682" y="20096"/>
                  </a:cubicBezTo>
                  <a:cubicBezTo>
                    <a:pt x="4840" y="19254"/>
                    <a:pt x="4998" y="18413"/>
                    <a:pt x="5209" y="17624"/>
                  </a:cubicBezTo>
                  <a:close/>
                  <a:moveTo>
                    <a:pt x="8417" y="18623"/>
                  </a:moveTo>
                  <a:cubicBezTo>
                    <a:pt x="9259" y="18886"/>
                    <a:pt x="10153" y="19096"/>
                    <a:pt x="11048" y="19360"/>
                  </a:cubicBezTo>
                  <a:cubicBezTo>
                    <a:pt x="10837" y="20201"/>
                    <a:pt x="10679" y="21095"/>
                    <a:pt x="10522" y="21990"/>
                  </a:cubicBezTo>
                  <a:cubicBezTo>
                    <a:pt x="9627" y="21779"/>
                    <a:pt x="8733" y="21516"/>
                    <a:pt x="7891" y="21253"/>
                  </a:cubicBezTo>
                  <a:cubicBezTo>
                    <a:pt x="8049" y="20359"/>
                    <a:pt x="8207" y="19517"/>
                    <a:pt x="8417" y="18623"/>
                  </a:cubicBezTo>
                  <a:close/>
                  <a:moveTo>
                    <a:pt x="11626" y="19465"/>
                  </a:moveTo>
                  <a:cubicBezTo>
                    <a:pt x="12521" y="19675"/>
                    <a:pt x="13415" y="19886"/>
                    <a:pt x="14309" y="20043"/>
                  </a:cubicBezTo>
                  <a:cubicBezTo>
                    <a:pt x="14151" y="20885"/>
                    <a:pt x="13941" y="21779"/>
                    <a:pt x="13783" y="22674"/>
                  </a:cubicBezTo>
                  <a:cubicBezTo>
                    <a:pt x="12889" y="22568"/>
                    <a:pt x="11995" y="22358"/>
                    <a:pt x="11100" y="22148"/>
                  </a:cubicBezTo>
                  <a:cubicBezTo>
                    <a:pt x="11258" y="21253"/>
                    <a:pt x="11469" y="20359"/>
                    <a:pt x="11626" y="19465"/>
                  </a:cubicBezTo>
                  <a:close/>
                  <a:moveTo>
                    <a:pt x="1526" y="19202"/>
                  </a:moveTo>
                  <a:cubicBezTo>
                    <a:pt x="2368" y="19623"/>
                    <a:pt x="3210" y="20043"/>
                    <a:pt x="4051" y="20412"/>
                  </a:cubicBezTo>
                  <a:cubicBezTo>
                    <a:pt x="3946" y="21253"/>
                    <a:pt x="3841" y="22095"/>
                    <a:pt x="3788" y="22937"/>
                  </a:cubicBezTo>
                  <a:cubicBezTo>
                    <a:pt x="2947" y="22516"/>
                    <a:pt x="2157" y="22042"/>
                    <a:pt x="1316" y="21516"/>
                  </a:cubicBezTo>
                  <a:cubicBezTo>
                    <a:pt x="1368" y="20727"/>
                    <a:pt x="1421" y="19938"/>
                    <a:pt x="1526" y="19202"/>
                  </a:cubicBezTo>
                  <a:close/>
                  <a:moveTo>
                    <a:pt x="14940" y="20149"/>
                  </a:moveTo>
                  <a:cubicBezTo>
                    <a:pt x="15835" y="20306"/>
                    <a:pt x="16729" y="20412"/>
                    <a:pt x="17623" y="20569"/>
                  </a:cubicBezTo>
                  <a:cubicBezTo>
                    <a:pt x="17465" y="21411"/>
                    <a:pt x="17308" y="22305"/>
                    <a:pt x="17097" y="23147"/>
                  </a:cubicBezTo>
                  <a:cubicBezTo>
                    <a:pt x="16203" y="23042"/>
                    <a:pt x="15309" y="22937"/>
                    <a:pt x="14414" y="22779"/>
                  </a:cubicBezTo>
                  <a:cubicBezTo>
                    <a:pt x="14572" y="21885"/>
                    <a:pt x="14730" y="21043"/>
                    <a:pt x="14940" y="20149"/>
                  </a:cubicBezTo>
                  <a:close/>
                  <a:moveTo>
                    <a:pt x="31038" y="21201"/>
                  </a:moveTo>
                  <a:cubicBezTo>
                    <a:pt x="30985" y="21779"/>
                    <a:pt x="30880" y="22358"/>
                    <a:pt x="30722" y="22937"/>
                  </a:cubicBezTo>
                  <a:cubicBezTo>
                    <a:pt x="29775" y="23042"/>
                    <a:pt x="28828" y="23147"/>
                    <a:pt x="27881" y="23252"/>
                  </a:cubicBezTo>
                  <a:cubicBezTo>
                    <a:pt x="28039" y="22568"/>
                    <a:pt x="28197" y="21885"/>
                    <a:pt x="28302" y="21201"/>
                  </a:cubicBezTo>
                  <a:close/>
                  <a:moveTo>
                    <a:pt x="18202" y="20622"/>
                  </a:moveTo>
                  <a:cubicBezTo>
                    <a:pt x="19149" y="20727"/>
                    <a:pt x="20043" y="20832"/>
                    <a:pt x="20937" y="20938"/>
                  </a:cubicBezTo>
                  <a:cubicBezTo>
                    <a:pt x="20780" y="21727"/>
                    <a:pt x="20622" y="22568"/>
                    <a:pt x="20464" y="23410"/>
                  </a:cubicBezTo>
                  <a:cubicBezTo>
                    <a:pt x="19570" y="23357"/>
                    <a:pt x="18623" y="23305"/>
                    <a:pt x="17729" y="23200"/>
                  </a:cubicBezTo>
                  <a:cubicBezTo>
                    <a:pt x="17886" y="22358"/>
                    <a:pt x="18044" y="21516"/>
                    <a:pt x="18202" y="20622"/>
                  </a:cubicBezTo>
                  <a:close/>
                  <a:moveTo>
                    <a:pt x="24935" y="21148"/>
                  </a:moveTo>
                  <a:cubicBezTo>
                    <a:pt x="25830" y="21201"/>
                    <a:pt x="26724" y="21201"/>
                    <a:pt x="27671" y="21201"/>
                  </a:cubicBezTo>
                  <a:cubicBezTo>
                    <a:pt x="27566" y="21885"/>
                    <a:pt x="27408" y="22568"/>
                    <a:pt x="27250" y="23252"/>
                  </a:cubicBezTo>
                  <a:cubicBezTo>
                    <a:pt x="26356" y="23357"/>
                    <a:pt x="25409" y="23410"/>
                    <a:pt x="24462" y="23410"/>
                  </a:cubicBezTo>
                  <a:cubicBezTo>
                    <a:pt x="24620" y="22674"/>
                    <a:pt x="24778" y="21937"/>
                    <a:pt x="24935" y="21148"/>
                  </a:cubicBezTo>
                  <a:close/>
                  <a:moveTo>
                    <a:pt x="21569" y="20990"/>
                  </a:moveTo>
                  <a:cubicBezTo>
                    <a:pt x="22463" y="21043"/>
                    <a:pt x="23357" y="21095"/>
                    <a:pt x="24304" y="21148"/>
                  </a:cubicBezTo>
                  <a:cubicBezTo>
                    <a:pt x="24146" y="21885"/>
                    <a:pt x="24041" y="22674"/>
                    <a:pt x="23831" y="23410"/>
                  </a:cubicBezTo>
                  <a:cubicBezTo>
                    <a:pt x="23384" y="23436"/>
                    <a:pt x="22923" y="23450"/>
                    <a:pt x="22463" y="23450"/>
                  </a:cubicBezTo>
                  <a:cubicBezTo>
                    <a:pt x="22003" y="23450"/>
                    <a:pt x="21542" y="23436"/>
                    <a:pt x="21095" y="23410"/>
                  </a:cubicBezTo>
                  <a:cubicBezTo>
                    <a:pt x="21253" y="22621"/>
                    <a:pt x="21411" y="21779"/>
                    <a:pt x="21569" y="20990"/>
                  </a:cubicBezTo>
                  <a:close/>
                  <a:moveTo>
                    <a:pt x="4630" y="20675"/>
                  </a:moveTo>
                  <a:cubicBezTo>
                    <a:pt x="5472" y="21043"/>
                    <a:pt x="6313" y="21358"/>
                    <a:pt x="7208" y="21674"/>
                  </a:cubicBezTo>
                  <a:cubicBezTo>
                    <a:pt x="7050" y="22516"/>
                    <a:pt x="6945" y="23410"/>
                    <a:pt x="6839" y="24304"/>
                  </a:cubicBezTo>
                  <a:cubicBezTo>
                    <a:pt x="5998" y="23989"/>
                    <a:pt x="5156" y="23620"/>
                    <a:pt x="4314" y="23200"/>
                  </a:cubicBezTo>
                  <a:cubicBezTo>
                    <a:pt x="4419" y="22358"/>
                    <a:pt x="4472" y="21516"/>
                    <a:pt x="4630" y="20675"/>
                  </a:cubicBezTo>
                  <a:close/>
                  <a:moveTo>
                    <a:pt x="7786" y="21832"/>
                  </a:moveTo>
                  <a:cubicBezTo>
                    <a:pt x="8680" y="22148"/>
                    <a:pt x="9522" y="22411"/>
                    <a:pt x="10416" y="22621"/>
                  </a:cubicBezTo>
                  <a:cubicBezTo>
                    <a:pt x="10259" y="23515"/>
                    <a:pt x="10101" y="24410"/>
                    <a:pt x="9996" y="25356"/>
                  </a:cubicBezTo>
                  <a:cubicBezTo>
                    <a:pt x="9154" y="25093"/>
                    <a:pt x="8260" y="24830"/>
                    <a:pt x="7418" y="24515"/>
                  </a:cubicBezTo>
                  <a:cubicBezTo>
                    <a:pt x="7523" y="23620"/>
                    <a:pt x="7628" y="22726"/>
                    <a:pt x="7786" y="21832"/>
                  </a:cubicBezTo>
                  <a:close/>
                  <a:moveTo>
                    <a:pt x="30617" y="23357"/>
                  </a:moveTo>
                  <a:lnTo>
                    <a:pt x="30617" y="23357"/>
                  </a:lnTo>
                  <a:cubicBezTo>
                    <a:pt x="30459" y="23936"/>
                    <a:pt x="30248" y="24515"/>
                    <a:pt x="30038" y="25093"/>
                  </a:cubicBezTo>
                  <a:cubicBezTo>
                    <a:pt x="29091" y="25304"/>
                    <a:pt x="28144" y="25514"/>
                    <a:pt x="27197" y="25672"/>
                  </a:cubicBezTo>
                  <a:cubicBezTo>
                    <a:pt x="27408" y="24988"/>
                    <a:pt x="27618" y="24357"/>
                    <a:pt x="27776" y="23673"/>
                  </a:cubicBezTo>
                  <a:cubicBezTo>
                    <a:pt x="28723" y="23568"/>
                    <a:pt x="29670" y="23463"/>
                    <a:pt x="30617" y="23357"/>
                  </a:cubicBezTo>
                  <a:close/>
                  <a:moveTo>
                    <a:pt x="1316" y="22042"/>
                  </a:moveTo>
                  <a:lnTo>
                    <a:pt x="1316" y="22042"/>
                  </a:lnTo>
                  <a:cubicBezTo>
                    <a:pt x="2105" y="22568"/>
                    <a:pt x="2947" y="23042"/>
                    <a:pt x="3736" y="23515"/>
                  </a:cubicBezTo>
                  <a:cubicBezTo>
                    <a:pt x="3683" y="24357"/>
                    <a:pt x="3683" y="25199"/>
                    <a:pt x="3683" y="26040"/>
                  </a:cubicBezTo>
                  <a:cubicBezTo>
                    <a:pt x="2947" y="25567"/>
                    <a:pt x="2157" y="25041"/>
                    <a:pt x="1421" y="24410"/>
                  </a:cubicBezTo>
                  <a:cubicBezTo>
                    <a:pt x="1368" y="23620"/>
                    <a:pt x="1316" y="22831"/>
                    <a:pt x="1316" y="22042"/>
                  </a:cubicBezTo>
                  <a:close/>
                  <a:moveTo>
                    <a:pt x="10995" y="22779"/>
                  </a:moveTo>
                  <a:cubicBezTo>
                    <a:pt x="11889" y="22989"/>
                    <a:pt x="12784" y="23147"/>
                    <a:pt x="13678" y="23305"/>
                  </a:cubicBezTo>
                  <a:cubicBezTo>
                    <a:pt x="13520" y="24199"/>
                    <a:pt x="13362" y="25093"/>
                    <a:pt x="13204" y="26040"/>
                  </a:cubicBezTo>
                  <a:cubicBezTo>
                    <a:pt x="12310" y="25883"/>
                    <a:pt x="11416" y="25725"/>
                    <a:pt x="10574" y="25514"/>
                  </a:cubicBezTo>
                  <a:cubicBezTo>
                    <a:pt x="10732" y="24567"/>
                    <a:pt x="10837" y="23673"/>
                    <a:pt x="10995" y="22779"/>
                  </a:cubicBezTo>
                  <a:close/>
                  <a:moveTo>
                    <a:pt x="27145" y="23726"/>
                  </a:moveTo>
                  <a:lnTo>
                    <a:pt x="27145" y="23726"/>
                  </a:lnTo>
                  <a:cubicBezTo>
                    <a:pt x="26987" y="24410"/>
                    <a:pt x="26777" y="25093"/>
                    <a:pt x="26566" y="25777"/>
                  </a:cubicBezTo>
                  <a:cubicBezTo>
                    <a:pt x="25619" y="25935"/>
                    <a:pt x="24725" y="26093"/>
                    <a:pt x="23778" y="26198"/>
                  </a:cubicBezTo>
                  <a:cubicBezTo>
                    <a:pt x="23989" y="25409"/>
                    <a:pt x="24199" y="24673"/>
                    <a:pt x="24357" y="23936"/>
                  </a:cubicBezTo>
                  <a:cubicBezTo>
                    <a:pt x="25304" y="23884"/>
                    <a:pt x="26198" y="23831"/>
                    <a:pt x="27145" y="23726"/>
                  </a:cubicBezTo>
                  <a:close/>
                  <a:moveTo>
                    <a:pt x="14309" y="23410"/>
                  </a:moveTo>
                  <a:cubicBezTo>
                    <a:pt x="15203" y="23568"/>
                    <a:pt x="16098" y="23673"/>
                    <a:pt x="16992" y="23778"/>
                  </a:cubicBezTo>
                  <a:cubicBezTo>
                    <a:pt x="16834" y="24620"/>
                    <a:pt x="16624" y="25514"/>
                    <a:pt x="16466" y="26409"/>
                  </a:cubicBezTo>
                  <a:cubicBezTo>
                    <a:pt x="15572" y="26356"/>
                    <a:pt x="14677" y="26251"/>
                    <a:pt x="13783" y="26093"/>
                  </a:cubicBezTo>
                  <a:cubicBezTo>
                    <a:pt x="13941" y="25199"/>
                    <a:pt x="14099" y="24304"/>
                    <a:pt x="14309" y="23410"/>
                  </a:cubicBezTo>
                  <a:close/>
                  <a:moveTo>
                    <a:pt x="17623" y="23831"/>
                  </a:moveTo>
                  <a:cubicBezTo>
                    <a:pt x="18518" y="23884"/>
                    <a:pt x="19412" y="23936"/>
                    <a:pt x="20359" y="23936"/>
                  </a:cubicBezTo>
                  <a:cubicBezTo>
                    <a:pt x="20148" y="24778"/>
                    <a:pt x="19991" y="25619"/>
                    <a:pt x="19780" y="26461"/>
                  </a:cubicBezTo>
                  <a:cubicBezTo>
                    <a:pt x="18886" y="26461"/>
                    <a:pt x="17939" y="26461"/>
                    <a:pt x="17045" y="26409"/>
                  </a:cubicBezTo>
                  <a:cubicBezTo>
                    <a:pt x="17255" y="25567"/>
                    <a:pt x="17413" y="24673"/>
                    <a:pt x="17623" y="23831"/>
                  </a:cubicBezTo>
                  <a:close/>
                  <a:moveTo>
                    <a:pt x="23725" y="23936"/>
                  </a:moveTo>
                  <a:cubicBezTo>
                    <a:pt x="23568" y="24725"/>
                    <a:pt x="23357" y="25462"/>
                    <a:pt x="23147" y="26251"/>
                  </a:cubicBezTo>
                  <a:cubicBezTo>
                    <a:pt x="22253" y="26356"/>
                    <a:pt x="21306" y="26409"/>
                    <a:pt x="20411" y="26461"/>
                  </a:cubicBezTo>
                  <a:cubicBezTo>
                    <a:pt x="20622" y="25619"/>
                    <a:pt x="20780" y="24778"/>
                    <a:pt x="20990" y="23989"/>
                  </a:cubicBezTo>
                  <a:cubicBezTo>
                    <a:pt x="21884" y="23989"/>
                    <a:pt x="22831" y="23989"/>
                    <a:pt x="23725" y="23936"/>
                  </a:cubicBezTo>
                  <a:close/>
                  <a:moveTo>
                    <a:pt x="4314" y="23778"/>
                  </a:moveTo>
                  <a:cubicBezTo>
                    <a:pt x="5103" y="24199"/>
                    <a:pt x="5945" y="24567"/>
                    <a:pt x="6787" y="24936"/>
                  </a:cubicBezTo>
                  <a:cubicBezTo>
                    <a:pt x="6681" y="25830"/>
                    <a:pt x="6629" y="26724"/>
                    <a:pt x="6576" y="27618"/>
                  </a:cubicBezTo>
                  <a:cubicBezTo>
                    <a:pt x="5787" y="27250"/>
                    <a:pt x="4998" y="26829"/>
                    <a:pt x="4209" y="26356"/>
                  </a:cubicBezTo>
                  <a:cubicBezTo>
                    <a:pt x="4209" y="25514"/>
                    <a:pt x="4262" y="24673"/>
                    <a:pt x="4314" y="23778"/>
                  </a:cubicBezTo>
                  <a:close/>
                  <a:moveTo>
                    <a:pt x="29880" y="25462"/>
                  </a:moveTo>
                  <a:cubicBezTo>
                    <a:pt x="29617" y="26040"/>
                    <a:pt x="29354" y="26619"/>
                    <a:pt x="29039" y="27198"/>
                  </a:cubicBezTo>
                  <a:cubicBezTo>
                    <a:pt x="28092" y="27513"/>
                    <a:pt x="27197" y="27829"/>
                    <a:pt x="26251" y="28092"/>
                  </a:cubicBezTo>
                  <a:cubicBezTo>
                    <a:pt x="26566" y="27461"/>
                    <a:pt x="26829" y="26777"/>
                    <a:pt x="27040" y="26146"/>
                  </a:cubicBezTo>
                  <a:cubicBezTo>
                    <a:pt x="27986" y="25935"/>
                    <a:pt x="28933" y="25725"/>
                    <a:pt x="29880" y="25462"/>
                  </a:cubicBezTo>
                  <a:close/>
                  <a:moveTo>
                    <a:pt x="7365" y="25146"/>
                  </a:moveTo>
                  <a:cubicBezTo>
                    <a:pt x="8207" y="25462"/>
                    <a:pt x="9049" y="25725"/>
                    <a:pt x="9890" y="25935"/>
                  </a:cubicBezTo>
                  <a:cubicBezTo>
                    <a:pt x="9785" y="26882"/>
                    <a:pt x="9680" y="27776"/>
                    <a:pt x="9575" y="28723"/>
                  </a:cubicBezTo>
                  <a:cubicBezTo>
                    <a:pt x="8733" y="28460"/>
                    <a:pt x="7944" y="28197"/>
                    <a:pt x="7155" y="27829"/>
                  </a:cubicBezTo>
                  <a:cubicBezTo>
                    <a:pt x="7208" y="26935"/>
                    <a:pt x="7260" y="26040"/>
                    <a:pt x="7365" y="25146"/>
                  </a:cubicBezTo>
                  <a:close/>
                  <a:moveTo>
                    <a:pt x="26408" y="26251"/>
                  </a:moveTo>
                  <a:lnTo>
                    <a:pt x="26408" y="26251"/>
                  </a:lnTo>
                  <a:cubicBezTo>
                    <a:pt x="26145" y="26935"/>
                    <a:pt x="25935" y="27618"/>
                    <a:pt x="25619" y="28302"/>
                  </a:cubicBezTo>
                  <a:cubicBezTo>
                    <a:pt x="24725" y="28565"/>
                    <a:pt x="23778" y="28776"/>
                    <a:pt x="22884" y="28986"/>
                  </a:cubicBezTo>
                  <a:cubicBezTo>
                    <a:pt x="23147" y="28197"/>
                    <a:pt x="23410" y="27461"/>
                    <a:pt x="23620" y="26672"/>
                  </a:cubicBezTo>
                  <a:cubicBezTo>
                    <a:pt x="24567" y="26566"/>
                    <a:pt x="25461" y="26409"/>
                    <a:pt x="26408" y="26251"/>
                  </a:cubicBezTo>
                  <a:close/>
                  <a:moveTo>
                    <a:pt x="10469" y="26093"/>
                  </a:moveTo>
                  <a:cubicBezTo>
                    <a:pt x="11363" y="26356"/>
                    <a:pt x="12205" y="26514"/>
                    <a:pt x="13099" y="26672"/>
                  </a:cubicBezTo>
                  <a:cubicBezTo>
                    <a:pt x="12941" y="27566"/>
                    <a:pt x="12784" y="28460"/>
                    <a:pt x="12626" y="29407"/>
                  </a:cubicBezTo>
                  <a:cubicBezTo>
                    <a:pt x="11784" y="29249"/>
                    <a:pt x="10942" y="29091"/>
                    <a:pt x="10153" y="28881"/>
                  </a:cubicBezTo>
                  <a:cubicBezTo>
                    <a:pt x="10259" y="27934"/>
                    <a:pt x="10364" y="27040"/>
                    <a:pt x="10469" y="26093"/>
                  </a:cubicBezTo>
                  <a:close/>
                  <a:moveTo>
                    <a:pt x="22989" y="26777"/>
                  </a:moveTo>
                  <a:lnTo>
                    <a:pt x="22989" y="26777"/>
                  </a:lnTo>
                  <a:cubicBezTo>
                    <a:pt x="22779" y="27566"/>
                    <a:pt x="22568" y="28302"/>
                    <a:pt x="22305" y="29091"/>
                  </a:cubicBezTo>
                  <a:cubicBezTo>
                    <a:pt x="21358" y="29249"/>
                    <a:pt x="20464" y="29407"/>
                    <a:pt x="19622" y="29512"/>
                  </a:cubicBezTo>
                  <a:cubicBezTo>
                    <a:pt x="19833" y="28671"/>
                    <a:pt x="20043" y="27829"/>
                    <a:pt x="20254" y="26987"/>
                  </a:cubicBezTo>
                  <a:cubicBezTo>
                    <a:pt x="21148" y="26935"/>
                    <a:pt x="22095" y="26882"/>
                    <a:pt x="22989" y="26777"/>
                  </a:cubicBezTo>
                  <a:close/>
                  <a:moveTo>
                    <a:pt x="13678" y="26724"/>
                  </a:moveTo>
                  <a:cubicBezTo>
                    <a:pt x="14572" y="26882"/>
                    <a:pt x="15414" y="26935"/>
                    <a:pt x="16308" y="26987"/>
                  </a:cubicBezTo>
                  <a:cubicBezTo>
                    <a:pt x="16150" y="27881"/>
                    <a:pt x="15940" y="28776"/>
                    <a:pt x="15782" y="29670"/>
                  </a:cubicBezTo>
                  <a:cubicBezTo>
                    <a:pt x="14888" y="29670"/>
                    <a:pt x="14046" y="29565"/>
                    <a:pt x="13204" y="29460"/>
                  </a:cubicBezTo>
                  <a:cubicBezTo>
                    <a:pt x="13362" y="28565"/>
                    <a:pt x="13520" y="27618"/>
                    <a:pt x="13678" y="26724"/>
                  </a:cubicBezTo>
                  <a:close/>
                  <a:moveTo>
                    <a:pt x="19622" y="27040"/>
                  </a:moveTo>
                  <a:cubicBezTo>
                    <a:pt x="19464" y="27881"/>
                    <a:pt x="19201" y="28723"/>
                    <a:pt x="18991" y="29565"/>
                  </a:cubicBezTo>
                  <a:cubicBezTo>
                    <a:pt x="18097" y="29617"/>
                    <a:pt x="17255" y="29670"/>
                    <a:pt x="16361" y="29670"/>
                  </a:cubicBezTo>
                  <a:cubicBezTo>
                    <a:pt x="16571" y="28776"/>
                    <a:pt x="16729" y="27881"/>
                    <a:pt x="16939" y="27040"/>
                  </a:cubicBezTo>
                  <a:close/>
                  <a:moveTo>
                    <a:pt x="15887" y="1"/>
                  </a:moveTo>
                  <a:cubicBezTo>
                    <a:pt x="15730" y="211"/>
                    <a:pt x="15572" y="474"/>
                    <a:pt x="15414" y="685"/>
                  </a:cubicBezTo>
                  <a:cubicBezTo>
                    <a:pt x="14888" y="685"/>
                    <a:pt x="14414" y="737"/>
                    <a:pt x="13888" y="790"/>
                  </a:cubicBezTo>
                  <a:cubicBezTo>
                    <a:pt x="14046" y="580"/>
                    <a:pt x="14257" y="369"/>
                    <a:pt x="14467" y="159"/>
                  </a:cubicBezTo>
                  <a:lnTo>
                    <a:pt x="14467" y="159"/>
                  </a:lnTo>
                  <a:cubicBezTo>
                    <a:pt x="14362" y="211"/>
                    <a:pt x="14204" y="211"/>
                    <a:pt x="14099" y="264"/>
                  </a:cubicBezTo>
                  <a:cubicBezTo>
                    <a:pt x="13941" y="422"/>
                    <a:pt x="13731" y="632"/>
                    <a:pt x="13520" y="843"/>
                  </a:cubicBezTo>
                  <a:cubicBezTo>
                    <a:pt x="12994" y="948"/>
                    <a:pt x="12468" y="1053"/>
                    <a:pt x="11942" y="1158"/>
                  </a:cubicBezTo>
                  <a:cubicBezTo>
                    <a:pt x="12205" y="1000"/>
                    <a:pt x="12415" y="790"/>
                    <a:pt x="12626" y="632"/>
                  </a:cubicBezTo>
                  <a:lnTo>
                    <a:pt x="12626" y="632"/>
                  </a:lnTo>
                  <a:cubicBezTo>
                    <a:pt x="12521" y="685"/>
                    <a:pt x="12415" y="685"/>
                    <a:pt x="12310" y="737"/>
                  </a:cubicBezTo>
                  <a:cubicBezTo>
                    <a:pt x="12047" y="895"/>
                    <a:pt x="11837" y="1106"/>
                    <a:pt x="11574" y="1263"/>
                  </a:cubicBezTo>
                  <a:cubicBezTo>
                    <a:pt x="11416" y="1316"/>
                    <a:pt x="11258" y="1369"/>
                    <a:pt x="11100" y="1421"/>
                  </a:cubicBezTo>
                  <a:cubicBezTo>
                    <a:pt x="10890" y="1526"/>
                    <a:pt x="10732" y="1632"/>
                    <a:pt x="10574" y="1790"/>
                  </a:cubicBezTo>
                  <a:cubicBezTo>
                    <a:pt x="10785" y="1737"/>
                    <a:pt x="10942" y="1684"/>
                    <a:pt x="11153" y="1632"/>
                  </a:cubicBezTo>
                  <a:lnTo>
                    <a:pt x="11153" y="1632"/>
                  </a:lnTo>
                  <a:cubicBezTo>
                    <a:pt x="10416" y="2210"/>
                    <a:pt x="9785" y="2736"/>
                    <a:pt x="9154" y="3315"/>
                  </a:cubicBezTo>
                  <a:cubicBezTo>
                    <a:pt x="8943" y="3368"/>
                    <a:pt x="8733" y="3368"/>
                    <a:pt x="8523" y="3420"/>
                  </a:cubicBezTo>
                  <a:cubicBezTo>
                    <a:pt x="8365" y="3525"/>
                    <a:pt x="8260" y="3683"/>
                    <a:pt x="8102" y="3788"/>
                  </a:cubicBezTo>
                  <a:cubicBezTo>
                    <a:pt x="8312" y="3788"/>
                    <a:pt x="8523" y="3736"/>
                    <a:pt x="8733" y="3736"/>
                  </a:cubicBezTo>
                  <a:cubicBezTo>
                    <a:pt x="8154" y="4315"/>
                    <a:pt x="7576" y="4946"/>
                    <a:pt x="6997" y="5577"/>
                  </a:cubicBezTo>
                  <a:cubicBezTo>
                    <a:pt x="6787" y="5577"/>
                    <a:pt x="6524" y="5524"/>
                    <a:pt x="6313" y="5524"/>
                  </a:cubicBezTo>
                  <a:cubicBezTo>
                    <a:pt x="6208" y="5682"/>
                    <a:pt x="6050" y="5840"/>
                    <a:pt x="5945" y="5945"/>
                  </a:cubicBezTo>
                  <a:cubicBezTo>
                    <a:pt x="6155" y="5945"/>
                    <a:pt x="6418" y="5945"/>
                    <a:pt x="6629" y="5998"/>
                  </a:cubicBezTo>
                  <a:cubicBezTo>
                    <a:pt x="6103" y="6629"/>
                    <a:pt x="5629" y="7260"/>
                    <a:pt x="5156" y="7892"/>
                  </a:cubicBezTo>
                  <a:cubicBezTo>
                    <a:pt x="4946" y="7892"/>
                    <a:pt x="4682" y="7839"/>
                    <a:pt x="4419" y="7786"/>
                  </a:cubicBezTo>
                  <a:lnTo>
                    <a:pt x="4104" y="8260"/>
                  </a:lnTo>
                  <a:cubicBezTo>
                    <a:pt x="4367" y="8260"/>
                    <a:pt x="4630" y="8312"/>
                    <a:pt x="4893" y="8365"/>
                  </a:cubicBezTo>
                  <a:cubicBezTo>
                    <a:pt x="4419" y="8996"/>
                    <a:pt x="4051" y="9680"/>
                    <a:pt x="3630" y="10364"/>
                  </a:cubicBezTo>
                  <a:cubicBezTo>
                    <a:pt x="3367" y="10311"/>
                    <a:pt x="3104" y="10259"/>
                    <a:pt x="2841" y="10206"/>
                  </a:cubicBezTo>
                  <a:lnTo>
                    <a:pt x="2578" y="10627"/>
                  </a:lnTo>
                  <a:cubicBezTo>
                    <a:pt x="2841" y="10732"/>
                    <a:pt x="3104" y="10785"/>
                    <a:pt x="3420" y="10838"/>
                  </a:cubicBezTo>
                  <a:cubicBezTo>
                    <a:pt x="3052" y="11521"/>
                    <a:pt x="2736" y="12258"/>
                    <a:pt x="2420" y="12942"/>
                  </a:cubicBezTo>
                  <a:cubicBezTo>
                    <a:pt x="2157" y="12837"/>
                    <a:pt x="1894" y="12784"/>
                    <a:pt x="1631" y="12679"/>
                  </a:cubicBezTo>
                  <a:cubicBezTo>
                    <a:pt x="1526" y="12837"/>
                    <a:pt x="1474" y="12994"/>
                    <a:pt x="1421" y="13152"/>
                  </a:cubicBezTo>
                  <a:cubicBezTo>
                    <a:pt x="1684" y="13257"/>
                    <a:pt x="2000" y="13363"/>
                    <a:pt x="2263" y="13415"/>
                  </a:cubicBezTo>
                  <a:cubicBezTo>
                    <a:pt x="2000" y="14152"/>
                    <a:pt x="1737" y="14888"/>
                    <a:pt x="1579" y="15625"/>
                  </a:cubicBezTo>
                  <a:cubicBezTo>
                    <a:pt x="1263" y="15519"/>
                    <a:pt x="1000" y="15362"/>
                    <a:pt x="737" y="15256"/>
                  </a:cubicBezTo>
                  <a:cubicBezTo>
                    <a:pt x="685" y="15414"/>
                    <a:pt x="632" y="15572"/>
                    <a:pt x="579" y="15730"/>
                  </a:cubicBezTo>
                  <a:cubicBezTo>
                    <a:pt x="895" y="15888"/>
                    <a:pt x="1158" y="15993"/>
                    <a:pt x="1421" y="16098"/>
                  </a:cubicBezTo>
                  <a:cubicBezTo>
                    <a:pt x="1263" y="16834"/>
                    <a:pt x="1105" y="17624"/>
                    <a:pt x="1000" y="18360"/>
                  </a:cubicBezTo>
                  <a:cubicBezTo>
                    <a:pt x="737" y="18202"/>
                    <a:pt x="474" y="18097"/>
                    <a:pt x="211" y="17939"/>
                  </a:cubicBezTo>
                  <a:cubicBezTo>
                    <a:pt x="158" y="18097"/>
                    <a:pt x="158" y="18255"/>
                    <a:pt x="106" y="18413"/>
                  </a:cubicBezTo>
                  <a:cubicBezTo>
                    <a:pt x="421" y="18570"/>
                    <a:pt x="685" y="18728"/>
                    <a:pt x="948" y="18886"/>
                  </a:cubicBezTo>
                  <a:cubicBezTo>
                    <a:pt x="842" y="19623"/>
                    <a:pt x="790" y="20412"/>
                    <a:pt x="790" y="21148"/>
                  </a:cubicBezTo>
                  <a:cubicBezTo>
                    <a:pt x="527" y="20990"/>
                    <a:pt x="264" y="20832"/>
                    <a:pt x="1" y="20622"/>
                  </a:cubicBezTo>
                  <a:cubicBezTo>
                    <a:pt x="1" y="20780"/>
                    <a:pt x="1" y="20990"/>
                    <a:pt x="1" y="21148"/>
                  </a:cubicBezTo>
                  <a:cubicBezTo>
                    <a:pt x="264" y="21306"/>
                    <a:pt x="527" y="21516"/>
                    <a:pt x="790" y="21674"/>
                  </a:cubicBezTo>
                  <a:cubicBezTo>
                    <a:pt x="790" y="22463"/>
                    <a:pt x="842" y="23252"/>
                    <a:pt x="895" y="23989"/>
                  </a:cubicBezTo>
                  <a:cubicBezTo>
                    <a:pt x="685" y="23778"/>
                    <a:pt x="421" y="23620"/>
                    <a:pt x="158" y="23410"/>
                  </a:cubicBezTo>
                  <a:lnTo>
                    <a:pt x="158" y="23410"/>
                  </a:lnTo>
                  <a:cubicBezTo>
                    <a:pt x="211" y="23568"/>
                    <a:pt x="211" y="23726"/>
                    <a:pt x="264" y="23884"/>
                  </a:cubicBezTo>
                  <a:cubicBezTo>
                    <a:pt x="474" y="24094"/>
                    <a:pt x="737" y="24304"/>
                    <a:pt x="948" y="24515"/>
                  </a:cubicBezTo>
                  <a:cubicBezTo>
                    <a:pt x="1000" y="24778"/>
                    <a:pt x="1053" y="25041"/>
                    <a:pt x="1053" y="25304"/>
                  </a:cubicBezTo>
                  <a:cubicBezTo>
                    <a:pt x="1211" y="25462"/>
                    <a:pt x="1368" y="25619"/>
                    <a:pt x="1579" y="25725"/>
                  </a:cubicBezTo>
                  <a:cubicBezTo>
                    <a:pt x="1526" y="25462"/>
                    <a:pt x="1474" y="25199"/>
                    <a:pt x="1474" y="24988"/>
                  </a:cubicBezTo>
                  <a:lnTo>
                    <a:pt x="1474" y="24988"/>
                  </a:lnTo>
                  <a:cubicBezTo>
                    <a:pt x="2210" y="25567"/>
                    <a:pt x="2947" y="26146"/>
                    <a:pt x="3736" y="26619"/>
                  </a:cubicBezTo>
                  <a:cubicBezTo>
                    <a:pt x="3736" y="26882"/>
                    <a:pt x="3736" y="27198"/>
                    <a:pt x="3736" y="27461"/>
                  </a:cubicBezTo>
                  <a:cubicBezTo>
                    <a:pt x="3893" y="27566"/>
                    <a:pt x="4104" y="27671"/>
                    <a:pt x="4262" y="27829"/>
                  </a:cubicBezTo>
                  <a:cubicBezTo>
                    <a:pt x="4262" y="27513"/>
                    <a:pt x="4209" y="27250"/>
                    <a:pt x="4209" y="26987"/>
                  </a:cubicBezTo>
                  <a:lnTo>
                    <a:pt x="4209" y="26987"/>
                  </a:lnTo>
                  <a:cubicBezTo>
                    <a:pt x="4998" y="27461"/>
                    <a:pt x="5787" y="27881"/>
                    <a:pt x="6576" y="28250"/>
                  </a:cubicBezTo>
                  <a:cubicBezTo>
                    <a:pt x="6524" y="28513"/>
                    <a:pt x="6524" y="28828"/>
                    <a:pt x="6524" y="29091"/>
                  </a:cubicBezTo>
                  <a:cubicBezTo>
                    <a:pt x="6681" y="29197"/>
                    <a:pt x="6892" y="29302"/>
                    <a:pt x="7050" y="29354"/>
                  </a:cubicBezTo>
                  <a:lnTo>
                    <a:pt x="7102" y="28460"/>
                  </a:lnTo>
                  <a:cubicBezTo>
                    <a:pt x="7891" y="28828"/>
                    <a:pt x="8680" y="29091"/>
                    <a:pt x="9522" y="29354"/>
                  </a:cubicBezTo>
                  <a:cubicBezTo>
                    <a:pt x="9470" y="29670"/>
                    <a:pt x="9417" y="29933"/>
                    <a:pt x="9417" y="30249"/>
                  </a:cubicBezTo>
                  <a:cubicBezTo>
                    <a:pt x="9575" y="30301"/>
                    <a:pt x="9785" y="30354"/>
                    <a:pt x="9943" y="30407"/>
                  </a:cubicBezTo>
                  <a:lnTo>
                    <a:pt x="10048" y="29512"/>
                  </a:lnTo>
                  <a:cubicBezTo>
                    <a:pt x="10890" y="29723"/>
                    <a:pt x="11679" y="29880"/>
                    <a:pt x="12521" y="30038"/>
                  </a:cubicBezTo>
                  <a:cubicBezTo>
                    <a:pt x="12468" y="30354"/>
                    <a:pt x="12468" y="30617"/>
                    <a:pt x="12415" y="30933"/>
                  </a:cubicBezTo>
                  <a:cubicBezTo>
                    <a:pt x="12573" y="30933"/>
                    <a:pt x="12784" y="30985"/>
                    <a:pt x="12941" y="30985"/>
                  </a:cubicBezTo>
                  <a:cubicBezTo>
                    <a:pt x="12994" y="30722"/>
                    <a:pt x="13047" y="30407"/>
                    <a:pt x="13099" y="30091"/>
                  </a:cubicBezTo>
                  <a:cubicBezTo>
                    <a:pt x="13941" y="30196"/>
                    <a:pt x="14783" y="30249"/>
                    <a:pt x="15677" y="30249"/>
                  </a:cubicBezTo>
                  <a:cubicBezTo>
                    <a:pt x="15572" y="30564"/>
                    <a:pt x="15519" y="30880"/>
                    <a:pt x="15467" y="31143"/>
                  </a:cubicBezTo>
                  <a:lnTo>
                    <a:pt x="16045" y="31143"/>
                  </a:lnTo>
                  <a:lnTo>
                    <a:pt x="16256" y="30249"/>
                  </a:lnTo>
                  <a:cubicBezTo>
                    <a:pt x="17097" y="30249"/>
                    <a:pt x="17992" y="30196"/>
                    <a:pt x="18833" y="30143"/>
                  </a:cubicBezTo>
                  <a:lnTo>
                    <a:pt x="18833" y="30143"/>
                  </a:lnTo>
                  <a:cubicBezTo>
                    <a:pt x="18781" y="30407"/>
                    <a:pt x="18675" y="30670"/>
                    <a:pt x="18623" y="30933"/>
                  </a:cubicBezTo>
                  <a:lnTo>
                    <a:pt x="19201" y="30880"/>
                  </a:lnTo>
                  <a:cubicBezTo>
                    <a:pt x="19307" y="30617"/>
                    <a:pt x="19359" y="30301"/>
                    <a:pt x="19464" y="30038"/>
                  </a:cubicBezTo>
                  <a:cubicBezTo>
                    <a:pt x="20306" y="29933"/>
                    <a:pt x="21200" y="29775"/>
                    <a:pt x="22095" y="29617"/>
                  </a:cubicBezTo>
                  <a:lnTo>
                    <a:pt x="22095" y="29617"/>
                  </a:lnTo>
                  <a:cubicBezTo>
                    <a:pt x="22042" y="29880"/>
                    <a:pt x="21937" y="30091"/>
                    <a:pt x="21832" y="30354"/>
                  </a:cubicBezTo>
                  <a:cubicBezTo>
                    <a:pt x="22042" y="30301"/>
                    <a:pt x="22253" y="30249"/>
                    <a:pt x="22463" y="30196"/>
                  </a:cubicBezTo>
                  <a:cubicBezTo>
                    <a:pt x="22516" y="29986"/>
                    <a:pt x="22621" y="29723"/>
                    <a:pt x="22726" y="29460"/>
                  </a:cubicBezTo>
                  <a:cubicBezTo>
                    <a:pt x="23620" y="29249"/>
                    <a:pt x="24515" y="29039"/>
                    <a:pt x="25461" y="28723"/>
                  </a:cubicBezTo>
                  <a:lnTo>
                    <a:pt x="25461" y="28723"/>
                  </a:lnTo>
                  <a:cubicBezTo>
                    <a:pt x="25356" y="28986"/>
                    <a:pt x="25251" y="29197"/>
                    <a:pt x="25146" y="29407"/>
                  </a:cubicBezTo>
                  <a:cubicBezTo>
                    <a:pt x="25356" y="29354"/>
                    <a:pt x="25567" y="29249"/>
                    <a:pt x="25777" y="29197"/>
                  </a:cubicBezTo>
                  <a:cubicBezTo>
                    <a:pt x="25882" y="28986"/>
                    <a:pt x="25987" y="28776"/>
                    <a:pt x="26040" y="28565"/>
                  </a:cubicBezTo>
                  <a:cubicBezTo>
                    <a:pt x="26987" y="28250"/>
                    <a:pt x="27881" y="27934"/>
                    <a:pt x="28828" y="27566"/>
                  </a:cubicBezTo>
                  <a:lnTo>
                    <a:pt x="28828" y="27566"/>
                  </a:lnTo>
                  <a:cubicBezTo>
                    <a:pt x="28723" y="27776"/>
                    <a:pt x="28618" y="27934"/>
                    <a:pt x="28513" y="28145"/>
                  </a:cubicBezTo>
                  <a:cubicBezTo>
                    <a:pt x="28723" y="28039"/>
                    <a:pt x="28933" y="27934"/>
                    <a:pt x="29144" y="27881"/>
                  </a:cubicBezTo>
                  <a:cubicBezTo>
                    <a:pt x="29249" y="27671"/>
                    <a:pt x="29354" y="27513"/>
                    <a:pt x="29459" y="27303"/>
                  </a:cubicBezTo>
                  <a:cubicBezTo>
                    <a:pt x="29775" y="27198"/>
                    <a:pt x="30038" y="27092"/>
                    <a:pt x="30354" y="26935"/>
                  </a:cubicBezTo>
                  <a:cubicBezTo>
                    <a:pt x="30459" y="26829"/>
                    <a:pt x="30512" y="26724"/>
                    <a:pt x="30564" y="26619"/>
                  </a:cubicBezTo>
                  <a:lnTo>
                    <a:pt x="30564" y="26619"/>
                  </a:lnTo>
                  <a:cubicBezTo>
                    <a:pt x="30301" y="26724"/>
                    <a:pt x="29985" y="26829"/>
                    <a:pt x="29670" y="26935"/>
                  </a:cubicBezTo>
                  <a:cubicBezTo>
                    <a:pt x="29985" y="26409"/>
                    <a:pt x="30301" y="25830"/>
                    <a:pt x="30512" y="25304"/>
                  </a:cubicBezTo>
                  <a:cubicBezTo>
                    <a:pt x="30827" y="25199"/>
                    <a:pt x="31143" y="25146"/>
                    <a:pt x="31458" y="25041"/>
                  </a:cubicBezTo>
                  <a:cubicBezTo>
                    <a:pt x="31511" y="24936"/>
                    <a:pt x="31564" y="24778"/>
                    <a:pt x="31616" y="24673"/>
                  </a:cubicBezTo>
                  <a:lnTo>
                    <a:pt x="31616" y="24673"/>
                  </a:lnTo>
                  <a:cubicBezTo>
                    <a:pt x="31301" y="24778"/>
                    <a:pt x="30985" y="24830"/>
                    <a:pt x="30669" y="24936"/>
                  </a:cubicBezTo>
                  <a:cubicBezTo>
                    <a:pt x="30932" y="24357"/>
                    <a:pt x="31090" y="23778"/>
                    <a:pt x="31248" y="23252"/>
                  </a:cubicBezTo>
                  <a:cubicBezTo>
                    <a:pt x="31564" y="23200"/>
                    <a:pt x="31879" y="23147"/>
                    <a:pt x="32195" y="23094"/>
                  </a:cubicBezTo>
                  <a:cubicBezTo>
                    <a:pt x="32195" y="22989"/>
                    <a:pt x="32247" y="22831"/>
                    <a:pt x="32300" y="22726"/>
                  </a:cubicBezTo>
                  <a:lnTo>
                    <a:pt x="32300" y="22726"/>
                  </a:lnTo>
                  <a:cubicBezTo>
                    <a:pt x="31984" y="22779"/>
                    <a:pt x="31669" y="22831"/>
                    <a:pt x="31353" y="22831"/>
                  </a:cubicBezTo>
                  <a:cubicBezTo>
                    <a:pt x="31511" y="22305"/>
                    <a:pt x="31616" y="21727"/>
                    <a:pt x="31669" y="21148"/>
                  </a:cubicBezTo>
                  <a:cubicBezTo>
                    <a:pt x="31984" y="21148"/>
                    <a:pt x="32300" y="21148"/>
                    <a:pt x="32563" y="21095"/>
                  </a:cubicBezTo>
                  <a:lnTo>
                    <a:pt x="32616" y="20727"/>
                  </a:lnTo>
                  <a:cubicBezTo>
                    <a:pt x="32300" y="20727"/>
                    <a:pt x="32037" y="20727"/>
                    <a:pt x="31721" y="20780"/>
                  </a:cubicBezTo>
                  <a:cubicBezTo>
                    <a:pt x="31774" y="20201"/>
                    <a:pt x="31827" y="19570"/>
                    <a:pt x="31774" y="18991"/>
                  </a:cubicBezTo>
                  <a:cubicBezTo>
                    <a:pt x="32090" y="18991"/>
                    <a:pt x="32353" y="19044"/>
                    <a:pt x="32668" y="19044"/>
                  </a:cubicBezTo>
                  <a:cubicBezTo>
                    <a:pt x="32668" y="18939"/>
                    <a:pt x="32616" y="18781"/>
                    <a:pt x="32616" y="18676"/>
                  </a:cubicBezTo>
                  <a:cubicBezTo>
                    <a:pt x="32353" y="18623"/>
                    <a:pt x="32037" y="18623"/>
                    <a:pt x="31774" y="18570"/>
                  </a:cubicBezTo>
                  <a:cubicBezTo>
                    <a:pt x="31774" y="17992"/>
                    <a:pt x="31669" y="17361"/>
                    <a:pt x="31616" y="16782"/>
                  </a:cubicBezTo>
                  <a:lnTo>
                    <a:pt x="31616" y="16782"/>
                  </a:lnTo>
                  <a:cubicBezTo>
                    <a:pt x="31879" y="16834"/>
                    <a:pt x="32142" y="16887"/>
                    <a:pt x="32405" y="16940"/>
                  </a:cubicBezTo>
                  <a:cubicBezTo>
                    <a:pt x="32353" y="16782"/>
                    <a:pt x="32353" y="16624"/>
                    <a:pt x="32300" y="16519"/>
                  </a:cubicBezTo>
                  <a:cubicBezTo>
                    <a:pt x="32037" y="16466"/>
                    <a:pt x="31774" y="16414"/>
                    <a:pt x="31511" y="16361"/>
                  </a:cubicBezTo>
                  <a:cubicBezTo>
                    <a:pt x="31406" y="15730"/>
                    <a:pt x="31301" y="15099"/>
                    <a:pt x="31090" y="14467"/>
                  </a:cubicBezTo>
                  <a:lnTo>
                    <a:pt x="31090" y="14467"/>
                  </a:lnTo>
                  <a:cubicBezTo>
                    <a:pt x="31353" y="14520"/>
                    <a:pt x="31616" y="14572"/>
                    <a:pt x="31827" y="14678"/>
                  </a:cubicBezTo>
                  <a:cubicBezTo>
                    <a:pt x="31774" y="14520"/>
                    <a:pt x="31774" y="14415"/>
                    <a:pt x="31721" y="14257"/>
                  </a:cubicBezTo>
                  <a:cubicBezTo>
                    <a:pt x="31458" y="14152"/>
                    <a:pt x="31248" y="14099"/>
                    <a:pt x="30985" y="13994"/>
                  </a:cubicBezTo>
                  <a:cubicBezTo>
                    <a:pt x="30775" y="13363"/>
                    <a:pt x="30564" y="12679"/>
                    <a:pt x="30301" y="12047"/>
                  </a:cubicBezTo>
                  <a:lnTo>
                    <a:pt x="30301" y="12047"/>
                  </a:lnTo>
                  <a:lnTo>
                    <a:pt x="30985" y="12310"/>
                  </a:lnTo>
                  <a:cubicBezTo>
                    <a:pt x="30880" y="12153"/>
                    <a:pt x="30827" y="12047"/>
                    <a:pt x="30775" y="11890"/>
                  </a:cubicBezTo>
                  <a:cubicBezTo>
                    <a:pt x="30564" y="11784"/>
                    <a:pt x="30354" y="11679"/>
                    <a:pt x="30143" y="11574"/>
                  </a:cubicBezTo>
                  <a:cubicBezTo>
                    <a:pt x="29880" y="10890"/>
                    <a:pt x="29565" y="10206"/>
                    <a:pt x="29249" y="9470"/>
                  </a:cubicBezTo>
                  <a:lnTo>
                    <a:pt x="29249" y="9470"/>
                  </a:lnTo>
                  <a:lnTo>
                    <a:pt x="29775" y="9838"/>
                  </a:lnTo>
                  <a:cubicBezTo>
                    <a:pt x="29722" y="9680"/>
                    <a:pt x="29617" y="9522"/>
                    <a:pt x="29512" y="9365"/>
                  </a:cubicBezTo>
                  <a:cubicBezTo>
                    <a:pt x="29354" y="9259"/>
                    <a:pt x="29196" y="9102"/>
                    <a:pt x="28986" y="8996"/>
                  </a:cubicBezTo>
                  <a:cubicBezTo>
                    <a:pt x="28670" y="8260"/>
                    <a:pt x="28250" y="7523"/>
                    <a:pt x="27881" y="6787"/>
                  </a:cubicBezTo>
                  <a:lnTo>
                    <a:pt x="27881" y="6787"/>
                  </a:lnTo>
                  <a:cubicBezTo>
                    <a:pt x="27986" y="6945"/>
                    <a:pt x="28144" y="7103"/>
                    <a:pt x="28302" y="7208"/>
                  </a:cubicBezTo>
                  <a:cubicBezTo>
                    <a:pt x="28197" y="7050"/>
                    <a:pt x="28092" y="6892"/>
                    <a:pt x="27986" y="6734"/>
                  </a:cubicBezTo>
                  <a:cubicBezTo>
                    <a:pt x="27829" y="6577"/>
                    <a:pt x="27723" y="6419"/>
                    <a:pt x="27566" y="6314"/>
                  </a:cubicBezTo>
                  <a:cubicBezTo>
                    <a:pt x="27408" y="6050"/>
                    <a:pt x="27303" y="5787"/>
                    <a:pt x="27145" y="5577"/>
                  </a:cubicBezTo>
                  <a:cubicBezTo>
                    <a:pt x="27040" y="5472"/>
                    <a:pt x="26987" y="5367"/>
                    <a:pt x="26882" y="5261"/>
                  </a:cubicBezTo>
                  <a:lnTo>
                    <a:pt x="26882" y="5261"/>
                  </a:lnTo>
                  <a:cubicBezTo>
                    <a:pt x="27040" y="5524"/>
                    <a:pt x="27145" y="5787"/>
                    <a:pt x="27303" y="5998"/>
                  </a:cubicBezTo>
                  <a:cubicBezTo>
                    <a:pt x="26882" y="5630"/>
                    <a:pt x="26461" y="5209"/>
                    <a:pt x="25987" y="4841"/>
                  </a:cubicBezTo>
                  <a:cubicBezTo>
                    <a:pt x="25935" y="4578"/>
                    <a:pt x="25830" y="4367"/>
                    <a:pt x="25724" y="4104"/>
                  </a:cubicBezTo>
                  <a:cubicBezTo>
                    <a:pt x="25619" y="3999"/>
                    <a:pt x="25514" y="3894"/>
                    <a:pt x="25461" y="3841"/>
                  </a:cubicBezTo>
                  <a:lnTo>
                    <a:pt x="25461" y="3841"/>
                  </a:lnTo>
                  <a:cubicBezTo>
                    <a:pt x="25514" y="4104"/>
                    <a:pt x="25619" y="4367"/>
                    <a:pt x="25724" y="4630"/>
                  </a:cubicBezTo>
                  <a:cubicBezTo>
                    <a:pt x="25304" y="4262"/>
                    <a:pt x="24830" y="3946"/>
                    <a:pt x="24409" y="3631"/>
                  </a:cubicBezTo>
                  <a:cubicBezTo>
                    <a:pt x="24357" y="3368"/>
                    <a:pt x="24304" y="3105"/>
                    <a:pt x="24252" y="2842"/>
                  </a:cubicBezTo>
                  <a:cubicBezTo>
                    <a:pt x="24146" y="2736"/>
                    <a:pt x="24041" y="2684"/>
                    <a:pt x="23989" y="2631"/>
                  </a:cubicBezTo>
                  <a:lnTo>
                    <a:pt x="23989" y="2631"/>
                  </a:lnTo>
                  <a:cubicBezTo>
                    <a:pt x="23989" y="2894"/>
                    <a:pt x="24041" y="3157"/>
                    <a:pt x="24094" y="3420"/>
                  </a:cubicBezTo>
                  <a:cubicBezTo>
                    <a:pt x="23673" y="3105"/>
                    <a:pt x="23199" y="2842"/>
                    <a:pt x="22779" y="2579"/>
                  </a:cubicBezTo>
                  <a:lnTo>
                    <a:pt x="22726" y="1790"/>
                  </a:lnTo>
                  <a:cubicBezTo>
                    <a:pt x="22621" y="1737"/>
                    <a:pt x="22516" y="1684"/>
                    <a:pt x="22463" y="1632"/>
                  </a:cubicBezTo>
                  <a:cubicBezTo>
                    <a:pt x="22463" y="1895"/>
                    <a:pt x="22463" y="2158"/>
                    <a:pt x="22463" y="2421"/>
                  </a:cubicBezTo>
                  <a:cubicBezTo>
                    <a:pt x="21990" y="2158"/>
                    <a:pt x="21569" y="1947"/>
                    <a:pt x="21095" y="1737"/>
                  </a:cubicBezTo>
                  <a:cubicBezTo>
                    <a:pt x="21095" y="1474"/>
                    <a:pt x="21148" y="1211"/>
                    <a:pt x="21148" y="948"/>
                  </a:cubicBezTo>
                  <a:cubicBezTo>
                    <a:pt x="21043" y="948"/>
                    <a:pt x="20990" y="895"/>
                    <a:pt x="20885" y="843"/>
                  </a:cubicBezTo>
                  <a:cubicBezTo>
                    <a:pt x="20832" y="1106"/>
                    <a:pt x="20780" y="1369"/>
                    <a:pt x="20780" y="1632"/>
                  </a:cubicBezTo>
                  <a:cubicBezTo>
                    <a:pt x="20306" y="1421"/>
                    <a:pt x="19833" y="1263"/>
                    <a:pt x="19359" y="1158"/>
                  </a:cubicBezTo>
                  <a:cubicBezTo>
                    <a:pt x="19412" y="895"/>
                    <a:pt x="19464" y="632"/>
                    <a:pt x="19570" y="422"/>
                  </a:cubicBezTo>
                  <a:cubicBezTo>
                    <a:pt x="19464" y="369"/>
                    <a:pt x="19359" y="369"/>
                    <a:pt x="19254" y="317"/>
                  </a:cubicBezTo>
                  <a:cubicBezTo>
                    <a:pt x="19149" y="580"/>
                    <a:pt x="19096" y="843"/>
                    <a:pt x="19044" y="1053"/>
                  </a:cubicBezTo>
                  <a:cubicBezTo>
                    <a:pt x="18518" y="948"/>
                    <a:pt x="18044" y="843"/>
                    <a:pt x="17571" y="790"/>
                  </a:cubicBezTo>
                  <a:cubicBezTo>
                    <a:pt x="17676" y="527"/>
                    <a:pt x="17781" y="317"/>
                    <a:pt x="17886" y="54"/>
                  </a:cubicBezTo>
                  <a:lnTo>
                    <a:pt x="17571" y="54"/>
                  </a:lnTo>
                  <a:cubicBezTo>
                    <a:pt x="17465" y="264"/>
                    <a:pt x="17360" y="527"/>
                    <a:pt x="17255" y="737"/>
                  </a:cubicBezTo>
                  <a:cubicBezTo>
                    <a:pt x="16729" y="685"/>
                    <a:pt x="16256" y="685"/>
                    <a:pt x="15782" y="685"/>
                  </a:cubicBezTo>
                  <a:cubicBezTo>
                    <a:pt x="15887" y="422"/>
                    <a:pt x="16045" y="211"/>
                    <a:pt x="16203" y="1"/>
                  </a:cubicBezTo>
                  <a:close/>
                </a:path>
              </a:pathLst>
            </a:custGeom>
            <a:solidFill>
              <a:srgbClr val="F7BC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983;p35">
              <a:extLst>
                <a:ext uri="{FF2B5EF4-FFF2-40B4-BE49-F238E27FC236}">
                  <a16:creationId xmlns:a16="http://schemas.microsoft.com/office/drawing/2014/main" id="{A272CB4A-9A43-431D-BA45-683972298F2C}"/>
                </a:ext>
              </a:extLst>
            </p:cNvPr>
            <p:cNvSpPr/>
            <p:nvPr/>
          </p:nvSpPr>
          <p:spPr>
            <a:xfrm>
              <a:off x="7663838" y="1859975"/>
              <a:ext cx="192050" cy="227175"/>
            </a:xfrm>
            <a:custGeom>
              <a:avLst/>
              <a:gdLst/>
              <a:ahLst/>
              <a:cxnLst/>
              <a:rect l="l" t="t" r="r" b="b"/>
              <a:pathLst>
                <a:path w="7682" h="9087" extrusionOk="0">
                  <a:moveTo>
                    <a:pt x="2449" y="1"/>
                  </a:moveTo>
                  <a:cubicBezTo>
                    <a:pt x="1979" y="1"/>
                    <a:pt x="1514" y="348"/>
                    <a:pt x="1421" y="860"/>
                  </a:cubicBezTo>
                  <a:lnTo>
                    <a:pt x="106" y="6963"/>
                  </a:lnTo>
                  <a:cubicBezTo>
                    <a:pt x="1" y="7541"/>
                    <a:pt x="369" y="8120"/>
                    <a:pt x="948" y="8225"/>
                  </a:cubicBezTo>
                  <a:lnTo>
                    <a:pt x="4998" y="9067"/>
                  </a:lnTo>
                  <a:cubicBezTo>
                    <a:pt x="5072" y="9080"/>
                    <a:pt x="5147" y="9087"/>
                    <a:pt x="5220" y="9087"/>
                  </a:cubicBezTo>
                  <a:cubicBezTo>
                    <a:pt x="5717" y="9087"/>
                    <a:pt x="6169" y="8782"/>
                    <a:pt x="6261" y="8278"/>
                  </a:cubicBezTo>
                  <a:lnTo>
                    <a:pt x="7523" y="2123"/>
                  </a:lnTo>
                  <a:cubicBezTo>
                    <a:pt x="7681" y="1597"/>
                    <a:pt x="7313" y="1018"/>
                    <a:pt x="6734" y="913"/>
                  </a:cubicBezTo>
                  <a:lnTo>
                    <a:pt x="2631" y="19"/>
                  </a:lnTo>
                  <a:cubicBezTo>
                    <a:pt x="2571" y="7"/>
                    <a:pt x="2510" y="1"/>
                    <a:pt x="2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984;p35">
              <a:extLst>
                <a:ext uri="{FF2B5EF4-FFF2-40B4-BE49-F238E27FC236}">
                  <a16:creationId xmlns:a16="http://schemas.microsoft.com/office/drawing/2014/main" id="{F4906928-0093-44E9-B4AA-C637B7051F09}"/>
                </a:ext>
              </a:extLst>
            </p:cNvPr>
            <p:cNvSpPr/>
            <p:nvPr/>
          </p:nvSpPr>
          <p:spPr>
            <a:xfrm>
              <a:off x="7766438" y="1877525"/>
              <a:ext cx="89450" cy="209625"/>
            </a:xfrm>
            <a:custGeom>
              <a:avLst/>
              <a:gdLst/>
              <a:ahLst/>
              <a:cxnLst/>
              <a:rect l="l" t="t" r="r" b="b"/>
              <a:pathLst>
                <a:path w="3578" h="8385" extrusionOk="0">
                  <a:moveTo>
                    <a:pt x="1736" y="1"/>
                  </a:moveTo>
                  <a:lnTo>
                    <a:pt x="0" y="8207"/>
                  </a:lnTo>
                  <a:lnTo>
                    <a:pt x="894" y="8365"/>
                  </a:lnTo>
                  <a:cubicBezTo>
                    <a:pt x="968" y="8378"/>
                    <a:pt x="1043" y="8385"/>
                    <a:pt x="1116" y="8385"/>
                  </a:cubicBezTo>
                  <a:cubicBezTo>
                    <a:pt x="1613" y="8385"/>
                    <a:pt x="2065" y="8080"/>
                    <a:pt x="2157" y="7576"/>
                  </a:cubicBezTo>
                  <a:lnTo>
                    <a:pt x="3419" y="1421"/>
                  </a:lnTo>
                  <a:cubicBezTo>
                    <a:pt x="3577" y="842"/>
                    <a:pt x="3209" y="316"/>
                    <a:pt x="2630" y="211"/>
                  </a:cubicBezTo>
                  <a:lnTo>
                    <a:pt x="17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985;p35">
              <a:extLst>
                <a:ext uri="{FF2B5EF4-FFF2-40B4-BE49-F238E27FC236}">
                  <a16:creationId xmlns:a16="http://schemas.microsoft.com/office/drawing/2014/main" id="{2E8AC177-B899-44AC-9788-D81E6975FC19}"/>
                </a:ext>
              </a:extLst>
            </p:cNvPr>
            <p:cNvSpPr/>
            <p:nvPr/>
          </p:nvSpPr>
          <p:spPr>
            <a:xfrm>
              <a:off x="7168038" y="1959925"/>
              <a:ext cx="714150" cy="1737750"/>
            </a:xfrm>
            <a:custGeom>
              <a:avLst/>
              <a:gdLst/>
              <a:ahLst/>
              <a:cxnLst/>
              <a:rect l="l" t="t" r="r" b="b"/>
              <a:pathLst>
                <a:path w="28566" h="69510" extrusionOk="0">
                  <a:moveTo>
                    <a:pt x="20110" y="1"/>
                  </a:moveTo>
                  <a:cubicBezTo>
                    <a:pt x="19612" y="1"/>
                    <a:pt x="19184" y="348"/>
                    <a:pt x="19044" y="860"/>
                  </a:cubicBezTo>
                  <a:lnTo>
                    <a:pt x="18518" y="3596"/>
                  </a:lnTo>
                  <a:cubicBezTo>
                    <a:pt x="18360" y="4122"/>
                    <a:pt x="18728" y="4701"/>
                    <a:pt x="19307" y="4806"/>
                  </a:cubicBezTo>
                  <a:lnTo>
                    <a:pt x="19570" y="4858"/>
                  </a:lnTo>
                  <a:lnTo>
                    <a:pt x="16519" y="19219"/>
                  </a:lnTo>
                  <a:cubicBezTo>
                    <a:pt x="16045" y="20324"/>
                    <a:pt x="14888" y="21692"/>
                    <a:pt x="12468" y="22797"/>
                  </a:cubicBezTo>
                  <a:cubicBezTo>
                    <a:pt x="7576" y="25059"/>
                    <a:pt x="7471" y="29846"/>
                    <a:pt x="6208" y="35790"/>
                  </a:cubicBezTo>
                  <a:cubicBezTo>
                    <a:pt x="4946" y="41787"/>
                    <a:pt x="1" y="65459"/>
                    <a:pt x="1" y="65459"/>
                  </a:cubicBezTo>
                  <a:lnTo>
                    <a:pt x="9628" y="67511"/>
                  </a:lnTo>
                  <a:lnTo>
                    <a:pt x="19254" y="69510"/>
                  </a:lnTo>
                  <a:cubicBezTo>
                    <a:pt x="19254" y="69510"/>
                    <a:pt x="24199" y="45785"/>
                    <a:pt x="25462" y="39841"/>
                  </a:cubicBezTo>
                  <a:cubicBezTo>
                    <a:pt x="26724" y="33896"/>
                    <a:pt x="28565" y="29425"/>
                    <a:pt x="24936" y="25374"/>
                  </a:cubicBezTo>
                  <a:cubicBezTo>
                    <a:pt x="23200" y="23428"/>
                    <a:pt x="22726" y="21745"/>
                    <a:pt x="22674" y="20535"/>
                  </a:cubicBezTo>
                  <a:lnTo>
                    <a:pt x="25672" y="6173"/>
                  </a:lnTo>
                  <a:lnTo>
                    <a:pt x="25935" y="6226"/>
                  </a:lnTo>
                  <a:cubicBezTo>
                    <a:pt x="26001" y="6238"/>
                    <a:pt x="26068" y="6244"/>
                    <a:pt x="26134" y="6244"/>
                  </a:cubicBezTo>
                  <a:cubicBezTo>
                    <a:pt x="26640" y="6244"/>
                    <a:pt x="27104" y="5897"/>
                    <a:pt x="27198" y="5384"/>
                  </a:cubicBezTo>
                  <a:lnTo>
                    <a:pt x="27776" y="2649"/>
                  </a:lnTo>
                  <a:cubicBezTo>
                    <a:pt x="27881" y="2123"/>
                    <a:pt x="27513" y="1544"/>
                    <a:pt x="26935" y="1439"/>
                  </a:cubicBezTo>
                  <a:lnTo>
                    <a:pt x="20306" y="19"/>
                  </a:lnTo>
                  <a:cubicBezTo>
                    <a:pt x="20240" y="7"/>
                    <a:pt x="20174" y="1"/>
                    <a:pt x="20110"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986;p35">
              <a:extLst>
                <a:ext uri="{FF2B5EF4-FFF2-40B4-BE49-F238E27FC236}">
                  <a16:creationId xmlns:a16="http://schemas.microsoft.com/office/drawing/2014/main" id="{A2DA8457-15E3-4822-BBC2-50DBCB856E8D}"/>
                </a:ext>
              </a:extLst>
            </p:cNvPr>
            <p:cNvSpPr/>
            <p:nvPr/>
          </p:nvSpPr>
          <p:spPr>
            <a:xfrm>
              <a:off x="7598088" y="1985375"/>
              <a:ext cx="284100" cy="1712300"/>
            </a:xfrm>
            <a:custGeom>
              <a:avLst/>
              <a:gdLst/>
              <a:ahLst/>
              <a:cxnLst/>
              <a:rect l="l" t="t" r="r" b="b"/>
              <a:pathLst>
                <a:path w="11364" h="68492" extrusionOk="0">
                  <a:moveTo>
                    <a:pt x="7681" y="0"/>
                  </a:moveTo>
                  <a:lnTo>
                    <a:pt x="7731" y="11"/>
                  </a:lnTo>
                  <a:lnTo>
                    <a:pt x="7731" y="11"/>
                  </a:lnTo>
                  <a:cubicBezTo>
                    <a:pt x="7715" y="7"/>
                    <a:pt x="7698" y="3"/>
                    <a:pt x="7681" y="0"/>
                  </a:cubicBezTo>
                  <a:close/>
                  <a:moveTo>
                    <a:pt x="7731" y="11"/>
                  </a:moveTo>
                  <a:cubicBezTo>
                    <a:pt x="8281" y="136"/>
                    <a:pt x="8625" y="648"/>
                    <a:pt x="8523" y="1210"/>
                  </a:cubicBezTo>
                  <a:lnTo>
                    <a:pt x="7944" y="3946"/>
                  </a:lnTo>
                  <a:cubicBezTo>
                    <a:pt x="7855" y="4433"/>
                    <a:pt x="7431" y="4771"/>
                    <a:pt x="6953" y="4771"/>
                  </a:cubicBezTo>
                  <a:cubicBezTo>
                    <a:pt x="6864" y="4771"/>
                    <a:pt x="6773" y="4759"/>
                    <a:pt x="6681" y="4735"/>
                  </a:cubicBezTo>
                  <a:lnTo>
                    <a:pt x="6471" y="4682"/>
                  </a:lnTo>
                  <a:lnTo>
                    <a:pt x="3420" y="19096"/>
                  </a:lnTo>
                  <a:cubicBezTo>
                    <a:pt x="3473" y="20306"/>
                    <a:pt x="3946" y="21989"/>
                    <a:pt x="5682" y="23935"/>
                  </a:cubicBezTo>
                  <a:cubicBezTo>
                    <a:pt x="9312" y="27986"/>
                    <a:pt x="7471" y="32405"/>
                    <a:pt x="6208" y="38402"/>
                  </a:cubicBezTo>
                  <a:cubicBezTo>
                    <a:pt x="4946" y="44346"/>
                    <a:pt x="1" y="68071"/>
                    <a:pt x="1" y="68071"/>
                  </a:cubicBezTo>
                  <a:lnTo>
                    <a:pt x="2052" y="68492"/>
                  </a:lnTo>
                  <a:cubicBezTo>
                    <a:pt x="2052" y="68492"/>
                    <a:pt x="6997" y="44767"/>
                    <a:pt x="8260" y="38823"/>
                  </a:cubicBezTo>
                  <a:cubicBezTo>
                    <a:pt x="9522" y="32878"/>
                    <a:pt x="11363" y="28407"/>
                    <a:pt x="7734" y="24356"/>
                  </a:cubicBezTo>
                  <a:cubicBezTo>
                    <a:pt x="5998" y="22410"/>
                    <a:pt x="5524" y="20727"/>
                    <a:pt x="5472" y="19517"/>
                  </a:cubicBezTo>
                  <a:lnTo>
                    <a:pt x="8470" y="5155"/>
                  </a:lnTo>
                  <a:lnTo>
                    <a:pt x="8733" y="5208"/>
                  </a:lnTo>
                  <a:cubicBezTo>
                    <a:pt x="8799" y="5220"/>
                    <a:pt x="8866" y="5226"/>
                    <a:pt x="8932" y="5226"/>
                  </a:cubicBezTo>
                  <a:cubicBezTo>
                    <a:pt x="9438" y="5226"/>
                    <a:pt x="9902" y="4879"/>
                    <a:pt x="9996" y="4366"/>
                  </a:cubicBezTo>
                  <a:lnTo>
                    <a:pt x="10574" y="1631"/>
                  </a:lnTo>
                  <a:cubicBezTo>
                    <a:pt x="10679" y="1105"/>
                    <a:pt x="10311" y="526"/>
                    <a:pt x="9733" y="421"/>
                  </a:cubicBezTo>
                  <a:lnTo>
                    <a:pt x="7731" y="1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987;p35">
              <a:extLst>
                <a:ext uri="{FF2B5EF4-FFF2-40B4-BE49-F238E27FC236}">
                  <a16:creationId xmlns:a16="http://schemas.microsoft.com/office/drawing/2014/main" id="{453C14A5-A2A3-4EEA-9F0F-434EB38EA3C4}"/>
                </a:ext>
              </a:extLst>
            </p:cNvPr>
            <p:cNvSpPr/>
            <p:nvPr/>
          </p:nvSpPr>
          <p:spPr>
            <a:xfrm>
              <a:off x="7232488" y="2833625"/>
              <a:ext cx="580000" cy="561575"/>
            </a:xfrm>
            <a:custGeom>
              <a:avLst/>
              <a:gdLst/>
              <a:ahLst/>
              <a:cxnLst/>
              <a:rect l="l" t="t" r="r" b="b"/>
              <a:pathLst>
                <a:path w="23200" h="22463" extrusionOk="0">
                  <a:moveTo>
                    <a:pt x="3841" y="0"/>
                  </a:moveTo>
                  <a:lnTo>
                    <a:pt x="0" y="18412"/>
                  </a:lnTo>
                  <a:lnTo>
                    <a:pt x="19306" y="22463"/>
                  </a:lnTo>
                  <a:lnTo>
                    <a:pt x="23199" y="4051"/>
                  </a:lnTo>
                  <a:lnTo>
                    <a:pt x="38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988;p35">
              <a:extLst>
                <a:ext uri="{FF2B5EF4-FFF2-40B4-BE49-F238E27FC236}">
                  <a16:creationId xmlns:a16="http://schemas.microsoft.com/office/drawing/2014/main" id="{A1D6DF8D-1016-4A5D-AD41-081C6A41A74E}"/>
                </a:ext>
              </a:extLst>
            </p:cNvPr>
            <p:cNvSpPr/>
            <p:nvPr/>
          </p:nvSpPr>
          <p:spPr>
            <a:xfrm>
              <a:off x="7390063" y="2528525"/>
              <a:ext cx="184375" cy="204025"/>
            </a:xfrm>
            <a:custGeom>
              <a:avLst/>
              <a:gdLst/>
              <a:ahLst/>
              <a:cxnLst/>
              <a:rect l="l" t="t" r="r" b="b"/>
              <a:pathLst>
                <a:path w="7375" h="8161" extrusionOk="0">
                  <a:moveTo>
                    <a:pt x="7375" y="0"/>
                  </a:moveTo>
                  <a:cubicBezTo>
                    <a:pt x="7373" y="1"/>
                    <a:pt x="2745" y="1263"/>
                    <a:pt x="1325" y="3577"/>
                  </a:cubicBezTo>
                  <a:cubicBezTo>
                    <a:pt x="0" y="5820"/>
                    <a:pt x="156" y="8161"/>
                    <a:pt x="1411" y="8161"/>
                  </a:cubicBezTo>
                  <a:cubicBezTo>
                    <a:pt x="1452" y="8161"/>
                    <a:pt x="1493" y="8159"/>
                    <a:pt x="1536" y="8154"/>
                  </a:cubicBezTo>
                  <a:cubicBezTo>
                    <a:pt x="2903" y="7996"/>
                    <a:pt x="3798" y="1368"/>
                    <a:pt x="737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989;p35">
              <a:extLst>
                <a:ext uri="{FF2B5EF4-FFF2-40B4-BE49-F238E27FC236}">
                  <a16:creationId xmlns:a16="http://schemas.microsoft.com/office/drawing/2014/main" id="{6DBC0A7C-6177-4226-B5F3-C2E1ADD10B00}"/>
                </a:ext>
              </a:extLst>
            </p:cNvPr>
            <p:cNvSpPr/>
            <p:nvPr/>
          </p:nvSpPr>
          <p:spPr>
            <a:xfrm>
              <a:off x="6468413" y="2641275"/>
              <a:ext cx="733850" cy="727975"/>
            </a:xfrm>
            <a:custGeom>
              <a:avLst/>
              <a:gdLst/>
              <a:ahLst/>
              <a:cxnLst/>
              <a:rect l="l" t="t" r="r" b="b"/>
              <a:pathLst>
                <a:path w="29354" h="29119" extrusionOk="0">
                  <a:moveTo>
                    <a:pt x="18349" y="0"/>
                  </a:moveTo>
                  <a:cubicBezTo>
                    <a:pt x="17827" y="0"/>
                    <a:pt x="17296" y="105"/>
                    <a:pt x="16781" y="330"/>
                  </a:cubicBezTo>
                  <a:lnTo>
                    <a:pt x="2998" y="6169"/>
                  </a:lnTo>
                  <a:cubicBezTo>
                    <a:pt x="947" y="7010"/>
                    <a:pt x="0" y="9378"/>
                    <a:pt x="842" y="11429"/>
                  </a:cubicBezTo>
                  <a:lnTo>
                    <a:pt x="7312" y="26685"/>
                  </a:lnTo>
                  <a:cubicBezTo>
                    <a:pt x="7943" y="28182"/>
                    <a:pt x="9429" y="29118"/>
                    <a:pt x="10997" y="29118"/>
                  </a:cubicBezTo>
                  <a:cubicBezTo>
                    <a:pt x="11523" y="29118"/>
                    <a:pt x="12058" y="29013"/>
                    <a:pt x="12573" y="28789"/>
                  </a:cubicBezTo>
                  <a:lnTo>
                    <a:pt x="26355" y="22950"/>
                  </a:lnTo>
                  <a:cubicBezTo>
                    <a:pt x="28407" y="22108"/>
                    <a:pt x="29354" y="19741"/>
                    <a:pt x="28512" y="17689"/>
                  </a:cubicBezTo>
                  <a:lnTo>
                    <a:pt x="22041" y="2434"/>
                  </a:lnTo>
                  <a:cubicBezTo>
                    <a:pt x="21372" y="937"/>
                    <a:pt x="19905" y="0"/>
                    <a:pt x="18349"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990;p35">
              <a:extLst>
                <a:ext uri="{FF2B5EF4-FFF2-40B4-BE49-F238E27FC236}">
                  <a16:creationId xmlns:a16="http://schemas.microsoft.com/office/drawing/2014/main" id="{7A447B6E-C001-48D0-853C-99CEA01B8DF3}"/>
                </a:ext>
              </a:extLst>
            </p:cNvPr>
            <p:cNvSpPr/>
            <p:nvPr/>
          </p:nvSpPr>
          <p:spPr>
            <a:xfrm>
              <a:off x="6565713" y="2781025"/>
              <a:ext cx="537925" cy="452400"/>
            </a:xfrm>
            <a:custGeom>
              <a:avLst/>
              <a:gdLst/>
              <a:ahLst/>
              <a:cxnLst/>
              <a:rect l="l" t="t" r="r" b="b"/>
              <a:pathLst>
                <a:path w="21517" h="18096" extrusionOk="0">
                  <a:moveTo>
                    <a:pt x="16887" y="0"/>
                  </a:moveTo>
                  <a:lnTo>
                    <a:pt x="1" y="7154"/>
                  </a:lnTo>
                  <a:lnTo>
                    <a:pt x="4630" y="18096"/>
                  </a:lnTo>
                  <a:lnTo>
                    <a:pt x="21516" y="10942"/>
                  </a:lnTo>
                  <a:lnTo>
                    <a:pt x="16887" y="0"/>
                  </a:lnTo>
                  <a:close/>
                </a:path>
              </a:pathLst>
            </a:custGeom>
            <a:solidFill>
              <a:srgbClr val="FE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991;p35">
              <a:extLst>
                <a:ext uri="{FF2B5EF4-FFF2-40B4-BE49-F238E27FC236}">
                  <a16:creationId xmlns:a16="http://schemas.microsoft.com/office/drawing/2014/main" id="{5142F281-BA25-459C-A01F-77FB4B1582C6}"/>
                </a:ext>
              </a:extLst>
            </p:cNvPr>
            <p:cNvSpPr/>
            <p:nvPr/>
          </p:nvSpPr>
          <p:spPr>
            <a:xfrm>
              <a:off x="6425013" y="2502600"/>
              <a:ext cx="549725" cy="364650"/>
            </a:xfrm>
            <a:custGeom>
              <a:avLst/>
              <a:gdLst/>
              <a:ahLst/>
              <a:cxnLst/>
              <a:rect l="l" t="t" r="r" b="b"/>
              <a:pathLst>
                <a:path w="21989" h="14586" extrusionOk="0">
                  <a:moveTo>
                    <a:pt x="17717" y="1"/>
                  </a:moveTo>
                  <a:cubicBezTo>
                    <a:pt x="17403" y="1"/>
                    <a:pt x="17086" y="63"/>
                    <a:pt x="16781" y="195"/>
                  </a:cubicBezTo>
                  <a:lnTo>
                    <a:pt x="1789" y="6508"/>
                  </a:lnTo>
                  <a:cubicBezTo>
                    <a:pt x="579" y="7034"/>
                    <a:pt x="0" y="8454"/>
                    <a:pt x="526" y="9664"/>
                  </a:cubicBezTo>
                  <a:cubicBezTo>
                    <a:pt x="894" y="10558"/>
                    <a:pt x="1736" y="11137"/>
                    <a:pt x="2683" y="11137"/>
                  </a:cubicBezTo>
                  <a:lnTo>
                    <a:pt x="2631" y="12423"/>
                  </a:lnTo>
                  <a:lnTo>
                    <a:pt x="2631" y="12423"/>
                  </a:lnTo>
                  <a:cubicBezTo>
                    <a:pt x="2133" y="12669"/>
                    <a:pt x="1796" y="13522"/>
                    <a:pt x="1999" y="14030"/>
                  </a:cubicBezTo>
                  <a:cubicBezTo>
                    <a:pt x="2154" y="14379"/>
                    <a:pt x="2509" y="14585"/>
                    <a:pt x="2875" y="14585"/>
                  </a:cubicBezTo>
                  <a:cubicBezTo>
                    <a:pt x="3005" y="14585"/>
                    <a:pt x="3137" y="14559"/>
                    <a:pt x="3262" y="14504"/>
                  </a:cubicBezTo>
                  <a:cubicBezTo>
                    <a:pt x="3788" y="14293"/>
                    <a:pt x="3998" y="13767"/>
                    <a:pt x="3788" y="13241"/>
                  </a:cubicBezTo>
                  <a:cubicBezTo>
                    <a:pt x="3577" y="12768"/>
                    <a:pt x="3840" y="12189"/>
                    <a:pt x="4366" y="11979"/>
                  </a:cubicBezTo>
                  <a:cubicBezTo>
                    <a:pt x="4491" y="11923"/>
                    <a:pt x="4623" y="11897"/>
                    <a:pt x="4753" y="11897"/>
                  </a:cubicBezTo>
                  <a:cubicBezTo>
                    <a:pt x="5119" y="11897"/>
                    <a:pt x="5474" y="12103"/>
                    <a:pt x="5629" y="12452"/>
                  </a:cubicBezTo>
                  <a:cubicBezTo>
                    <a:pt x="5785" y="12842"/>
                    <a:pt x="6115" y="13059"/>
                    <a:pt x="6489" y="13059"/>
                  </a:cubicBezTo>
                  <a:cubicBezTo>
                    <a:pt x="6619" y="13059"/>
                    <a:pt x="6755" y="13033"/>
                    <a:pt x="6891" y="12978"/>
                  </a:cubicBezTo>
                  <a:cubicBezTo>
                    <a:pt x="7365" y="12768"/>
                    <a:pt x="7628" y="12189"/>
                    <a:pt x="7417" y="11716"/>
                  </a:cubicBezTo>
                  <a:cubicBezTo>
                    <a:pt x="7207" y="11242"/>
                    <a:pt x="7417" y="10664"/>
                    <a:pt x="7943" y="10453"/>
                  </a:cubicBezTo>
                  <a:cubicBezTo>
                    <a:pt x="8066" y="10399"/>
                    <a:pt x="8195" y="10373"/>
                    <a:pt x="8323" y="10373"/>
                  </a:cubicBezTo>
                  <a:cubicBezTo>
                    <a:pt x="8691" y="10373"/>
                    <a:pt x="9050" y="10589"/>
                    <a:pt x="9206" y="10979"/>
                  </a:cubicBezTo>
                  <a:cubicBezTo>
                    <a:pt x="9361" y="11328"/>
                    <a:pt x="9716" y="11534"/>
                    <a:pt x="10082" y="11534"/>
                  </a:cubicBezTo>
                  <a:cubicBezTo>
                    <a:pt x="10212" y="11534"/>
                    <a:pt x="10344" y="11508"/>
                    <a:pt x="10468" y="11453"/>
                  </a:cubicBezTo>
                  <a:cubicBezTo>
                    <a:pt x="10994" y="11242"/>
                    <a:pt x="11205" y="10716"/>
                    <a:pt x="10994" y="10190"/>
                  </a:cubicBezTo>
                  <a:cubicBezTo>
                    <a:pt x="10784" y="9717"/>
                    <a:pt x="10994" y="9138"/>
                    <a:pt x="11521" y="8928"/>
                  </a:cubicBezTo>
                  <a:cubicBezTo>
                    <a:pt x="11643" y="8873"/>
                    <a:pt x="11772" y="8847"/>
                    <a:pt x="11900" y="8847"/>
                  </a:cubicBezTo>
                  <a:cubicBezTo>
                    <a:pt x="12268" y="8847"/>
                    <a:pt x="12627" y="9064"/>
                    <a:pt x="12783" y="9454"/>
                  </a:cubicBezTo>
                  <a:cubicBezTo>
                    <a:pt x="12938" y="9803"/>
                    <a:pt x="13293" y="10009"/>
                    <a:pt x="13659" y="10009"/>
                  </a:cubicBezTo>
                  <a:cubicBezTo>
                    <a:pt x="13789" y="10009"/>
                    <a:pt x="13921" y="9983"/>
                    <a:pt x="14046" y="9927"/>
                  </a:cubicBezTo>
                  <a:cubicBezTo>
                    <a:pt x="14572" y="9717"/>
                    <a:pt x="14782" y="9191"/>
                    <a:pt x="14572" y="8665"/>
                  </a:cubicBezTo>
                  <a:cubicBezTo>
                    <a:pt x="14361" y="8191"/>
                    <a:pt x="14624" y="7613"/>
                    <a:pt x="15098" y="7402"/>
                  </a:cubicBezTo>
                  <a:cubicBezTo>
                    <a:pt x="15234" y="7348"/>
                    <a:pt x="15369" y="7322"/>
                    <a:pt x="15500" y="7322"/>
                  </a:cubicBezTo>
                  <a:cubicBezTo>
                    <a:pt x="15874" y="7322"/>
                    <a:pt x="16204" y="7538"/>
                    <a:pt x="16360" y="7928"/>
                  </a:cubicBezTo>
                  <a:cubicBezTo>
                    <a:pt x="16521" y="8289"/>
                    <a:pt x="16895" y="8528"/>
                    <a:pt x="17297" y="8528"/>
                  </a:cubicBezTo>
                  <a:cubicBezTo>
                    <a:pt x="17422" y="8528"/>
                    <a:pt x="17550" y="8504"/>
                    <a:pt x="17675" y="8454"/>
                  </a:cubicBezTo>
                  <a:cubicBezTo>
                    <a:pt x="18149" y="8244"/>
                    <a:pt x="18359" y="7665"/>
                    <a:pt x="18149" y="7139"/>
                  </a:cubicBezTo>
                  <a:cubicBezTo>
                    <a:pt x="17938" y="6666"/>
                    <a:pt x="18201" y="6087"/>
                    <a:pt x="18675" y="5877"/>
                  </a:cubicBezTo>
                  <a:cubicBezTo>
                    <a:pt x="18800" y="5827"/>
                    <a:pt x="18928" y="5803"/>
                    <a:pt x="19054" y="5803"/>
                  </a:cubicBezTo>
                  <a:cubicBezTo>
                    <a:pt x="19455" y="5803"/>
                    <a:pt x="19830" y="6042"/>
                    <a:pt x="19990" y="6403"/>
                  </a:cubicBezTo>
                  <a:cubicBezTo>
                    <a:pt x="20150" y="6763"/>
                    <a:pt x="20494" y="7002"/>
                    <a:pt x="20881" y="7002"/>
                  </a:cubicBezTo>
                  <a:cubicBezTo>
                    <a:pt x="21002" y="7002"/>
                    <a:pt x="21127" y="6979"/>
                    <a:pt x="21252" y="6929"/>
                  </a:cubicBezTo>
                  <a:cubicBezTo>
                    <a:pt x="21726" y="6718"/>
                    <a:pt x="21989" y="6140"/>
                    <a:pt x="21778" y="5666"/>
                  </a:cubicBezTo>
                  <a:cubicBezTo>
                    <a:pt x="21556" y="5222"/>
                    <a:pt x="21108" y="4777"/>
                    <a:pt x="20689" y="4777"/>
                  </a:cubicBezTo>
                  <a:cubicBezTo>
                    <a:pt x="20613" y="4777"/>
                    <a:pt x="20537" y="4792"/>
                    <a:pt x="20463" y="4825"/>
                  </a:cubicBezTo>
                  <a:lnTo>
                    <a:pt x="20516" y="4877"/>
                  </a:lnTo>
                  <a:lnTo>
                    <a:pt x="19516" y="4035"/>
                  </a:lnTo>
                  <a:cubicBezTo>
                    <a:pt x="20148" y="3352"/>
                    <a:pt x="20358" y="2352"/>
                    <a:pt x="19937" y="1458"/>
                  </a:cubicBezTo>
                  <a:cubicBezTo>
                    <a:pt x="19544" y="552"/>
                    <a:pt x="18649" y="1"/>
                    <a:pt x="17717" y="1"/>
                  </a:cubicBezTo>
                  <a:close/>
                </a:path>
              </a:pathLst>
            </a:custGeom>
            <a:solidFill>
              <a:srgbClr val="E6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992;p35">
              <a:extLst>
                <a:ext uri="{FF2B5EF4-FFF2-40B4-BE49-F238E27FC236}">
                  <a16:creationId xmlns:a16="http://schemas.microsoft.com/office/drawing/2014/main" id="{EB4C7434-195D-4C82-A046-B971AA86C451}"/>
                </a:ext>
              </a:extLst>
            </p:cNvPr>
            <p:cNvSpPr/>
            <p:nvPr/>
          </p:nvSpPr>
          <p:spPr>
            <a:xfrm>
              <a:off x="6473663" y="2591650"/>
              <a:ext cx="462950" cy="224900"/>
            </a:xfrm>
            <a:custGeom>
              <a:avLst/>
              <a:gdLst/>
              <a:ahLst/>
              <a:cxnLst/>
              <a:rect l="l" t="t" r="r" b="b"/>
              <a:pathLst>
                <a:path w="18518" h="8996" extrusionOk="0">
                  <a:moveTo>
                    <a:pt x="17886" y="0"/>
                  </a:moveTo>
                  <a:lnTo>
                    <a:pt x="0" y="7575"/>
                  </a:lnTo>
                  <a:lnTo>
                    <a:pt x="632" y="8995"/>
                  </a:lnTo>
                  <a:lnTo>
                    <a:pt x="18517" y="1420"/>
                  </a:lnTo>
                  <a:lnTo>
                    <a:pt x="17886" y="0"/>
                  </a:lnTo>
                  <a:close/>
                </a:path>
              </a:pathLst>
            </a:custGeom>
            <a:solidFill>
              <a:srgbClr val="FEF6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993;p35">
              <a:extLst>
                <a:ext uri="{FF2B5EF4-FFF2-40B4-BE49-F238E27FC236}">
                  <a16:creationId xmlns:a16="http://schemas.microsoft.com/office/drawing/2014/main" id="{9DB1E609-DF28-47E1-AD01-FB34A70E3D8E}"/>
                </a:ext>
              </a:extLst>
            </p:cNvPr>
            <p:cNvSpPr/>
            <p:nvPr/>
          </p:nvSpPr>
          <p:spPr>
            <a:xfrm>
              <a:off x="6709063" y="2925000"/>
              <a:ext cx="157850" cy="195000"/>
            </a:xfrm>
            <a:custGeom>
              <a:avLst/>
              <a:gdLst/>
              <a:ahLst/>
              <a:cxnLst/>
              <a:rect l="l" t="t" r="r" b="b"/>
              <a:pathLst>
                <a:path w="6314" h="7800" extrusionOk="0">
                  <a:moveTo>
                    <a:pt x="3190" y="1"/>
                  </a:moveTo>
                  <a:cubicBezTo>
                    <a:pt x="2971" y="1"/>
                    <a:pt x="2748" y="27"/>
                    <a:pt x="2526" y="80"/>
                  </a:cubicBezTo>
                  <a:cubicBezTo>
                    <a:pt x="948" y="448"/>
                    <a:pt x="1" y="2027"/>
                    <a:pt x="422" y="3552"/>
                  </a:cubicBezTo>
                  <a:cubicBezTo>
                    <a:pt x="767" y="4982"/>
                    <a:pt x="2591" y="7799"/>
                    <a:pt x="4075" y="7799"/>
                  </a:cubicBezTo>
                  <a:cubicBezTo>
                    <a:pt x="4174" y="7799"/>
                    <a:pt x="4272" y="7787"/>
                    <a:pt x="4367" y="7761"/>
                  </a:cubicBezTo>
                  <a:cubicBezTo>
                    <a:pt x="5892" y="7392"/>
                    <a:pt x="6313" y="3710"/>
                    <a:pt x="5945" y="2184"/>
                  </a:cubicBezTo>
                  <a:cubicBezTo>
                    <a:pt x="5631" y="882"/>
                    <a:pt x="4472" y="1"/>
                    <a:pt x="3190" y="1"/>
                  </a:cubicBezTo>
                  <a:close/>
                </a:path>
              </a:pathLst>
            </a:custGeom>
            <a:solidFill>
              <a:srgbClr val="E683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994;p35">
              <a:extLst>
                <a:ext uri="{FF2B5EF4-FFF2-40B4-BE49-F238E27FC236}">
                  <a16:creationId xmlns:a16="http://schemas.microsoft.com/office/drawing/2014/main" id="{14D01D95-1E96-4473-9557-CFA4299B46F2}"/>
                </a:ext>
              </a:extLst>
            </p:cNvPr>
            <p:cNvSpPr/>
            <p:nvPr/>
          </p:nvSpPr>
          <p:spPr>
            <a:xfrm>
              <a:off x="6728788" y="2895425"/>
              <a:ext cx="89450" cy="82875"/>
            </a:xfrm>
            <a:custGeom>
              <a:avLst/>
              <a:gdLst/>
              <a:ahLst/>
              <a:cxnLst/>
              <a:rect l="l" t="t" r="r" b="b"/>
              <a:pathLst>
                <a:path w="3578" h="3315" extrusionOk="0">
                  <a:moveTo>
                    <a:pt x="2263" y="1"/>
                  </a:moveTo>
                  <a:cubicBezTo>
                    <a:pt x="2210" y="1"/>
                    <a:pt x="2158" y="1"/>
                    <a:pt x="2105" y="53"/>
                  </a:cubicBezTo>
                  <a:cubicBezTo>
                    <a:pt x="1947" y="316"/>
                    <a:pt x="1737" y="579"/>
                    <a:pt x="1526" y="895"/>
                  </a:cubicBezTo>
                  <a:lnTo>
                    <a:pt x="1421" y="1053"/>
                  </a:lnTo>
                  <a:cubicBezTo>
                    <a:pt x="1421" y="1053"/>
                    <a:pt x="1369" y="1105"/>
                    <a:pt x="1369" y="1105"/>
                  </a:cubicBezTo>
                  <a:cubicBezTo>
                    <a:pt x="1316" y="1105"/>
                    <a:pt x="1263" y="1105"/>
                    <a:pt x="1211" y="1053"/>
                  </a:cubicBezTo>
                  <a:lnTo>
                    <a:pt x="1105" y="1053"/>
                  </a:lnTo>
                  <a:cubicBezTo>
                    <a:pt x="1105" y="948"/>
                    <a:pt x="1105" y="842"/>
                    <a:pt x="1053" y="790"/>
                  </a:cubicBezTo>
                  <a:lnTo>
                    <a:pt x="1000" y="474"/>
                  </a:lnTo>
                  <a:lnTo>
                    <a:pt x="948" y="474"/>
                  </a:lnTo>
                  <a:cubicBezTo>
                    <a:pt x="895" y="474"/>
                    <a:pt x="895" y="474"/>
                    <a:pt x="895" y="527"/>
                  </a:cubicBezTo>
                  <a:cubicBezTo>
                    <a:pt x="895" y="685"/>
                    <a:pt x="895" y="842"/>
                    <a:pt x="842" y="1000"/>
                  </a:cubicBezTo>
                  <a:cubicBezTo>
                    <a:pt x="790" y="1000"/>
                    <a:pt x="737" y="1053"/>
                    <a:pt x="737" y="1053"/>
                  </a:cubicBezTo>
                  <a:cubicBezTo>
                    <a:pt x="685" y="1053"/>
                    <a:pt x="632" y="1105"/>
                    <a:pt x="579" y="1158"/>
                  </a:cubicBezTo>
                  <a:cubicBezTo>
                    <a:pt x="527" y="1263"/>
                    <a:pt x="527" y="1368"/>
                    <a:pt x="527" y="1474"/>
                  </a:cubicBezTo>
                  <a:lnTo>
                    <a:pt x="369" y="1526"/>
                  </a:lnTo>
                  <a:lnTo>
                    <a:pt x="264" y="1526"/>
                  </a:lnTo>
                  <a:lnTo>
                    <a:pt x="211" y="1579"/>
                  </a:lnTo>
                  <a:cubicBezTo>
                    <a:pt x="106" y="1579"/>
                    <a:pt x="1" y="1684"/>
                    <a:pt x="1" y="1842"/>
                  </a:cubicBezTo>
                  <a:cubicBezTo>
                    <a:pt x="1" y="2000"/>
                    <a:pt x="159" y="2105"/>
                    <a:pt x="316" y="2105"/>
                  </a:cubicBezTo>
                  <a:lnTo>
                    <a:pt x="737" y="2105"/>
                  </a:lnTo>
                  <a:lnTo>
                    <a:pt x="579" y="2631"/>
                  </a:lnTo>
                  <a:lnTo>
                    <a:pt x="579" y="2684"/>
                  </a:lnTo>
                  <a:cubicBezTo>
                    <a:pt x="527" y="2789"/>
                    <a:pt x="579" y="2947"/>
                    <a:pt x="737" y="2999"/>
                  </a:cubicBezTo>
                  <a:cubicBezTo>
                    <a:pt x="768" y="3030"/>
                    <a:pt x="808" y="3043"/>
                    <a:pt x="850" y="3043"/>
                  </a:cubicBezTo>
                  <a:cubicBezTo>
                    <a:pt x="952" y="3043"/>
                    <a:pt x="1068" y="2968"/>
                    <a:pt x="1105" y="2894"/>
                  </a:cubicBezTo>
                  <a:cubicBezTo>
                    <a:pt x="1105" y="2841"/>
                    <a:pt x="1105" y="2841"/>
                    <a:pt x="1105" y="2789"/>
                  </a:cubicBezTo>
                  <a:lnTo>
                    <a:pt x="1421" y="2105"/>
                  </a:lnTo>
                  <a:lnTo>
                    <a:pt x="1421" y="2210"/>
                  </a:lnTo>
                  <a:cubicBezTo>
                    <a:pt x="1421" y="2158"/>
                    <a:pt x="1421" y="2158"/>
                    <a:pt x="1474" y="2158"/>
                  </a:cubicBezTo>
                  <a:lnTo>
                    <a:pt x="1474" y="2210"/>
                  </a:lnTo>
                  <a:lnTo>
                    <a:pt x="1474" y="2315"/>
                  </a:lnTo>
                  <a:cubicBezTo>
                    <a:pt x="1526" y="2526"/>
                    <a:pt x="1579" y="2684"/>
                    <a:pt x="1684" y="2841"/>
                  </a:cubicBezTo>
                  <a:cubicBezTo>
                    <a:pt x="1684" y="2894"/>
                    <a:pt x="1737" y="2947"/>
                    <a:pt x="1737" y="2999"/>
                  </a:cubicBezTo>
                  <a:cubicBezTo>
                    <a:pt x="1789" y="3052"/>
                    <a:pt x="1842" y="3104"/>
                    <a:pt x="1895" y="3157"/>
                  </a:cubicBezTo>
                  <a:cubicBezTo>
                    <a:pt x="1947" y="3210"/>
                    <a:pt x="2105" y="3315"/>
                    <a:pt x="2263" y="3315"/>
                  </a:cubicBezTo>
                  <a:cubicBezTo>
                    <a:pt x="2368" y="3315"/>
                    <a:pt x="2421" y="3315"/>
                    <a:pt x="2473" y="3262"/>
                  </a:cubicBezTo>
                  <a:cubicBezTo>
                    <a:pt x="2578" y="3157"/>
                    <a:pt x="2631" y="3052"/>
                    <a:pt x="2684" y="2947"/>
                  </a:cubicBezTo>
                  <a:cubicBezTo>
                    <a:pt x="2684" y="2841"/>
                    <a:pt x="2684" y="2789"/>
                    <a:pt x="2684" y="2684"/>
                  </a:cubicBezTo>
                  <a:cubicBezTo>
                    <a:pt x="2637" y="2542"/>
                    <a:pt x="2632" y="2443"/>
                    <a:pt x="2555" y="2348"/>
                  </a:cubicBezTo>
                  <a:lnTo>
                    <a:pt x="2555" y="2348"/>
                  </a:lnTo>
                  <a:cubicBezTo>
                    <a:pt x="2541" y="2320"/>
                    <a:pt x="2526" y="2291"/>
                    <a:pt x="2526" y="2263"/>
                  </a:cubicBezTo>
                  <a:lnTo>
                    <a:pt x="2526" y="2263"/>
                  </a:lnTo>
                  <a:cubicBezTo>
                    <a:pt x="2631" y="2315"/>
                    <a:pt x="2736" y="2368"/>
                    <a:pt x="2841" y="2368"/>
                  </a:cubicBezTo>
                  <a:cubicBezTo>
                    <a:pt x="2947" y="2368"/>
                    <a:pt x="2999" y="2368"/>
                    <a:pt x="3157" y="2315"/>
                  </a:cubicBezTo>
                  <a:cubicBezTo>
                    <a:pt x="3262" y="2315"/>
                    <a:pt x="3368" y="2210"/>
                    <a:pt x="3473" y="2052"/>
                  </a:cubicBezTo>
                  <a:cubicBezTo>
                    <a:pt x="3578" y="1947"/>
                    <a:pt x="3578" y="1789"/>
                    <a:pt x="3473" y="1631"/>
                  </a:cubicBezTo>
                  <a:cubicBezTo>
                    <a:pt x="3473" y="1579"/>
                    <a:pt x="3420" y="1579"/>
                    <a:pt x="3368" y="1526"/>
                  </a:cubicBezTo>
                  <a:cubicBezTo>
                    <a:pt x="3315" y="1474"/>
                    <a:pt x="3262" y="1421"/>
                    <a:pt x="3262" y="1421"/>
                  </a:cubicBezTo>
                  <a:cubicBezTo>
                    <a:pt x="3210" y="1368"/>
                    <a:pt x="3157" y="1368"/>
                    <a:pt x="3104" y="1316"/>
                  </a:cubicBezTo>
                  <a:lnTo>
                    <a:pt x="2841" y="1211"/>
                  </a:lnTo>
                  <a:lnTo>
                    <a:pt x="2789" y="1211"/>
                  </a:lnTo>
                  <a:lnTo>
                    <a:pt x="2789" y="1158"/>
                  </a:lnTo>
                  <a:lnTo>
                    <a:pt x="2578" y="1158"/>
                  </a:lnTo>
                  <a:cubicBezTo>
                    <a:pt x="2631" y="1053"/>
                    <a:pt x="2684" y="1000"/>
                    <a:pt x="2736" y="895"/>
                  </a:cubicBezTo>
                  <a:cubicBezTo>
                    <a:pt x="2736" y="842"/>
                    <a:pt x="2736" y="842"/>
                    <a:pt x="2736" y="842"/>
                  </a:cubicBezTo>
                  <a:lnTo>
                    <a:pt x="2684" y="842"/>
                  </a:lnTo>
                  <a:lnTo>
                    <a:pt x="2421" y="1053"/>
                  </a:lnTo>
                  <a:lnTo>
                    <a:pt x="2210" y="1211"/>
                  </a:lnTo>
                  <a:lnTo>
                    <a:pt x="2105" y="1211"/>
                  </a:lnTo>
                  <a:cubicBezTo>
                    <a:pt x="2052" y="1158"/>
                    <a:pt x="2000" y="1158"/>
                    <a:pt x="1842" y="1105"/>
                  </a:cubicBezTo>
                  <a:lnTo>
                    <a:pt x="1842" y="1053"/>
                  </a:lnTo>
                  <a:cubicBezTo>
                    <a:pt x="2000" y="737"/>
                    <a:pt x="2158" y="474"/>
                    <a:pt x="2315" y="159"/>
                  </a:cubicBezTo>
                  <a:cubicBezTo>
                    <a:pt x="2368" y="106"/>
                    <a:pt x="2315" y="53"/>
                    <a:pt x="226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995;p35">
              <a:extLst>
                <a:ext uri="{FF2B5EF4-FFF2-40B4-BE49-F238E27FC236}">
                  <a16:creationId xmlns:a16="http://schemas.microsoft.com/office/drawing/2014/main" id="{0B07CE33-3102-423F-8CD5-274A01267231}"/>
                </a:ext>
              </a:extLst>
            </p:cNvPr>
            <p:cNvSpPr/>
            <p:nvPr/>
          </p:nvSpPr>
          <p:spPr>
            <a:xfrm>
              <a:off x="6811638" y="2967925"/>
              <a:ext cx="143375" cy="159650"/>
            </a:xfrm>
            <a:custGeom>
              <a:avLst/>
              <a:gdLst/>
              <a:ahLst/>
              <a:cxnLst/>
              <a:rect l="l" t="t" r="r" b="b"/>
              <a:pathLst>
                <a:path w="5735" h="6386" extrusionOk="0">
                  <a:moveTo>
                    <a:pt x="2972" y="1"/>
                  </a:moveTo>
                  <a:cubicBezTo>
                    <a:pt x="2053" y="1"/>
                    <a:pt x="1178" y="521"/>
                    <a:pt x="790" y="1414"/>
                  </a:cubicBezTo>
                  <a:cubicBezTo>
                    <a:pt x="211" y="2624"/>
                    <a:pt x="1" y="5728"/>
                    <a:pt x="1211" y="6307"/>
                  </a:cubicBezTo>
                  <a:cubicBezTo>
                    <a:pt x="1336" y="6361"/>
                    <a:pt x="1472" y="6386"/>
                    <a:pt x="1615" y="6386"/>
                  </a:cubicBezTo>
                  <a:cubicBezTo>
                    <a:pt x="2860" y="6386"/>
                    <a:pt x="4685" y="4498"/>
                    <a:pt x="5156" y="3413"/>
                  </a:cubicBezTo>
                  <a:cubicBezTo>
                    <a:pt x="5735" y="2203"/>
                    <a:pt x="5209" y="730"/>
                    <a:pt x="3946" y="204"/>
                  </a:cubicBezTo>
                  <a:cubicBezTo>
                    <a:pt x="3629" y="67"/>
                    <a:pt x="3298" y="1"/>
                    <a:pt x="2972" y="1"/>
                  </a:cubicBezTo>
                  <a:close/>
                </a:path>
              </a:pathLst>
            </a:custGeom>
            <a:solidFill>
              <a:srgbClr val="E2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996;p35">
              <a:extLst>
                <a:ext uri="{FF2B5EF4-FFF2-40B4-BE49-F238E27FC236}">
                  <a16:creationId xmlns:a16="http://schemas.microsoft.com/office/drawing/2014/main" id="{3289E09A-9451-4D40-A360-20B88E37D57E}"/>
                </a:ext>
              </a:extLst>
            </p:cNvPr>
            <p:cNvSpPr/>
            <p:nvPr/>
          </p:nvSpPr>
          <p:spPr>
            <a:xfrm>
              <a:off x="6869513" y="2949350"/>
              <a:ext cx="67100" cy="67100"/>
            </a:xfrm>
            <a:custGeom>
              <a:avLst/>
              <a:gdLst/>
              <a:ahLst/>
              <a:cxnLst/>
              <a:rect l="l" t="t" r="r" b="b"/>
              <a:pathLst>
                <a:path w="2684" h="2684" extrusionOk="0">
                  <a:moveTo>
                    <a:pt x="1053" y="1368"/>
                  </a:moveTo>
                  <a:lnTo>
                    <a:pt x="1000" y="1397"/>
                  </a:lnTo>
                  <a:lnTo>
                    <a:pt x="1000" y="1397"/>
                  </a:lnTo>
                  <a:cubicBezTo>
                    <a:pt x="1002" y="1368"/>
                    <a:pt x="1010" y="1368"/>
                    <a:pt x="1053" y="1368"/>
                  </a:cubicBezTo>
                  <a:close/>
                  <a:moveTo>
                    <a:pt x="1473" y="1"/>
                  </a:moveTo>
                  <a:lnTo>
                    <a:pt x="1473" y="53"/>
                  </a:lnTo>
                  <a:cubicBezTo>
                    <a:pt x="1421" y="158"/>
                    <a:pt x="1316" y="264"/>
                    <a:pt x="1210" y="316"/>
                  </a:cubicBezTo>
                  <a:cubicBezTo>
                    <a:pt x="1158" y="316"/>
                    <a:pt x="1105" y="316"/>
                    <a:pt x="1053" y="264"/>
                  </a:cubicBezTo>
                  <a:lnTo>
                    <a:pt x="947" y="264"/>
                  </a:lnTo>
                  <a:cubicBezTo>
                    <a:pt x="842" y="316"/>
                    <a:pt x="790" y="421"/>
                    <a:pt x="737" y="474"/>
                  </a:cubicBezTo>
                  <a:lnTo>
                    <a:pt x="579" y="421"/>
                  </a:lnTo>
                  <a:cubicBezTo>
                    <a:pt x="579" y="421"/>
                    <a:pt x="527" y="369"/>
                    <a:pt x="527" y="369"/>
                  </a:cubicBezTo>
                  <a:lnTo>
                    <a:pt x="474" y="369"/>
                  </a:lnTo>
                  <a:cubicBezTo>
                    <a:pt x="443" y="353"/>
                    <a:pt x="412" y="347"/>
                    <a:pt x="383" y="347"/>
                  </a:cubicBezTo>
                  <a:cubicBezTo>
                    <a:pt x="312" y="347"/>
                    <a:pt x="248" y="384"/>
                    <a:pt x="211" y="421"/>
                  </a:cubicBezTo>
                  <a:cubicBezTo>
                    <a:pt x="106" y="527"/>
                    <a:pt x="158" y="684"/>
                    <a:pt x="264" y="790"/>
                  </a:cubicBezTo>
                  <a:lnTo>
                    <a:pt x="369" y="842"/>
                  </a:lnTo>
                  <a:cubicBezTo>
                    <a:pt x="421" y="895"/>
                    <a:pt x="474" y="947"/>
                    <a:pt x="527" y="1000"/>
                  </a:cubicBezTo>
                  <a:lnTo>
                    <a:pt x="158" y="1263"/>
                  </a:lnTo>
                  <a:lnTo>
                    <a:pt x="106" y="1263"/>
                  </a:lnTo>
                  <a:cubicBezTo>
                    <a:pt x="1" y="1368"/>
                    <a:pt x="1" y="1473"/>
                    <a:pt x="53" y="1579"/>
                  </a:cubicBezTo>
                  <a:cubicBezTo>
                    <a:pt x="120" y="1679"/>
                    <a:pt x="208" y="1715"/>
                    <a:pt x="290" y="1715"/>
                  </a:cubicBezTo>
                  <a:cubicBezTo>
                    <a:pt x="337" y="1715"/>
                    <a:pt x="383" y="1703"/>
                    <a:pt x="421" y="1684"/>
                  </a:cubicBezTo>
                  <a:cubicBezTo>
                    <a:pt x="421" y="1684"/>
                    <a:pt x="421" y="1684"/>
                    <a:pt x="474" y="1631"/>
                  </a:cubicBezTo>
                  <a:lnTo>
                    <a:pt x="474" y="1684"/>
                  </a:lnTo>
                  <a:lnTo>
                    <a:pt x="1000" y="1397"/>
                  </a:lnTo>
                  <a:lnTo>
                    <a:pt x="1000" y="1397"/>
                  </a:lnTo>
                  <a:cubicBezTo>
                    <a:pt x="1000" y="1403"/>
                    <a:pt x="1000" y="1411"/>
                    <a:pt x="1000" y="1421"/>
                  </a:cubicBezTo>
                  <a:lnTo>
                    <a:pt x="947" y="1526"/>
                  </a:lnTo>
                  <a:cubicBezTo>
                    <a:pt x="895" y="1684"/>
                    <a:pt x="842" y="1789"/>
                    <a:pt x="790" y="2000"/>
                  </a:cubicBezTo>
                  <a:cubicBezTo>
                    <a:pt x="790" y="2052"/>
                    <a:pt x="790" y="2052"/>
                    <a:pt x="790" y="2105"/>
                  </a:cubicBezTo>
                  <a:cubicBezTo>
                    <a:pt x="790" y="2157"/>
                    <a:pt x="790" y="2210"/>
                    <a:pt x="790" y="2263"/>
                  </a:cubicBezTo>
                  <a:cubicBezTo>
                    <a:pt x="790" y="2368"/>
                    <a:pt x="842" y="2526"/>
                    <a:pt x="947" y="2631"/>
                  </a:cubicBezTo>
                  <a:cubicBezTo>
                    <a:pt x="1000" y="2631"/>
                    <a:pt x="1053" y="2683"/>
                    <a:pt x="1105" y="2683"/>
                  </a:cubicBezTo>
                  <a:cubicBezTo>
                    <a:pt x="1263" y="2631"/>
                    <a:pt x="1316" y="2631"/>
                    <a:pt x="1421" y="2578"/>
                  </a:cubicBezTo>
                  <a:cubicBezTo>
                    <a:pt x="1473" y="2473"/>
                    <a:pt x="1526" y="2420"/>
                    <a:pt x="1526" y="2368"/>
                  </a:cubicBezTo>
                  <a:cubicBezTo>
                    <a:pt x="1579" y="2263"/>
                    <a:pt x="1631" y="2157"/>
                    <a:pt x="1631" y="2052"/>
                  </a:cubicBezTo>
                  <a:cubicBezTo>
                    <a:pt x="1684" y="2105"/>
                    <a:pt x="1736" y="2157"/>
                    <a:pt x="1842" y="2263"/>
                  </a:cubicBezTo>
                  <a:cubicBezTo>
                    <a:pt x="1894" y="2315"/>
                    <a:pt x="1947" y="2315"/>
                    <a:pt x="2052" y="2368"/>
                  </a:cubicBezTo>
                  <a:cubicBezTo>
                    <a:pt x="2078" y="2394"/>
                    <a:pt x="2131" y="2407"/>
                    <a:pt x="2197" y="2407"/>
                  </a:cubicBezTo>
                  <a:cubicBezTo>
                    <a:pt x="2263" y="2407"/>
                    <a:pt x="2341" y="2394"/>
                    <a:pt x="2420" y="2368"/>
                  </a:cubicBezTo>
                  <a:cubicBezTo>
                    <a:pt x="2526" y="2315"/>
                    <a:pt x="2631" y="2210"/>
                    <a:pt x="2631" y="2105"/>
                  </a:cubicBezTo>
                  <a:cubicBezTo>
                    <a:pt x="2631" y="2052"/>
                    <a:pt x="2631" y="2000"/>
                    <a:pt x="2631" y="1947"/>
                  </a:cubicBezTo>
                  <a:cubicBezTo>
                    <a:pt x="2631" y="1894"/>
                    <a:pt x="2578" y="1842"/>
                    <a:pt x="2578" y="1842"/>
                  </a:cubicBezTo>
                  <a:cubicBezTo>
                    <a:pt x="2578" y="1789"/>
                    <a:pt x="2526" y="1737"/>
                    <a:pt x="2526" y="1684"/>
                  </a:cubicBezTo>
                  <a:lnTo>
                    <a:pt x="2420" y="1473"/>
                  </a:lnTo>
                  <a:lnTo>
                    <a:pt x="2420" y="1421"/>
                  </a:lnTo>
                  <a:lnTo>
                    <a:pt x="2368" y="1421"/>
                  </a:lnTo>
                  <a:cubicBezTo>
                    <a:pt x="2368" y="1368"/>
                    <a:pt x="2315" y="1368"/>
                    <a:pt x="2263" y="1316"/>
                  </a:cubicBezTo>
                  <a:cubicBezTo>
                    <a:pt x="2368" y="1263"/>
                    <a:pt x="2420" y="1263"/>
                    <a:pt x="2526" y="1210"/>
                  </a:cubicBezTo>
                  <a:cubicBezTo>
                    <a:pt x="2526" y="1158"/>
                    <a:pt x="2526" y="1158"/>
                    <a:pt x="2526" y="1158"/>
                  </a:cubicBezTo>
                  <a:lnTo>
                    <a:pt x="2000" y="1158"/>
                  </a:lnTo>
                  <a:cubicBezTo>
                    <a:pt x="2000" y="1158"/>
                    <a:pt x="1947" y="1158"/>
                    <a:pt x="1947" y="1105"/>
                  </a:cubicBezTo>
                  <a:cubicBezTo>
                    <a:pt x="1894" y="1053"/>
                    <a:pt x="1894" y="1000"/>
                    <a:pt x="1789" y="947"/>
                  </a:cubicBezTo>
                  <a:lnTo>
                    <a:pt x="1789" y="895"/>
                  </a:lnTo>
                  <a:lnTo>
                    <a:pt x="1842" y="895"/>
                  </a:lnTo>
                  <a:cubicBezTo>
                    <a:pt x="2105" y="737"/>
                    <a:pt x="2368" y="632"/>
                    <a:pt x="2578" y="527"/>
                  </a:cubicBezTo>
                  <a:cubicBezTo>
                    <a:pt x="2631" y="527"/>
                    <a:pt x="2683" y="474"/>
                    <a:pt x="2683" y="421"/>
                  </a:cubicBezTo>
                  <a:cubicBezTo>
                    <a:pt x="2646" y="384"/>
                    <a:pt x="2609" y="347"/>
                    <a:pt x="2572" y="347"/>
                  </a:cubicBezTo>
                  <a:cubicBezTo>
                    <a:pt x="2556" y="347"/>
                    <a:pt x="2541" y="353"/>
                    <a:pt x="2526" y="369"/>
                  </a:cubicBezTo>
                  <a:cubicBezTo>
                    <a:pt x="2263" y="421"/>
                    <a:pt x="2000" y="527"/>
                    <a:pt x="1736" y="579"/>
                  </a:cubicBezTo>
                  <a:lnTo>
                    <a:pt x="1526" y="684"/>
                  </a:lnTo>
                  <a:cubicBezTo>
                    <a:pt x="1526" y="667"/>
                    <a:pt x="1520" y="661"/>
                    <a:pt x="1512" y="661"/>
                  </a:cubicBezTo>
                  <a:cubicBezTo>
                    <a:pt x="1497" y="661"/>
                    <a:pt x="1473" y="684"/>
                    <a:pt x="1473" y="684"/>
                  </a:cubicBezTo>
                  <a:cubicBezTo>
                    <a:pt x="1421" y="632"/>
                    <a:pt x="1421" y="579"/>
                    <a:pt x="1421" y="579"/>
                  </a:cubicBezTo>
                  <a:cubicBezTo>
                    <a:pt x="1421" y="527"/>
                    <a:pt x="1368" y="527"/>
                    <a:pt x="1316" y="474"/>
                  </a:cubicBezTo>
                  <a:cubicBezTo>
                    <a:pt x="1368" y="421"/>
                    <a:pt x="1421" y="369"/>
                    <a:pt x="1473" y="316"/>
                  </a:cubicBezTo>
                  <a:lnTo>
                    <a:pt x="1526" y="53"/>
                  </a:lnTo>
                  <a:cubicBezTo>
                    <a:pt x="1526" y="53"/>
                    <a:pt x="1526" y="53"/>
                    <a:pt x="152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997;p35">
              <a:extLst>
                <a:ext uri="{FF2B5EF4-FFF2-40B4-BE49-F238E27FC236}">
                  <a16:creationId xmlns:a16="http://schemas.microsoft.com/office/drawing/2014/main" id="{EF1C2803-754C-4466-B4A1-1D413CC74FFC}"/>
                </a:ext>
              </a:extLst>
            </p:cNvPr>
            <p:cNvSpPr/>
            <p:nvPr/>
          </p:nvSpPr>
          <p:spPr>
            <a:xfrm>
              <a:off x="7161463" y="2688950"/>
              <a:ext cx="53950" cy="143375"/>
            </a:xfrm>
            <a:custGeom>
              <a:avLst/>
              <a:gdLst/>
              <a:ahLst/>
              <a:cxnLst/>
              <a:rect l="l" t="t" r="r" b="b"/>
              <a:pathLst>
                <a:path w="2158" h="5735" extrusionOk="0">
                  <a:moveTo>
                    <a:pt x="1947" y="1"/>
                  </a:moveTo>
                  <a:cubicBezTo>
                    <a:pt x="1" y="948"/>
                    <a:pt x="264" y="4157"/>
                    <a:pt x="685" y="5735"/>
                  </a:cubicBezTo>
                  <a:lnTo>
                    <a:pt x="1263" y="5472"/>
                  </a:lnTo>
                  <a:cubicBezTo>
                    <a:pt x="1263" y="5419"/>
                    <a:pt x="264" y="1684"/>
                    <a:pt x="2158" y="737"/>
                  </a:cubicBezTo>
                  <a:lnTo>
                    <a:pt x="1947" y="1"/>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98;p35">
              <a:extLst>
                <a:ext uri="{FF2B5EF4-FFF2-40B4-BE49-F238E27FC236}">
                  <a16:creationId xmlns:a16="http://schemas.microsoft.com/office/drawing/2014/main" id="{05625E75-A891-46B4-8102-72526E069BA6}"/>
                </a:ext>
              </a:extLst>
            </p:cNvPr>
            <p:cNvSpPr/>
            <p:nvPr/>
          </p:nvSpPr>
          <p:spPr>
            <a:xfrm>
              <a:off x="7190413" y="2702100"/>
              <a:ext cx="94700" cy="121100"/>
            </a:xfrm>
            <a:custGeom>
              <a:avLst/>
              <a:gdLst/>
              <a:ahLst/>
              <a:cxnLst/>
              <a:rect l="l" t="t" r="r" b="b"/>
              <a:pathLst>
                <a:path w="3788" h="4844" extrusionOk="0">
                  <a:moveTo>
                    <a:pt x="3788" y="1"/>
                  </a:moveTo>
                  <a:cubicBezTo>
                    <a:pt x="3787" y="1"/>
                    <a:pt x="53" y="685"/>
                    <a:pt x="0" y="4840"/>
                  </a:cubicBezTo>
                  <a:cubicBezTo>
                    <a:pt x="0" y="4840"/>
                    <a:pt x="41" y="4844"/>
                    <a:pt x="115" y="4844"/>
                  </a:cubicBezTo>
                  <a:cubicBezTo>
                    <a:pt x="720" y="4844"/>
                    <a:pt x="3506" y="4594"/>
                    <a:pt x="3788"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999;p35">
              <a:extLst>
                <a:ext uri="{FF2B5EF4-FFF2-40B4-BE49-F238E27FC236}">
                  <a16:creationId xmlns:a16="http://schemas.microsoft.com/office/drawing/2014/main" id="{86AD3C78-E2FF-4203-BCEF-F6277AD39359}"/>
                </a:ext>
              </a:extLst>
            </p:cNvPr>
            <p:cNvSpPr/>
            <p:nvPr/>
          </p:nvSpPr>
          <p:spPr>
            <a:xfrm>
              <a:off x="6930013" y="2793675"/>
              <a:ext cx="519500" cy="418725"/>
            </a:xfrm>
            <a:custGeom>
              <a:avLst/>
              <a:gdLst/>
              <a:ahLst/>
              <a:cxnLst/>
              <a:rect l="l" t="t" r="r" b="b"/>
              <a:pathLst>
                <a:path w="20780" h="16749" extrusionOk="0">
                  <a:moveTo>
                    <a:pt x="6414" y="0"/>
                  </a:moveTo>
                  <a:cubicBezTo>
                    <a:pt x="5093" y="0"/>
                    <a:pt x="3702" y="387"/>
                    <a:pt x="2683" y="1651"/>
                  </a:cubicBezTo>
                  <a:cubicBezTo>
                    <a:pt x="0" y="4860"/>
                    <a:pt x="2420" y="16749"/>
                    <a:pt x="6997" y="16749"/>
                  </a:cubicBezTo>
                  <a:cubicBezTo>
                    <a:pt x="9259" y="16749"/>
                    <a:pt x="10153" y="16591"/>
                    <a:pt x="10416" y="16433"/>
                  </a:cubicBezTo>
                  <a:cubicBezTo>
                    <a:pt x="10679" y="16591"/>
                    <a:pt x="11521" y="16749"/>
                    <a:pt x="13835" y="16749"/>
                  </a:cubicBezTo>
                  <a:cubicBezTo>
                    <a:pt x="18359" y="16749"/>
                    <a:pt x="20779" y="4860"/>
                    <a:pt x="18149" y="1651"/>
                  </a:cubicBezTo>
                  <a:cubicBezTo>
                    <a:pt x="17109" y="387"/>
                    <a:pt x="15714" y="0"/>
                    <a:pt x="14395" y="0"/>
                  </a:cubicBezTo>
                  <a:cubicBezTo>
                    <a:pt x="12311" y="0"/>
                    <a:pt x="10416" y="967"/>
                    <a:pt x="10416" y="967"/>
                  </a:cubicBezTo>
                  <a:cubicBezTo>
                    <a:pt x="10416" y="967"/>
                    <a:pt x="8502" y="0"/>
                    <a:pt x="6414" y="0"/>
                  </a:cubicBezTo>
                  <a:close/>
                </a:path>
              </a:pathLst>
            </a:custGeom>
            <a:solidFill>
              <a:srgbClr val="E2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000;p35">
              <a:extLst>
                <a:ext uri="{FF2B5EF4-FFF2-40B4-BE49-F238E27FC236}">
                  <a16:creationId xmlns:a16="http://schemas.microsoft.com/office/drawing/2014/main" id="{6C204FEA-05E9-421C-8B21-8C355F42438A}"/>
                </a:ext>
              </a:extLst>
            </p:cNvPr>
            <p:cNvSpPr/>
            <p:nvPr/>
          </p:nvSpPr>
          <p:spPr>
            <a:xfrm>
              <a:off x="7010238" y="2823100"/>
              <a:ext cx="89450" cy="156525"/>
            </a:xfrm>
            <a:custGeom>
              <a:avLst/>
              <a:gdLst/>
              <a:ahLst/>
              <a:cxnLst/>
              <a:rect l="l" t="t" r="r" b="b"/>
              <a:pathLst>
                <a:path w="3578" h="6261" extrusionOk="0">
                  <a:moveTo>
                    <a:pt x="3577" y="0"/>
                  </a:moveTo>
                  <a:cubicBezTo>
                    <a:pt x="2946" y="0"/>
                    <a:pt x="2262" y="316"/>
                    <a:pt x="1736" y="737"/>
                  </a:cubicBezTo>
                  <a:cubicBezTo>
                    <a:pt x="1210" y="1158"/>
                    <a:pt x="789" y="1736"/>
                    <a:pt x="526" y="2315"/>
                  </a:cubicBezTo>
                  <a:cubicBezTo>
                    <a:pt x="211" y="2946"/>
                    <a:pt x="105" y="3630"/>
                    <a:pt x="53" y="4261"/>
                  </a:cubicBezTo>
                  <a:cubicBezTo>
                    <a:pt x="0" y="4630"/>
                    <a:pt x="0" y="4945"/>
                    <a:pt x="0" y="5261"/>
                  </a:cubicBezTo>
                  <a:cubicBezTo>
                    <a:pt x="53" y="5629"/>
                    <a:pt x="105" y="5945"/>
                    <a:pt x="158" y="6260"/>
                  </a:cubicBezTo>
                  <a:cubicBezTo>
                    <a:pt x="211" y="5945"/>
                    <a:pt x="211" y="5629"/>
                    <a:pt x="263" y="5314"/>
                  </a:cubicBezTo>
                  <a:lnTo>
                    <a:pt x="368" y="4367"/>
                  </a:lnTo>
                  <a:cubicBezTo>
                    <a:pt x="526" y="3735"/>
                    <a:pt x="684" y="3104"/>
                    <a:pt x="947" y="2526"/>
                  </a:cubicBezTo>
                  <a:cubicBezTo>
                    <a:pt x="1210" y="1947"/>
                    <a:pt x="1526" y="1421"/>
                    <a:pt x="1999" y="1000"/>
                  </a:cubicBezTo>
                  <a:cubicBezTo>
                    <a:pt x="2420" y="579"/>
                    <a:pt x="2999" y="211"/>
                    <a:pt x="3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001;p35">
              <a:extLst>
                <a:ext uri="{FF2B5EF4-FFF2-40B4-BE49-F238E27FC236}">
                  <a16:creationId xmlns:a16="http://schemas.microsoft.com/office/drawing/2014/main" id="{F890D6D8-8BB9-4F21-B8EE-AADBE1F0A7F5}"/>
                </a:ext>
              </a:extLst>
            </p:cNvPr>
            <p:cNvSpPr/>
            <p:nvPr/>
          </p:nvSpPr>
          <p:spPr>
            <a:xfrm>
              <a:off x="7041788" y="2595650"/>
              <a:ext cx="991625" cy="1008600"/>
            </a:xfrm>
            <a:custGeom>
              <a:avLst/>
              <a:gdLst/>
              <a:ahLst/>
              <a:cxnLst/>
              <a:rect l="l" t="t" r="r" b="b"/>
              <a:pathLst>
                <a:path w="39665" h="40344" extrusionOk="0">
                  <a:moveTo>
                    <a:pt x="31062" y="0"/>
                  </a:moveTo>
                  <a:cubicBezTo>
                    <a:pt x="25655" y="0"/>
                    <a:pt x="17720" y="5103"/>
                    <a:pt x="11206" y="13307"/>
                  </a:cubicBezTo>
                  <a:cubicBezTo>
                    <a:pt x="2894" y="23775"/>
                    <a:pt x="1" y="35348"/>
                    <a:pt x="4788" y="39136"/>
                  </a:cubicBezTo>
                  <a:cubicBezTo>
                    <a:pt x="5812" y="39955"/>
                    <a:pt x="7111" y="40344"/>
                    <a:pt x="8603" y="40344"/>
                  </a:cubicBezTo>
                  <a:cubicBezTo>
                    <a:pt x="14010" y="40344"/>
                    <a:pt x="21946" y="35241"/>
                    <a:pt x="28460" y="27037"/>
                  </a:cubicBezTo>
                  <a:cubicBezTo>
                    <a:pt x="36772" y="16568"/>
                    <a:pt x="39665" y="4995"/>
                    <a:pt x="34878" y="1208"/>
                  </a:cubicBezTo>
                  <a:cubicBezTo>
                    <a:pt x="33854" y="389"/>
                    <a:pt x="32554" y="0"/>
                    <a:pt x="31062" y="0"/>
                  </a:cubicBezTo>
                  <a:close/>
                </a:path>
              </a:pathLst>
            </a:custGeom>
            <a:solidFill>
              <a:srgbClr val="FAD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002;p35">
              <a:extLst>
                <a:ext uri="{FF2B5EF4-FFF2-40B4-BE49-F238E27FC236}">
                  <a16:creationId xmlns:a16="http://schemas.microsoft.com/office/drawing/2014/main" id="{C02CBADF-F368-4BA8-B53E-67C9A4CBE5A7}"/>
                </a:ext>
              </a:extLst>
            </p:cNvPr>
            <p:cNvSpPr/>
            <p:nvPr/>
          </p:nvSpPr>
          <p:spPr>
            <a:xfrm>
              <a:off x="7559963" y="2777525"/>
              <a:ext cx="284075" cy="228400"/>
            </a:xfrm>
            <a:custGeom>
              <a:avLst/>
              <a:gdLst/>
              <a:ahLst/>
              <a:cxnLst/>
              <a:rect l="l" t="t" r="r" b="b"/>
              <a:pathLst>
                <a:path w="11363" h="9136" extrusionOk="0">
                  <a:moveTo>
                    <a:pt x="1517" y="0"/>
                  </a:moveTo>
                  <a:cubicBezTo>
                    <a:pt x="1252" y="0"/>
                    <a:pt x="1007" y="13"/>
                    <a:pt x="789" y="35"/>
                  </a:cubicBezTo>
                  <a:cubicBezTo>
                    <a:pt x="316" y="35"/>
                    <a:pt x="0" y="88"/>
                    <a:pt x="0" y="88"/>
                  </a:cubicBezTo>
                  <a:cubicBezTo>
                    <a:pt x="0" y="88"/>
                    <a:pt x="211" y="193"/>
                    <a:pt x="579" y="298"/>
                  </a:cubicBezTo>
                  <a:cubicBezTo>
                    <a:pt x="894" y="456"/>
                    <a:pt x="1420" y="666"/>
                    <a:pt x="2052" y="982"/>
                  </a:cubicBezTo>
                  <a:cubicBezTo>
                    <a:pt x="3314" y="1560"/>
                    <a:pt x="4945" y="2455"/>
                    <a:pt x="6418" y="3665"/>
                  </a:cubicBezTo>
                  <a:cubicBezTo>
                    <a:pt x="7943" y="4822"/>
                    <a:pt x="9206" y="6242"/>
                    <a:pt x="10048" y="7347"/>
                  </a:cubicBezTo>
                  <a:cubicBezTo>
                    <a:pt x="10468" y="7873"/>
                    <a:pt x="10784" y="8294"/>
                    <a:pt x="11047" y="8610"/>
                  </a:cubicBezTo>
                  <a:cubicBezTo>
                    <a:pt x="11258" y="8925"/>
                    <a:pt x="11363" y="9136"/>
                    <a:pt x="11363" y="9136"/>
                  </a:cubicBezTo>
                  <a:cubicBezTo>
                    <a:pt x="11363" y="9136"/>
                    <a:pt x="11363" y="8820"/>
                    <a:pt x="11258" y="8346"/>
                  </a:cubicBezTo>
                  <a:cubicBezTo>
                    <a:pt x="11205" y="7820"/>
                    <a:pt x="11047" y="7189"/>
                    <a:pt x="10732" y="6453"/>
                  </a:cubicBezTo>
                  <a:cubicBezTo>
                    <a:pt x="10258" y="4980"/>
                    <a:pt x="9153" y="3296"/>
                    <a:pt x="7680" y="2139"/>
                  </a:cubicBezTo>
                  <a:cubicBezTo>
                    <a:pt x="6155" y="929"/>
                    <a:pt x="4314" y="298"/>
                    <a:pt x="2736" y="88"/>
                  </a:cubicBezTo>
                  <a:cubicBezTo>
                    <a:pt x="2304" y="26"/>
                    <a:pt x="1891" y="0"/>
                    <a:pt x="1517" y="0"/>
                  </a:cubicBezTo>
                  <a:close/>
                </a:path>
              </a:pathLst>
            </a:custGeom>
            <a:solidFill>
              <a:srgbClr val="F9C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003;p35">
              <a:extLst>
                <a:ext uri="{FF2B5EF4-FFF2-40B4-BE49-F238E27FC236}">
                  <a16:creationId xmlns:a16="http://schemas.microsoft.com/office/drawing/2014/main" id="{138353F3-176C-4054-80BD-055958596E6F}"/>
                </a:ext>
              </a:extLst>
            </p:cNvPr>
            <p:cNvSpPr/>
            <p:nvPr/>
          </p:nvSpPr>
          <p:spPr>
            <a:xfrm>
              <a:off x="7395563" y="2984850"/>
              <a:ext cx="284100" cy="227550"/>
            </a:xfrm>
            <a:custGeom>
              <a:avLst/>
              <a:gdLst/>
              <a:ahLst/>
              <a:cxnLst/>
              <a:rect l="l" t="t" r="r" b="b"/>
              <a:pathLst>
                <a:path w="11364" h="9102" extrusionOk="0">
                  <a:moveTo>
                    <a:pt x="790" y="1"/>
                  </a:moveTo>
                  <a:cubicBezTo>
                    <a:pt x="316" y="53"/>
                    <a:pt x="0" y="106"/>
                    <a:pt x="0" y="106"/>
                  </a:cubicBezTo>
                  <a:cubicBezTo>
                    <a:pt x="0" y="106"/>
                    <a:pt x="211" y="159"/>
                    <a:pt x="527" y="317"/>
                  </a:cubicBezTo>
                  <a:cubicBezTo>
                    <a:pt x="895" y="474"/>
                    <a:pt x="1421" y="685"/>
                    <a:pt x="2052" y="1000"/>
                  </a:cubicBezTo>
                  <a:cubicBezTo>
                    <a:pt x="3262" y="1579"/>
                    <a:pt x="4945" y="2473"/>
                    <a:pt x="6418" y="3683"/>
                  </a:cubicBezTo>
                  <a:cubicBezTo>
                    <a:pt x="7891" y="4841"/>
                    <a:pt x="9206" y="6261"/>
                    <a:pt x="10048" y="7313"/>
                  </a:cubicBezTo>
                  <a:cubicBezTo>
                    <a:pt x="10469" y="7839"/>
                    <a:pt x="10785" y="8312"/>
                    <a:pt x="10995" y="8628"/>
                  </a:cubicBezTo>
                  <a:cubicBezTo>
                    <a:pt x="11258" y="8944"/>
                    <a:pt x="11363" y="9102"/>
                    <a:pt x="11363" y="9102"/>
                  </a:cubicBezTo>
                  <a:cubicBezTo>
                    <a:pt x="11363" y="9102"/>
                    <a:pt x="11363" y="8838"/>
                    <a:pt x="11258" y="8312"/>
                  </a:cubicBezTo>
                  <a:cubicBezTo>
                    <a:pt x="11153" y="7839"/>
                    <a:pt x="10995" y="7155"/>
                    <a:pt x="10732" y="6419"/>
                  </a:cubicBezTo>
                  <a:cubicBezTo>
                    <a:pt x="10206" y="4946"/>
                    <a:pt x="9154" y="3315"/>
                    <a:pt x="7628" y="2158"/>
                  </a:cubicBezTo>
                  <a:cubicBezTo>
                    <a:pt x="6155" y="948"/>
                    <a:pt x="4314" y="264"/>
                    <a:pt x="2736" y="106"/>
                  </a:cubicBezTo>
                  <a:cubicBezTo>
                    <a:pt x="1999" y="1"/>
                    <a:pt x="1316" y="1"/>
                    <a:pt x="790" y="1"/>
                  </a:cubicBezTo>
                  <a:close/>
                </a:path>
              </a:pathLst>
            </a:custGeom>
            <a:solidFill>
              <a:srgbClr val="F9C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004;p35">
              <a:extLst>
                <a:ext uri="{FF2B5EF4-FFF2-40B4-BE49-F238E27FC236}">
                  <a16:creationId xmlns:a16="http://schemas.microsoft.com/office/drawing/2014/main" id="{86623E47-B56B-42E0-9B4F-8030947A84FC}"/>
                </a:ext>
              </a:extLst>
            </p:cNvPr>
            <p:cNvSpPr/>
            <p:nvPr/>
          </p:nvSpPr>
          <p:spPr>
            <a:xfrm>
              <a:off x="7231163" y="3192650"/>
              <a:ext cx="284100" cy="227525"/>
            </a:xfrm>
            <a:custGeom>
              <a:avLst/>
              <a:gdLst/>
              <a:ahLst/>
              <a:cxnLst/>
              <a:rect l="l" t="t" r="r" b="b"/>
              <a:pathLst>
                <a:path w="11364" h="9101" extrusionOk="0">
                  <a:moveTo>
                    <a:pt x="790" y="0"/>
                  </a:moveTo>
                  <a:cubicBezTo>
                    <a:pt x="317" y="53"/>
                    <a:pt x="1" y="106"/>
                    <a:pt x="1" y="106"/>
                  </a:cubicBezTo>
                  <a:cubicBezTo>
                    <a:pt x="1" y="106"/>
                    <a:pt x="159" y="158"/>
                    <a:pt x="527" y="316"/>
                  </a:cubicBezTo>
                  <a:cubicBezTo>
                    <a:pt x="895" y="474"/>
                    <a:pt x="1421" y="684"/>
                    <a:pt x="2000" y="947"/>
                  </a:cubicBezTo>
                  <a:cubicBezTo>
                    <a:pt x="3262" y="1526"/>
                    <a:pt x="4946" y="2473"/>
                    <a:pt x="6419" y="3683"/>
                  </a:cubicBezTo>
                  <a:cubicBezTo>
                    <a:pt x="7892" y="4840"/>
                    <a:pt x="9154" y="6260"/>
                    <a:pt x="9996" y="7313"/>
                  </a:cubicBezTo>
                  <a:cubicBezTo>
                    <a:pt x="10469" y="7839"/>
                    <a:pt x="10785" y="8312"/>
                    <a:pt x="10995" y="8628"/>
                  </a:cubicBezTo>
                  <a:cubicBezTo>
                    <a:pt x="11206" y="8943"/>
                    <a:pt x="11364" y="9101"/>
                    <a:pt x="11364" y="9101"/>
                  </a:cubicBezTo>
                  <a:cubicBezTo>
                    <a:pt x="11364" y="9101"/>
                    <a:pt x="11311" y="8785"/>
                    <a:pt x="11258" y="8312"/>
                  </a:cubicBezTo>
                  <a:cubicBezTo>
                    <a:pt x="11153" y="7839"/>
                    <a:pt x="10995" y="7155"/>
                    <a:pt x="10732" y="6418"/>
                  </a:cubicBezTo>
                  <a:cubicBezTo>
                    <a:pt x="10206" y="4945"/>
                    <a:pt x="9102" y="3315"/>
                    <a:pt x="7629" y="2105"/>
                  </a:cubicBezTo>
                  <a:cubicBezTo>
                    <a:pt x="6156" y="947"/>
                    <a:pt x="4262" y="263"/>
                    <a:pt x="2736" y="106"/>
                  </a:cubicBezTo>
                  <a:cubicBezTo>
                    <a:pt x="1947" y="0"/>
                    <a:pt x="1263" y="0"/>
                    <a:pt x="790" y="0"/>
                  </a:cubicBezTo>
                  <a:close/>
                </a:path>
              </a:pathLst>
            </a:custGeom>
            <a:solidFill>
              <a:srgbClr val="F9C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005;p35">
              <a:extLst>
                <a:ext uri="{FF2B5EF4-FFF2-40B4-BE49-F238E27FC236}">
                  <a16:creationId xmlns:a16="http://schemas.microsoft.com/office/drawing/2014/main" id="{F37F57F1-AB57-4C53-A320-11BD43652742}"/>
                </a:ext>
              </a:extLst>
            </p:cNvPr>
            <p:cNvSpPr/>
            <p:nvPr/>
          </p:nvSpPr>
          <p:spPr>
            <a:xfrm>
              <a:off x="6577563" y="3100600"/>
              <a:ext cx="1242800" cy="718075"/>
            </a:xfrm>
            <a:custGeom>
              <a:avLst/>
              <a:gdLst/>
              <a:ahLst/>
              <a:cxnLst/>
              <a:rect l="l" t="t" r="r" b="b"/>
              <a:pathLst>
                <a:path w="49712" h="28723" extrusionOk="0">
                  <a:moveTo>
                    <a:pt x="6523" y="3893"/>
                  </a:moveTo>
                  <a:lnTo>
                    <a:pt x="6523" y="7575"/>
                  </a:lnTo>
                  <a:lnTo>
                    <a:pt x="3893" y="7575"/>
                  </a:lnTo>
                  <a:lnTo>
                    <a:pt x="3893" y="3893"/>
                  </a:lnTo>
                  <a:close/>
                  <a:moveTo>
                    <a:pt x="10469" y="3893"/>
                  </a:moveTo>
                  <a:lnTo>
                    <a:pt x="10469" y="7575"/>
                  </a:lnTo>
                  <a:lnTo>
                    <a:pt x="7838" y="7575"/>
                  </a:lnTo>
                  <a:lnTo>
                    <a:pt x="7838" y="3893"/>
                  </a:lnTo>
                  <a:close/>
                  <a:moveTo>
                    <a:pt x="14361" y="3893"/>
                  </a:moveTo>
                  <a:lnTo>
                    <a:pt x="14361" y="7575"/>
                  </a:lnTo>
                  <a:lnTo>
                    <a:pt x="11784" y="7575"/>
                  </a:lnTo>
                  <a:lnTo>
                    <a:pt x="11784" y="3893"/>
                  </a:lnTo>
                  <a:close/>
                  <a:moveTo>
                    <a:pt x="18307" y="3893"/>
                  </a:moveTo>
                  <a:lnTo>
                    <a:pt x="18307" y="7575"/>
                  </a:lnTo>
                  <a:lnTo>
                    <a:pt x="15676" y="7575"/>
                  </a:lnTo>
                  <a:lnTo>
                    <a:pt x="15676" y="3893"/>
                  </a:lnTo>
                  <a:close/>
                  <a:moveTo>
                    <a:pt x="22252" y="3893"/>
                  </a:moveTo>
                  <a:lnTo>
                    <a:pt x="22252" y="7575"/>
                  </a:lnTo>
                  <a:lnTo>
                    <a:pt x="19622" y="7575"/>
                  </a:lnTo>
                  <a:lnTo>
                    <a:pt x="19622" y="3893"/>
                  </a:lnTo>
                  <a:close/>
                  <a:moveTo>
                    <a:pt x="26145" y="3893"/>
                  </a:moveTo>
                  <a:lnTo>
                    <a:pt x="26145" y="7575"/>
                  </a:lnTo>
                  <a:lnTo>
                    <a:pt x="23515" y="7575"/>
                  </a:lnTo>
                  <a:lnTo>
                    <a:pt x="23515" y="3893"/>
                  </a:lnTo>
                  <a:close/>
                  <a:moveTo>
                    <a:pt x="30090" y="3893"/>
                  </a:moveTo>
                  <a:lnTo>
                    <a:pt x="30090" y="7575"/>
                  </a:lnTo>
                  <a:lnTo>
                    <a:pt x="27460" y="7575"/>
                  </a:lnTo>
                  <a:lnTo>
                    <a:pt x="27460" y="3893"/>
                  </a:lnTo>
                  <a:close/>
                  <a:moveTo>
                    <a:pt x="33983" y="3893"/>
                  </a:moveTo>
                  <a:lnTo>
                    <a:pt x="33983" y="7575"/>
                  </a:lnTo>
                  <a:lnTo>
                    <a:pt x="31405" y="7575"/>
                  </a:lnTo>
                  <a:lnTo>
                    <a:pt x="31405" y="3893"/>
                  </a:lnTo>
                  <a:close/>
                  <a:moveTo>
                    <a:pt x="37928" y="3893"/>
                  </a:moveTo>
                  <a:lnTo>
                    <a:pt x="37928" y="7575"/>
                  </a:lnTo>
                  <a:lnTo>
                    <a:pt x="35298" y="7575"/>
                  </a:lnTo>
                  <a:lnTo>
                    <a:pt x="35298" y="3893"/>
                  </a:lnTo>
                  <a:close/>
                  <a:moveTo>
                    <a:pt x="41874" y="3893"/>
                  </a:moveTo>
                  <a:lnTo>
                    <a:pt x="41874" y="7575"/>
                  </a:lnTo>
                  <a:lnTo>
                    <a:pt x="39244" y="7575"/>
                  </a:lnTo>
                  <a:lnTo>
                    <a:pt x="39244" y="3893"/>
                  </a:lnTo>
                  <a:close/>
                  <a:moveTo>
                    <a:pt x="45767" y="3893"/>
                  </a:moveTo>
                  <a:lnTo>
                    <a:pt x="45767" y="7575"/>
                  </a:lnTo>
                  <a:lnTo>
                    <a:pt x="43189" y="7575"/>
                  </a:lnTo>
                  <a:lnTo>
                    <a:pt x="43189" y="3893"/>
                  </a:lnTo>
                  <a:close/>
                  <a:moveTo>
                    <a:pt x="6523" y="9364"/>
                  </a:moveTo>
                  <a:lnTo>
                    <a:pt x="6523" y="11468"/>
                  </a:lnTo>
                  <a:lnTo>
                    <a:pt x="3893" y="11468"/>
                  </a:lnTo>
                  <a:lnTo>
                    <a:pt x="3893" y="9364"/>
                  </a:lnTo>
                  <a:close/>
                  <a:moveTo>
                    <a:pt x="10469" y="9364"/>
                  </a:moveTo>
                  <a:lnTo>
                    <a:pt x="10469" y="11468"/>
                  </a:lnTo>
                  <a:lnTo>
                    <a:pt x="7838" y="11468"/>
                  </a:lnTo>
                  <a:lnTo>
                    <a:pt x="7838" y="9364"/>
                  </a:lnTo>
                  <a:close/>
                  <a:moveTo>
                    <a:pt x="14361" y="9364"/>
                  </a:moveTo>
                  <a:lnTo>
                    <a:pt x="14361" y="11468"/>
                  </a:lnTo>
                  <a:lnTo>
                    <a:pt x="11784" y="11468"/>
                  </a:lnTo>
                  <a:lnTo>
                    <a:pt x="11784" y="9364"/>
                  </a:lnTo>
                  <a:close/>
                  <a:moveTo>
                    <a:pt x="18307" y="9364"/>
                  </a:moveTo>
                  <a:lnTo>
                    <a:pt x="18307" y="11468"/>
                  </a:lnTo>
                  <a:lnTo>
                    <a:pt x="15676" y="11468"/>
                  </a:lnTo>
                  <a:lnTo>
                    <a:pt x="15676" y="9364"/>
                  </a:lnTo>
                  <a:close/>
                  <a:moveTo>
                    <a:pt x="22252" y="9364"/>
                  </a:moveTo>
                  <a:lnTo>
                    <a:pt x="22252" y="11468"/>
                  </a:lnTo>
                  <a:lnTo>
                    <a:pt x="19622" y="11468"/>
                  </a:lnTo>
                  <a:lnTo>
                    <a:pt x="19622" y="9364"/>
                  </a:lnTo>
                  <a:close/>
                  <a:moveTo>
                    <a:pt x="26145" y="9364"/>
                  </a:moveTo>
                  <a:lnTo>
                    <a:pt x="26145" y="11468"/>
                  </a:lnTo>
                  <a:lnTo>
                    <a:pt x="23515" y="11468"/>
                  </a:lnTo>
                  <a:lnTo>
                    <a:pt x="23515" y="9364"/>
                  </a:lnTo>
                  <a:close/>
                  <a:moveTo>
                    <a:pt x="30090" y="9364"/>
                  </a:moveTo>
                  <a:lnTo>
                    <a:pt x="30090" y="11468"/>
                  </a:lnTo>
                  <a:lnTo>
                    <a:pt x="27460" y="11468"/>
                  </a:lnTo>
                  <a:lnTo>
                    <a:pt x="27460" y="9364"/>
                  </a:lnTo>
                  <a:close/>
                  <a:moveTo>
                    <a:pt x="33983" y="9364"/>
                  </a:moveTo>
                  <a:lnTo>
                    <a:pt x="33983" y="11468"/>
                  </a:lnTo>
                  <a:lnTo>
                    <a:pt x="31405" y="11468"/>
                  </a:lnTo>
                  <a:lnTo>
                    <a:pt x="31405" y="9364"/>
                  </a:lnTo>
                  <a:close/>
                  <a:moveTo>
                    <a:pt x="37928" y="9364"/>
                  </a:moveTo>
                  <a:lnTo>
                    <a:pt x="37928" y="11468"/>
                  </a:lnTo>
                  <a:lnTo>
                    <a:pt x="35298" y="11468"/>
                  </a:lnTo>
                  <a:lnTo>
                    <a:pt x="35298" y="9364"/>
                  </a:lnTo>
                  <a:close/>
                  <a:moveTo>
                    <a:pt x="41874" y="9364"/>
                  </a:moveTo>
                  <a:lnTo>
                    <a:pt x="41874" y="11468"/>
                  </a:lnTo>
                  <a:lnTo>
                    <a:pt x="39244" y="11468"/>
                  </a:lnTo>
                  <a:lnTo>
                    <a:pt x="39244" y="9364"/>
                  </a:lnTo>
                  <a:close/>
                  <a:moveTo>
                    <a:pt x="45767" y="9364"/>
                  </a:moveTo>
                  <a:lnTo>
                    <a:pt x="45767" y="11468"/>
                  </a:lnTo>
                  <a:lnTo>
                    <a:pt x="43189" y="11468"/>
                  </a:lnTo>
                  <a:lnTo>
                    <a:pt x="43189" y="9364"/>
                  </a:lnTo>
                  <a:close/>
                  <a:moveTo>
                    <a:pt x="6523" y="13309"/>
                  </a:moveTo>
                  <a:lnTo>
                    <a:pt x="6523" y="15413"/>
                  </a:lnTo>
                  <a:lnTo>
                    <a:pt x="3893" y="15413"/>
                  </a:lnTo>
                  <a:lnTo>
                    <a:pt x="3893" y="13309"/>
                  </a:lnTo>
                  <a:close/>
                  <a:moveTo>
                    <a:pt x="10469" y="13309"/>
                  </a:moveTo>
                  <a:lnTo>
                    <a:pt x="10469" y="15413"/>
                  </a:lnTo>
                  <a:lnTo>
                    <a:pt x="7838" y="15413"/>
                  </a:lnTo>
                  <a:lnTo>
                    <a:pt x="7838" y="13309"/>
                  </a:lnTo>
                  <a:close/>
                  <a:moveTo>
                    <a:pt x="14361" y="13309"/>
                  </a:moveTo>
                  <a:lnTo>
                    <a:pt x="14361" y="15413"/>
                  </a:lnTo>
                  <a:lnTo>
                    <a:pt x="11784" y="15413"/>
                  </a:lnTo>
                  <a:lnTo>
                    <a:pt x="11784" y="13309"/>
                  </a:lnTo>
                  <a:close/>
                  <a:moveTo>
                    <a:pt x="18307" y="13309"/>
                  </a:moveTo>
                  <a:lnTo>
                    <a:pt x="18307" y="15413"/>
                  </a:lnTo>
                  <a:lnTo>
                    <a:pt x="15676" y="15413"/>
                  </a:lnTo>
                  <a:lnTo>
                    <a:pt x="15676" y="13309"/>
                  </a:lnTo>
                  <a:close/>
                  <a:moveTo>
                    <a:pt x="22252" y="13309"/>
                  </a:moveTo>
                  <a:lnTo>
                    <a:pt x="22252" y="15413"/>
                  </a:lnTo>
                  <a:lnTo>
                    <a:pt x="19622" y="15413"/>
                  </a:lnTo>
                  <a:lnTo>
                    <a:pt x="19622" y="13309"/>
                  </a:lnTo>
                  <a:close/>
                  <a:moveTo>
                    <a:pt x="26145" y="13309"/>
                  </a:moveTo>
                  <a:lnTo>
                    <a:pt x="26145" y="15413"/>
                  </a:lnTo>
                  <a:lnTo>
                    <a:pt x="23515" y="15413"/>
                  </a:lnTo>
                  <a:lnTo>
                    <a:pt x="23515" y="13309"/>
                  </a:lnTo>
                  <a:close/>
                  <a:moveTo>
                    <a:pt x="30090" y="13309"/>
                  </a:moveTo>
                  <a:lnTo>
                    <a:pt x="30090" y="15413"/>
                  </a:lnTo>
                  <a:lnTo>
                    <a:pt x="27460" y="15413"/>
                  </a:lnTo>
                  <a:lnTo>
                    <a:pt x="27460" y="13309"/>
                  </a:lnTo>
                  <a:close/>
                  <a:moveTo>
                    <a:pt x="33983" y="13309"/>
                  </a:moveTo>
                  <a:lnTo>
                    <a:pt x="33983" y="15413"/>
                  </a:lnTo>
                  <a:lnTo>
                    <a:pt x="31405" y="15413"/>
                  </a:lnTo>
                  <a:lnTo>
                    <a:pt x="31405" y="13309"/>
                  </a:lnTo>
                  <a:close/>
                  <a:moveTo>
                    <a:pt x="37928" y="13309"/>
                  </a:moveTo>
                  <a:lnTo>
                    <a:pt x="37928" y="15413"/>
                  </a:lnTo>
                  <a:lnTo>
                    <a:pt x="35298" y="15413"/>
                  </a:lnTo>
                  <a:lnTo>
                    <a:pt x="35298" y="13309"/>
                  </a:lnTo>
                  <a:close/>
                  <a:moveTo>
                    <a:pt x="41874" y="13309"/>
                  </a:moveTo>
                  <a:lnTo>
                    <a:pt x="41874" y="15413"/>
                  </a:lnTo>
                  <a:lnTo>
                    <a:pt x="39244" y="15413"/>
                  </a:lnTo>
                  <a:lnTo>
                    <a:pt x="39244" y="13309"/>
                  </a:lnTo>
                  <a:close/>
                  <a:moveTo>
                    <a:pt x="45767" y="13309"/>
                  </a:moveTo>
                  <a:lnTo>
                    <a:pt x="45767" y="15413"/>
                  </a:lnTo>
                  <a:lnTo>
                    <a:pt x="43189" y="15413"/>
                  </a:lnTo>
                  <a:lnTo>
                    <a:pt x="43189" y="13309"/>
                  </a:lnTo>
                  <a:close/>
                  <a:moveTo>
                    <a:pt x="6523" y="17202"/>
                  </a:moveTo>
                  <a:lnTo>
                    <a:pt x="6523" y="19306"/>
                  </a:lnTo>
                  <a:lnTo>
                    <a:pt x="3893" y="19306"/>
                  </a:lnTo>
                  <a:lnTo>
                    <a:pt x="3893" y="17202"/>
                  </a:lnTo>
                  <a:close/>
                  <a:moveTo>
                    <a:pt x="10469" y="17202"/>
                  </a:moveTo>
                  <a:lnTo>
                    <a:pt x="10469" y="19306"/>
                  </a:lnTo>
                  <a:lnTo>
                    <a:pt x="7838" y="19306"/>
                  </a:lnTo>
                  <a:lnTo>
                    <a:pt x="7838" y="17202"/>
                  </a:lnTo>
                  <a:close/>
                  <a:moveTo>
                    <a:pt x="14361" y="17202"/>
                  </a:moveTo>
                  <a:lnTo>
                    <a:pt x="14361" y="19306"/>
                  </a:lnTo>
                  <a:lnTo>
                    <a:pt x="11784" y="19306"/>
                  </a:lnTo>
                  <a:lnTo>
                    <a:pt x="11784" y="17202"/>
                  </a:lnTo>
                  <a:close/>
                  <a:moveTo>
                    <a:pt x="18307" y="17202"/>
                  </a:moveTo>
                  <a:lnTo>
                    <a:pt x="18307" y="19306"/>
                  </a:lnTo>
                  <a:lnTo>
                    <a:pt x="15676" y="19306"/>
                  </a:lnTo>
                  <a:lnTo>
                    <a:pt x="15676" y="17202"/>
                  </a:lnTo>
                  <a:close/>
                  <a:moveTo>
                    <a:pt x="22252" y="17202"/>
                  </a:moveTo>
                  <a:lnTo>
                    <a:pt x="22252" y="19306"/>
                  </a:lnTo>
                  <a:lnTo>
                    <a:pt x="19622" y="19306"/>
                  </a:lnTo>
                  <a:lnTo>
                    <a:pt x="19622" y="17202"/>
                  </a:lnTo>
                  <a:close/>
                  <a:moveTo>
                    <a:pt x="26145" y="17202"/>
                  </a:moveTo>
                  <a:lnTo>
                    <a:pt x="26145" y="19306"/>
                  </a:lnTo>
                  <a:lnTo>
                    <a:pt x="23515" y="19306"/>
                  </a:lnTo>
                  <a:lnTo>
                    <a:pt x="23515" y="17202"/>
                  </a:lnTo>
                  <a:close/>
                  <a:moveTo>
                    <a:pt x="30090" y="17202"/>
                  </a:moveTo>
                  <a:lnTo>
                    <a:pt x="30090" y="19306"/>
                  </a:lnTo>
                  <a:lnTo>
                    <a:pt x="27460" y="19306"/>
                  </a:lnTo>
                  <a:lnTo>
                    <a:pt x="27460" y="17202"/>
                  </a:lnTo>
                  <a:close/>
                  <a:moveTo>
                    <a:pt x="33983" y="17202"/>
                  </a:moveTo>
                  <a:lnTo>
                    <a:pt x="33983" y="19306"/>
                  </a:lnTo>
                  <a:lnTo>
                    <a:pt x="31405" y="19306"/>
                  </a:lnTo>
                  <a:lnTo>
                    <a:pt x="31405" y="17202"/>
                  </a:lnTo>
                  <a:close/>
                  <a:moveTo>
                    <a:pt x="37928" y="17202"/>
                  </a:moveTo>
                  <a:lnTo>
                    <a:pt x="37928" y="19306"/>
                  </a:lnTo>
                  <a:lnTo>
                    <a:pt x="35298" y="19306"/>
                  </a:lnTo>
                  <a:lnTo>
                    <a:pt x="35298" y="17202"/>
                  </a:lnTo>
                  <a:close/>
                  <a:moveTo>
                    <a:pt x="41874" y="17202"/>
                  </a:moveTo>
                  <a:lnTo>
                    <a:pt x="41874" y="19306"/>
                  </a:lnTo>
                  <a:lnTo>
                    <a:pt x="39244" y="19306"/>
                  </a:lnTo>
                  <a:lnTo>
                    <a:pt x="39244" y="17202"/>
                  </a:lnTo>
                  <a:close/>
                  <a:moveTo>
                    <a:pt x="45767" y="17202"/>
                  </a:moveTo>
                  <a:lnTo>
                    <a:pt x="45767" y="19306"/>
                  </a:lnTo>
                  <a:lnTo>
                    <a:pt x="43189" y="19306"/>
                  </a:lnTo>
                  <a:lnTo>
                    <a:pt x="43189" y="17202"/>
                  </a:lnTo>
                  <a:close/>
                  <a:moveTo>
                    <a:pt x="6523" y="21147"/>
                  </a:moveTo>
                  <a:lnTo>
                    <a:pt x="6523" y="23251"/>
                  </a:lnTo>
                  <a:lnTo>
                    <a:pt x="3893" y="23251"/>
                  </a:lnTo>
                  <a:lnTo>
                    <a:pt x="3893" y="21147"/>
                  </a:lnTo>
                  <a:close/>
                  <a:moveTo>
                    <a:pt x="10469" y="21147"/>
                  </a:moveTo>
                  <a:lnTo>
                    <a:pt x="10469" y="23251"/>
                  </a:lnTo>
                  <a:lnTo>
                    <a:pt x="7838" y="23251"/>
                  </a:lnTo>
                  <a:lnTo>
                    <a:pt x="7838" y="21147"/>
                  </a:lnTo>
                  <a:close/>
                  <a:moveTo>
                    <a:pt x="14361" y="21147"/>
                  </a:moveTo>
                  <a:lnTo>
                    <a:pt x="14361" y="23251"/>
                  </a:lnTo>
                  <a:lnTo>
                    <a:pt x="11784" y="23251"/>
                  </a:lnTo>
                  <a:lnTo>
                    <a:pt x="11784" y="21147"/>
                  </a:lnTo>
                  <a:close/>
                  <a:moveTo>
                    <a:pt x="18307" y="21147"/>
                  </a:moveTo>
                  <a:lnTo>
                    <a:pt x="18307" y="23251"/>
                  </a:lnTo>
                  <a:lnTo>
                    <a:pt x="15676" y="23251"/>
                  </a:lnTo>
                  <a:lnTo>
                    <a:pt x="15676" y="21147"/>
                  </a:lnTo>
                  <a:close/>
                  <a:moveTo>
                    <a:pt x="22252" y="21147"/>
                  </a:moveTo>
                  <a:lnTo>
                    <a:pt x="22252" y="23251"/>
                  </a:lnTo>
                  <a:lnTo>
                    <a:pt x="19622" y="23251"/>
                  </a:lnTo>
                  <a:lnTo>
                    <a:pt x="19622" y="21147"/>
                  </a:lnTo>
                  <a:close/>
                  <a:moveTo>
                    <a:pt x="26145" y="21147"/>
                  </a:moveTo>
                  <a:lnTo>
                    <a:pt x="26145" y="23251"/>
                  </a:lnTo>
                  <a:lnTo>
                    <a:pt x="23515" y="23251"/>
                  </a:lnTo>
                  <a:lnTo>
                    <a:pt x="23515" y="21147"/>
                  </a:lnTo>
                  <a:close/>
                  <a:moveTo>
                    <a:pt x="30090" y="21147"/>
                  </a:moveTo>
                  <a:lnTo>
                    <a:pt x="30090" y="23251"/>
                  </a:lnTo>
                  <a:lnTo>
                    <a:pt x="27460" y="23251"/>
                  </a:lnTo>
                  <a:lnTo>
                    <a:pt x="27460" y="21147"/>
                  </a:lnTo>
                  <a:close/>
                  <a:moveTo>
                    <a:pt x="33983" y="21147"/>
                  </a:moveTo>
                  <a:lnTo>
                    <a:pt x="33983" y="23251"/>
                  </a:lnTo>
                  <a:lnTo>
                    <a:pt x="31405" y="23251"/>
                  </a:lnTo>
                  <a:lnTo>
                    <a:pt x="31405" y="21147"/>
                  </a:lnTo>
                  <a:close/>
                  <a:moveTo>
                    <a:pt x="37928" y="21147"/>
                  </a:moveTo>
                  <a:lnTo>
                    <a:pt x="37928" y="23251"/>
                  </a:lnTo>
                  <a:lnTo>
                    <a:pt x="35298" y="23251"/>
                  </a:lnTo>
                  <a:lnTo>
                    <a:pt x="35298" y="21147"/>
                  </a:lnTo>
                  <a:close/>
                  <a:moveTo>
                    <a:pt x="41874" y="21147"/>
                  </a:moveTo>
                  <a:lnTo>
                    <a:pt x="41874" y="23251"/>
                  </a:lnTo>
                  <a:lnTo>
                    <a:pt x="39244" y="23251"/>
                  </a:lnTo>
                  <a:lnTo>
                    <a:pt x="39244" y="21147"/>
                  </a:lnTo>
                  <a:close/>
                  <a:moveTo>
                    <a:pt x="45767" y="21147"/>
                  </a:moveTo>
                  <a:lnTo>
                    <a:pt x="45767" y="23251"/>
                  </a:lnTo>
                  <a:lnTo>
                    <a:pt x="43189" y="23251"/>
                  </a:lnTo>
                  <a:lnTo>
                    <a:pt x="43189" y="21147"/>
                  </a:lnTo>
                  <a:close/>
                  <a:moveTo>
                    <a:pt x="0" y="0"/>
                  </a:moveTo>
                  <a:lnTo>
                    <a:pt x="0" y="28722"/>
                  </a:lnTo>
                  <a:lnTo>
                    <a:pt x="49712" y="28722"/>
                  </a:lnTo>
                  <a:lnTo>
                    <a:pt x="49712" y="0"/>
                  </a:lnTo>
                  <a:close/>
                </a:path>
              </a:pathLst>
            </a:custGeom>
            <a:solidFill>
              <a:srgbClr val="C7E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006;p35">
              <a:extLst>
                <a:ext uri="{FF2B5EF4-FFF2-40B4-BE49-F238E27FC236}">
                  <a16:creationId xmlns:a16="http://schemas.microsoft.com/office/drawing/2014/main" id="{4CF6DAD5-4B87-4AE9-B5C6-11C0E5A8A98E}"/>
                </a:ext>
              </a:extLst>
            </p:cNvPr>
            <p:cNvSpPr/>
            <p:nvPr/>
          </p:nvSpPr>
          <p:spPr>
            <a:xfrm>
              <a:off x="6444738" y="3038775"/>
              <a:ext cx="1508450" cy="188075"/>
            </a:xfrm>
            <a:custGeom>
              <a:avLst/>
              <a:gdLst/>
              <a:ahLst/>
              <a:cxnLst/>
              <a:rect l="l" t="t" r="r" b="b"/>
              <a:pathLst>
                <a:path w="60338" h="7523" extrusionOk="0">
                  <a:moveTo>
                    <a:pt x="1263" y="1"/>
                  </a:moveTo>
                  <a:cubicBezTo>
                    <a:pt x="579" y="1"/>
                    <a:pt x="0" y="579"/>
                    <a:pt x="0" y="1316"/>
                  </a:cubicBezTo>
                  <a:lnTo>
                    <a:pt x="0" y="6208"/>
                  </a:lnTo>
                  <a:cubicBezTo>
                    <a:pt x="0" y="6892"/>
                    <a:pt x="579" y="7523"/>
                    <a:pt x="1263" y="7523"/>
                  </a:cubicBezTo>
                  <a:lnTo>
                    <a:pt x="59023" y="7523"/>
                  </a:lnTo>
                  <a:cubicBezTo>
                    <a:pt x="59759" y="7523"/>
                    <a:pt x="60338" y="6892"/>
                    <a:pt x="60338" y="6208"/>
                  </a:cubicBezTo>
                  <a:lnTo>
                    <a:pt x="60338" y="1316"/>
                  </a:lnTo>
                  <a:cubicBezTo>
                    <a:pt x="60338" y="579"/>
                    <a:pt x="59759" y="1"/>
                    <a:pt x="59023" y="1"/>
                  </a:cubicBezTo>
                  <a:close/>
                </a:path>
              </a:pathLst>
            </a:custGeom>
            <a:solidFill>
              <a:srgbClr val="A4E2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007;p35">
              <a:extLst>
                <a:ext uri="{FF2B5EF4-FFF2-40B4-BE49-F238E27FC236}">
                  <a16:creationId xmlns:a16="http://schemas.microsoft.com/office/drawing/2014/main" id="{11A1E4FA-79F8-45CA-8236-999EB6D866D4}"/>
                </a:ext>
              </a:extLst>
            </p:cNvPr>
            <p:cNvSpPr/>
            <p:nvPr/>
          </p:nvSpPr>
          <p:spPr>
            <a:xfrm>
              <a:off x="7203563" y="2613350"/>
              <a:ext cx="558950" cy="552350"/>
            </a:xfrm>
            <a:custGeom>
              <a:avLst/>
              <a:gdLst/>
              <a:ahLst/>
              <a:cxnLst/>
              <a:rect l="l" t="t" r="r" b="b"/>
              <a:pathLst>
                <a:path w="22358" h="22094" extrusionOk="0">
                  <a:moveTo>
                    <a:pt x="1401" y="0"/>
                  </a:moveTo>
                  <a:cubicBezTo>
                    <a:pt x="1079" y="0"/>
                    <a:pt x="763" y="132"/>
                    <a:pt x="526" y="395"/>
                  </a:cubicBezTo>
                  <a:cubicBezTo>
                    <a:pt x="0" y="868"/>
                    <a:pt x="0" y="1657"/>
                    <a:pt x="526" y="2183"/>
                  </a:cubicBezTo>
                  <a:lnTo>
                    <a:pt x="20095" y="21700"/>
                  </a:lnTo>
                  <a:cubicBezTo>
                    <a:pt x="20332" y="21963"/>
                    <a:pt x="20648" y="22094"/>
                    <a:pt x="20970" y="22094"/>
                  </a:cubicBezTo>
                  <a:cubicBezTo>
                    <a:pt x="21292" y="22094"/>
                    <a:pt x="21621" y="21963"/>
                    <a:pt x="21884" y="21700"/>
                  </a:cubicBezTo>
                  <a:cubicBezTo>
                    <a:pt x="22357" y="21226"/>
                    <a:pt x="22357" y="20437"/>
                    <a:pt x="21884" y="19964"/>
                  </a:cubicBezTo>
                  <a:lnTo>
                    <a:pt x="2315" y="395"/>
                  </a:lnTo>
                  <a:cubicBezTo>
                    <a:pt x="2052" y="132"/>
                    <a:pt x="1723" y="0"/>
                    <a:pt x="14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008;p35">
              <a:extLst>
                <a:ext uri="{FF2B5EF4-FFF2-40B4-BE49-F238E27FC236}">
                  <a16:creationId xmlns:a16="http://schemas.microsoft.com/office/drawing/2014/main" id="{8E06B7EB-5D8B-4AD1-81B3-1C8DB7E337ED}"/>
                </a:ext>
              </a:extLst>
            </p:cNvPr>
            <p:cNvSpPr/>
            <p:nvPr/>
          </p:nvSpPr>
          <p:spPr>
            <a:xfrm>
              <a:off x="6635413" y="2613350"/>
              <a:ext cx="557650" cy="552350"/>
            </a:xfrm>
            <a:custGeom>
              <a:avLst/>
              <a:gdLst/>
              <a:ahLst/>
              <a:cxnLst/>
              <a:rect l="l" t="t" r="r" b="b"/>
              <a:pathLst>
                <a:path w="22306" h="22094" extrusionOk="0">
                  <a:moveTo>
                    <a:pt x="20918" y="0"/>
                  </a:moveTo>
                  <a:cubicBezTo>
                    <a:pt x="20596" y="0"/>
                    <a:pt x="20280" y="132"/>
                    <a:pt x="20043" y="395"/>
                  </a:cubicBezTo>
                  <a:lnTo>
                    <a:pt x="474" y="19964"/>
                  </a:lnTo>
                  <a:cubicBezTo>
                    <a:pt x="1" y="20437"/>
                    <a:pt x="1" y="21226"/>
                    <a:pt x="474" y="21700"/>
                  </a:cubicBezTo>
                  <a:cubicBezTo>
                    <a:pt x="711" y="21963"/>
                    <a:pt x="1027" y="22094"/>
                    <a:pt x="1349" y="22094"/>
                  </a:cubicBezTo>
                  <a:cubicBezTo>
                    <a:pt x="1671" y="22094"/>
                    <a:pt x="2000" y="21963"/>
                    <a:pt x="2263" y="21700"/>
                  </a:cubicBezTo>
                  <a:lnTo>
                    <a:pt x="21832" y="2183"/>
                  </a:lnTo>
                  <a:cubicBezTo>
                    <a:pt x="22305" y="1657"/>
                    <a:pt x="22305" y="868"/>
                    <a:pt x="21832" y="395"/>
                  </a:cubicBezTo>
                  <a:cubicBezTo>
                    <a:pt x="21569" y="132"/>
                    <a:pt x="21240" y="0"/>
                    <a:pt x="209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5009;p35">
            <a:extLst>
              <a:ext uri="{FF2B5EF4-FFF2-40B4-BE49-F238E27FC236}">
                <a16:creationId xmlns:a16="http://schemas.microsoft.com/office/drawing/2014/main" id="{A031E332-FAEF-47B8-AEAB-1715D5C2EC19}"/>
              </a:ext>
            </a:extLst>
          </p:cNvPr>
          <p:cNvGrpSpPr/>
          <p:nvPr/>
        </p:nvGrpSpPr>
        <p:grpSpPr>
          <a:xfrm>
            <a:off x="5405215" y="2040614"/>
            <a:ext cx="3265521" cy="2409172"/>
            <a:chOff x="670655" y="1891601"/>
            <a:chExt cx="3265521" cy="2409172"/>
          </a:xfrm>
        </p:grpSpPr>
        <p:sp>
          <p:nvSpPr>
            <p:cNvPr id="106" name="Google Shape;5010;p35">
              <a:extLst>
                <a:ext uri="{FF2B5EF4-FFF2-40B4-BE49-F238E27FC236}">
                  <a16:creationId xmlns:a16="http://schemas.microsoft.com/office/drawing/2014/main" id="{2DEF9410-CCCF-44B7-A12C-DDC1D6CC7219}"/>
                </a:ext>
              </a:extLst>
            </p:cNvPr>
            <p:cNvSpPr/>
            <p:nvPr/>
          </p:nvSpPr>
          <p:spPr>
            <a:xfrm>
              <a:off x="670655" y="1966166"/>
              <a:ext cx="3210098" cy="2334607"/>
            </a:xfrm>
            <a:custGeom>
              <a:avLst/>
              <a:gdLst/>
              <a:ahLst/>
              <a:cxnLst/>
              <a:rect l="l" t="t" r="r" b="b"/>
              <a:pathLst>
                <a:path w="240142" h="174648" fill="none" extrusionOk="0">
                  <a:moveTo>
                    <a:pt x="0" y="174648"/>
                  </a:moveTo>
                  <a:cubicBezTo>
                    <a:pt x="0" y="174648"/>
                    <a:pt x="18570" y="118150"/>
                    <a:pt x="36403" y="118150"/>
                  </a:cubicBezTo>
                  <a:cubicBezTo>
                    <a:pt x="54183" y="118150"/>
                    <a:pt x="60759" y="142138"/>
                    <a:pt x="78645" y="142138"/>
                  </a:cubicBezTo>
                  <a:cubicBezTo>
                    <a:pt x="96530" y="142138"/>
                    <a:pt x="96898" y="57865"/>
                    <a:pt x="124726" y="57865"/>
                  </a:cubicBezTo>
                  <a:cubicBezTo>
                    <a:pt x="152554" y="57865"/>
                    <a:pt x="138930" y="96740"/>
                    <a:pt x="170914" y="96740"/>
                  </a:cubicBezTo>
                  <a:cubicBezTo>
                    <a:pt x="202950" y="96740"/>
                    <a:pt x="212840" y="0"/>
                    <a:pt x="240142" y="0"/>
                  </a:cubicBezTo>
                </a:path>
              </a:pathLst>
            </a:custGeom>
            <a:noFill/>
            <a:ln w="28575" cap="flat" cmpd="sng">
              <a:solidFill>
                <a:schemeClr val="dk1"/>
              </a:solidFill>
              <a:prstDash val="solid"/>
              <a:miter lim="526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011;p35">
              <a:extLst>
                <a:ext uri="{FF2B5EF4-FFF2-40B4-BE49-F238E27FC236}">
                  <a16:creationId xmlns:a16="http://schemas.microsoft.com/office/drawing/2014/main" id="{A4453956-7EFC-4F20-A9C0-7C179B03628E}"/>
                </a:ext>
              </a:extLst>
            </p:cNvPr>
            <p:cNvSpPr/>
            <p:nvPr/>
          </p:nvSpPr>
          <p:spPr>
            <a:xfrm>
              <a:off x="1081394" y="3469877"/>
              <a:ext cx="151200" cy="151895"/>
            </a:xfrm>
            <a:custGeom>
              <a:avLst/>
              <a:gdLst/>
              <a:ahLst/>
              <a:cxnLst/>
              <a:rect l="l" t="t" r="r" b="b"/>
              <a:pathLst>
                <a:path w="11311" h="11363" extrusionOk="0">
                  <a:moveTo>
                    <a:pt x="5682" y="0"/>
                  </a:moveTo>
                  <a:cubicBezTo>
                    <a:pt x="2525" y="0"/>
                    <a:pt x="0" y="2525"/>
                    <a:pt x="0" y="5681"/>
                  </a:cubicBezTo>
                  <a:cubicBezTo>
                    <a:pt x="0" y="8838"/>
                    <a:pt x="2525" y="11363"/>
                    <a:pt x="5682" y="11363"/>
                  </a:cubicBezTo>
                  <a:cubicBezTo>
                    <a:pt x="8785" y="11363"/>
                    <a:pt x="11310" y="8838"/>
                    <a:pt x="11310" y="5681"/>
                  </a:cubicBezTo>
                  <a:cubicBezTo>
                    <a:pt x="11310" y="2525"/>
                    <a:pt x="8785" y="0"/>
                    <a:pt x="5682" y="0"/>
                  </a:cubicBezTo>
                  <a:close/>
                </a:path>
              </a:pathLst>
            </a:custGeom>
            <a:solidFill>
              <a:srgbClr val="EEEEEE"/>
            </a:solidFill>
            <a:ln w="92050" cap="flat" cmpd="sng">
              <a:solidFill>
                <a:schemeClr val="dk2"/>
              </a:solidFill>
              <a:prstDash val="solid"/>
              <a:miter lim="526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012;p35">
              <a:extLst>
                <a:ext uri="{FF2B5EF4-FFF2-40B4-BE49-F238E27FC236}">
                  <a16:creationId xmlns:a16="http://schemas.microsoft.com/office/drawing/2014/main" id="{D9372177-C3C8-4972-9327-1CB9F7F9AB50}"/>
                </a:ext>
              </a:extLst>
            </p:cNvPr>
            <p:cNvSpPr/>
            <p:nvPr/>
          </p:nvSpPr>
          <p:spPr>
            <a:xfrm>
              <a:off x="1634202" y="3784968"/>
              <a:ext cx="151908" cy="151895"/>
            </a:xfrm>
            <a:custGeom>
              <a:avLst/>
              <a:gdLst/>
              <a:ahLst/>
              <a:cxnLst/>
              <a:rect l="l" t="t" r="r" b="b"/>
              <a:pathLst>
                <a:path w="11364" h="11363" extrusionOk="0">
                  <a:moveTo>
                    <a:pt x="5682" y="0"/>
                  </a:moveTo>
                  <a:cubicBezTo>
                    <a:pt x="2526" y="0"/>
                    <a:pt x="1" y="2525"/>
                    <a:pt x="1" y="5681"/>
                  </a:cubicBezTo>
                  <a:cubicBezTo>
                    <a:pt x="1" y="8785"/>
                    <a:pt x="2526" y="11363"/>
                    <a:pt x="5682" y="11363"/>
                  </a:cubicBezTo>
                  <a:cubicBezTo>
                    <a:pt x="8839" y="11363"/>
                    <a:pt x="11364" y="8785"/>
                    <a:pt x="11364" y="5681"/>
                  </a:cubicBezTo>
                  <a:cubicBezTo>
                    <a:pt x="11364" y="2525"/>
                    <a:pt x="8839" y="0"/>
                    <a:pt x="5682" y="0"/>
                  </a:cubicBezTo>
                  <a:close/>
                </a:path>
              </a:pathLst>
            </a:custGeom>
            <a:solidFill>
              <a:srgbClr val="EEEEEE"/>
            </a:solidFill>
            <a:ln w="92050" cap="flat" cmpd="sng">
              <a:solidFill>
                <a:schemeClr val="dk2"/>
              </a:solidFill>
              <a:prstDash val="solid"/>
              <a:miter lim="526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013;p35">
              <a:extLst>
                <a:ext uri="{FF2B5EF4-FFF2-40B4-BE49-F238E27FC236}">
                  <a16:creationId xmlns:a16="http://schemas.microsoft.com/office/drawing/2014/main" id="{ACCBAC8D-DBC8-414B-9607-969B1E7E6296}"/>
                </a:ext>
              </a:extLst>
            </p:cNvPr>
            <p:cNvSpPr/>
            <p:nvPr/>
          </p:nvSpPr>
          <p:spPr>
            <a:xfrm>
              <a:off x="2274945" y="2668078"/>
              <a:ext cx="151895" cy="151908"/>
            </a:xfrm>
            <a:custGeom>
              <a:avLst/>
              <a:gdLst/>
              <a:ahLst/>
              <a:cxnLst/>
              <a:rect l="l" t="t" r="r" b="b"/>
              <a:pathLst>
                <a:path w="11363" h="11364" extrusionOk="0">
                  <a:moveTo>
                    <a:pt x="5681" y="1"/>
                  </a:moveTo>
                  <a:cubicBezTo>
                    <a:pt x="2525" y="1"/>
                    <a:pt x="0" y="2526"/>
                    <a:pt x="0" y="5682"/>
                  </a:cubicBezTo>
                  <a:cubicBezTo>
                    <a:pt x="0" y="8838"/>
                    <a:pt x="2525" y="11363"/>
                    <a:pt x="5681" y="11363"/>
                  </a:cubicBezTo>
                  <a:cubicBezTo>
                    <a:pt x="8838" y="11363"/>
                    <a:pt x="11363" y="8838"/>
                    <a:pt x="11363" y="5682"/>
                  </a:cubicBezTo>
                  <a:cubicBezTo>
                    <a:pt x="11363" y="2526"/>
                    <a:pt x="8838" y="1"/>
                    <a:pt x="5681" y="1"/>
                  </a:cubicBezTo>
                  <a:close/>
                </a:path>
              </a:pathLst>
            </a:custGeom>
            <a:solidFill>
              <a:srgbClr val="EEEEEE"/>
            </a:solidFill>
            <a:ln w="92050" cap="flat" cmpd="sng">
              <a:solidFill>
                <a:schemeClr val="dk2"/>
              </a:solidFill>
              <a:prstDash val="solid"/>
              <a:miter lim="526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014;p35">
              <a:extLst>
                <a:ext uri="{FF2B5EF4-FFF2-40B4-BE49-F238E27FC236}">
                  <a16:creationId xmlns:a16="http://schemas.microsoft.com/office/drawing/2014/main" id="{8F9CCCDF-7E35-4772-A73D-2CD72640D4C1}"/>
                </a:ext>
              </a:extLst>
            </p:cNvPr>
            <p:cNvSpPr/>
            <p:nvPr/>
          </p:nvSpPr>
          <p:spPr>
            <a:xfrm>
              <a:off x="2866433" y="3189949"/>
              <a:ext cx="151908" cy="151895"/>
            </a:xfrm>
            <a:custGeom>
              <a:avLst/>
              <a:gdLst/>
              <a:ahLst/>
              <a:cxnLst/>
              <a:rect l="l" t="t" r="r" b="b"/>
              <a:pathLst>
                <a:path w="11364" h="11363" extrusionOk="0">
                  <a:moveTo>
                    <a:pt x="5682" y="0"/>
                  </a:moveTo>
                  <a:cubicBezTo>
                    <a:pt x="2526" y="0"/>
                    <a:pt x="1" y="2525"/>
                    <a:pt x="1" y="5682"/>
                  </a:cubicBezTo>
                  <a:cubicBezTo>
                    <a:pt x="1" y="8785"/>
                    <a:pt x="2526" y="11363"/>
                    <a:pt x="5682" y="11363"/>
                  </a:cubicBezTo>
                  <a:cubicBezTo>
                    <a:pt x="8786" y="11363"/>
                    <a:pt x="11363" y="8785"/>
                    <a:pt x="11363" y="5682"/>
                  </a:cubicBezTo>
                  <a:cubicBezTo>
                    <a:pt x="11363" y="2525"/>
                    <a:pt x="8786" y="0"/>
                    <a:pt x="5682" y="0"/>
                  </a:cubicBezTo>
                  <a:close/>
                </a:path>
              </a:pathLst>
            </a:custGeom>
            <a:solidFill>
              <a:srgbClr val="EEEEEE"/>
            </a:solidFill>
            <a:ln w="92050" cap="flat" cmpd="sng">
              <a:solidFill>
                <a:schemeClr val="dk2"/>
              </a:solidFill>
              <a:prstDash val="solid"/>
              <a:miter lim="526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15;p35">
              <a:extLst>
                <a:ext uri="{FF2B5EF4-FFF2-40B4-BE49-F238E27FC236}">
                  <a16:creationId xmlns:a16="http://schemas.microsoft.com/office/drawing/2014/main" id="{B1FF6407-AA86-436D-B4B3-9198B3ED15AE}"/>
                </a:ext>
              </a:extLst>
            </p:cNvPr>
            <p:cNvSpPr/>
            <p:nvPr/>
          </p:nvSpPr>
          <p:spPr>
            <a:xfrm>
              <a:off x="3784281" y="1891601"/>
              <a:ext cx="151895" cy="151908"/>
            </a:xfrm>
            <a:custGeom>
              <a:avLst/>
              <a:gdLst/>
              <a:ahLst/>
              <a:cxnLst/>
              <a:rect l="l" t="t" r="r" b="b"/>
              <a:pathLst>
                <a:path w="11363" h="11364" extrusionOk="0">
                  <a:moveTo>
                    <a:pt x="5682" y="1"/>
                  </a:moveTo>
                  <a:cubicBezTo>
                    <a:pt x="2578" y="1"/>
                    <a:pt x="0" y="2579"/>
                    <a:pt x="0" y="5682"/>
                  </a:cubicBezTo>
                  <a:cubicBezTo>
                    <a:pt x="0" y="8839"/>
                    <a:pt x="2578" y="11364"/>
                    <a:pt x="5682" y="11364"/>
                  </a:cubicBezTo>
                  <a:cubicBezTo>
                    <a:pt x="8838" y="11364"/>
                    <a:pt x="11363" y="8839"/>
                    <a:pt x="11363" y="5682"/>
                  </a:cubicBezTo>
                  <a:cubicBezTo>
                    <a:pt x="11363" y="2579"/>
                    <a:pt x="8838" y="1"/>
                    <a:pt x="5682" y="1"/>
                  </a:cubicBezTo>
                  <a:close/>
                </a:path>
              </a:pathLst>
            </a:custGeom>
            <a:solidFill>
              <a:srgbClr val="EEEEEE"/>
            </a:solidFill>
            <a:ln w="92050" cap="flat" cmpd="sng">
              <a:solidFill>
                <a:schemeClr val="dk2"/>
              </a:solidFill>
              <a:prstDash val="solid"/>
              <a:miter lim="5260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5016;p35">
            <a:extLst>
              <a:ext uri="{FF2B5EF4-FFF2-40B4-BE49-F238E27FC236}">
                <a16:creationId xmlns:a16="http://schemas.microsoft.com/office/drawing/2014/main" id="{C77C4556-20AB-4606-9ECC-2FBB128B9C63}"/>
              </a:ext>
            </a:extLst>
          </p:cNvPr>
          <p:cNvSpPr/>
          <p:nvPr/>
        </p:nvSpPr>
        <p:spPr>
          <a:xfrm>
            <a:off x="5489607" y="4516815"/>
            <a:ext cx="169487" cy="80873"/>
          </a:xfrm>
          <a:custGeom>
            <a:avLst/>
            <a:gdLst/>
            <a:ahLst/>
            <a:cxnLst/>
            <a:rect l="l" t="t" r="r" b="b"/>
            <a:pathLst>
              <a:path w="12679" h="6050" extrusionOk="0">
                <a:moveTo>
                  <a:pt x="1" y="0"/>
                </a:moveTo>
                <a:lnTo>
                  <a:pt x="1" y="1210"/>
                </a:lnTo>
                <a:lnTo>
                  <a:pt x="12679" y="1210"/>
                </a:lnTo>
                <a:lnTo>
                  <a:pt x="12679" y="0"/>
                </a:lnTo>
                <a:close/>
                <a:moveTo>
                  <a:pt x="1" y="2367"/>
                </a:moveTo>
                <a:lnTo>
                  <a:pt x="1" y="3630"/>
                </a:lnTo>
                <a:lnTo>
                  <a:pt x="12679" y="3630"/>
                </a:lnTo>
                <a:lnTo>
                  <a:pt x="12679" y="2367"/>
                </a:lnTo>
                <a:close/>
                <a:moveTo>
                  <a:pt x="1" y="4840"/>
                </a:moveTo>
                <a:lnTo>
                  <a:pt x="1" y="6050"/>
                </a:lnTo>
                <a:lnTo>
                  <a:pt x="12679" y="6050"/>
                </a:lnTo>
                <a:lnTo>
                  <a:pt x="12679" y="484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17;p35">
            <a:extLst>
              <a:ext uri="{FF2B5EF4-FFF2-40B4-BE49-F238E27FC236}">
                <a16:creationId xmlns:a16="http://schemas.microsoft.com/office/drawing/2014/main" id="{34B06125-F469-4524-AC22-3E0F98992892}"/>
              </a:ext>
            </a:extLst>
          </p:cNvPr>
          <p:cNvSpPr/>
          <p:nvPr/>
        </p:nvSpPr>
        <p:spPr>
          <a:xfrm>
            <a:off x="5794148" y="4037848"/>
            <a:ext cx="169487" cy="556235"/>
          </a:xfrm>
          <a:custGeom>
            <a:avLst/>
            <a:gdLst/>
            <a:ahLst/>
            <a:cxnLst/>
            <a:rect l="l" t="t" r="r" b="b"/>
            <a:pathLst>
              <a:path w="12679" h="41611" extrusionOk="0">
                <a:moveTo>
                  <a:pt x="1" y="0"/>
                </a:moveTo>
                <a:lnTo>
                  <a:pt x="1" y="1421"/>
                </a:lnTo>
                <a:lnTo>
                  <a:pt x="12678" y="1421"/>
                </a:lnTo>
                <a:lnTo>
                  <a:pt x="12678" y="0"/>
                </a:lnTo>
                <a:close/>
                <a:moveTo>
                  <a:pt x="1" y="2894"/>
                </a:moveTo>
                <a:lnTo>
                  <a:pt x="1" y="4314"/>
                </a:lnTo>
                <a:lnTo>
                  <a:pt x="12678" y="4314"/>
                </a:lnTo>
                <a:lnTo>
                  <a:pt x="12678" y="2894"/>
                </a:lnTo>
                <a:close/>
                <a:moveTo>
                  <a:pt x="1" y="5734"/>
                </a:moveTo>
                <a:lnTo>
                  <a:pt x="1" y="7155"/>
                </a:lnTo>
                <a:lnTo>
                  <a:pt x="12678" y="7155"/>
                </a:lnTo>
                <a:lnTo>
                  <a:pt x="12678" y="5734"/>
                </a:lnTo>
                <a:close/>
                <a:moveTo>
                  <a:pt x="1" y="8628"/>
                </a:moveTo>
                <a:lnTo>
                  <a:pt x="1" y="10048"/>
                </a:lnTo>
                <a:lnTo>
                  <a:pt x="12678" y="10048"/>
                </a:lnTo>
                <a:lnTo>
                  <a:pt x="12678" y="8628"/>
                </a:lnTo>
                <a:close/>
                <a:moveTo>
                  <a:pt x="1" y="11468"/>
                </a:moveTo>
                <a:lnTo>
                  <a:pt x="1" y="12941"/>
                </a:lnTo>
                <a:lnTo>
                  <a:pt x="12678" y="12941"/>
                </a:lnTo>
                <a:lnTo>
                  <a:pt x="12678" y="11468"/>
                </a:lnTo>
                <a:close/>
                <a:moveTo>
                  <a:pt x="1" y="14361"/>
                </a:moveTo>
                <a:lnTo>
                  <a:pt x="1" y="15782"/>
                </a:lnTo>
                <a:lnTo>
                  <a:pt x="12678" y="15782"/>
                </a:lnTo>
                <a:lnTo>
                  <a:pt x="12678" y="14361"/>
                </a:lnTo>
                <a:close/>
                <a:moveTo>
                  <a:pt x="1" y="17202"/>
                </a:moveTo>
                <a:lnTo>
                  <a:pt x="1" y="18675"/>
                </a:lnTo>
                <a:lnTo>
                  <a:pt x="12678" y="18675"/>
                </a:lnTo>
                <a:lnTo>
                  <a:pt x="12678" y="17202"/>
                </a:lnTo>
                <a:close/>
                <a:moveTo>
                  <a:pt x="1" y="20095"/>
                </a:moveTo>
                <a:lnTo>
                  <a:pt x="1" y="21516"/>
                </a:lnTo>
                <a:lnTo>
                  <a:pt x="12678" y="21516"/>
                </a:lnTo>
                <a:lnTo>
                  <a:pt x="12678" y="20095"/>
                </a:lnTo>
                <a:close/>
                <a:moveTo>
                  <a:pt x="1" y="22989"/>
                </a:moveTo>
                <a:lnTo>
                  <a:pt x="1" y="24409"/>
                </a:lnTo>
                <a:lnTo>
                  <a:pt x="12678" y="24409"/>
                </a:lnTo>
                <a:lnTo>
                  <a:pt x="12678" y="22989"/>
                </a:lnTo>
                <a:close/>
                <a:moveTo>
                  <a:pt x="1" y="25829"/>
                </a:moveTo>
                <a:lnTo>
                  <a:pt x="1" y="27250"/>
                </a:lnTo>
                <a:lnTo>
                  <a:pt x="12678" y="27250"/>
                </a:lnTo>
                <a:lnTo>
                  <a:pt x="12678" y="25829"/>
                </a:lnTo>
                <a:close/>
                <a:moveTo>
                  <a:pt x="1" y="28723"/>
                </a:moveTo>
                <a:lnTo>
                  <a:pt x="1" y="30143"/>
                </a:lnTo>
                <a:lnTo>
                  <a:pt x="12678" y="30143"/>
                </a:lnTo>
                <a:lnTo>
                  <a:pt x="12678" y="28723"/>
                </a:lnTo>
                <a:close/>
                <a:moveTo>
                  <a:pt x="1" y="31563"/>
                </a:moveTo>
                <a:lnTo>
                  <a:pt x="1" y="33036"/>
                </a:lnTo>
                <a:lnTo>
                  <a:pt x="12678" y="33036"/>
                </a:lnTo>
                <a:lnTo>
                  <a:pt x="12678" y="31563"/>
                </a:lnTo>
                <a:close/>
                <a:moveTo>
                  <a:pt x="1" y="34457"/>
                </a:moveTo>
                <a:lnTo>
                  <a:pt x="1" y="35877"/>
                </a:lnTo>
                <a:lnTo>
                  <a:pt x="12678" y="35877"/>
                </a:lnTo>
                <a:lnTo>
                  <a:pt x="12678" y="34457"/>
                </a:lnTo>
                <a:close/>
                <a:moveTo>
                  <a:pt x="1" y="37297"/>
                </a:moveTo>
                <a:lnTo>
                  <a:pt x="1" y="38770"/>
                </a:lnTo>
                <a:lnTo>
                  <a:pt x="12678" y="38770"/>
                </a:lnTo>
                <a:lnTo>
                  <a:pt x="12678" y="37297"/>
                </a:lnTo>
                <a:close/>
                <a:moveTo>
                  <a:pt x="1" y="40190"/>
                </a:moveTo>
                <a:lnTo>
                  <a:pt x="1" y="41611"/>
                </a:lnTo>
                <a:lnTo>
                  <a:pt x="12678" y="41611"/>
                </a:lnTo>
                <a:lnTo>
                  <a:pt x="12678" y="4019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18;p35">
            <a:extLst>
              <a:ext uri="{FF2B5EF4-FFF2-40B4-BE49-F238E27FC236}">
                <a16:creationId xmlns:a16="http://schemas.microsoft.com/office/drawing/2014/main" id="{F6409F7D-B9E8-43FE-93D1-AD9BEF5E59A1}"/>
              </a:ext>
            </a:extLst>
          </p:cNvPr>
          <p:cNvSpPr/>
          <p:nvPr/>
        </p:nvSpPr>
        <p:spPr>
          <a:xfrm>
            <a:off x="6098689" y="4266422"/>
            <a:ext cx="169487" cy="327704"/>
          </a:xfrm>
          <a:custGeom>
            <a:avLst/>
            <a:gdLst/>
            <a:ahLst/>
            <a:cxnLst/>
            <a:rect l="l" t="t" r="r" b="b"/>
            <a:pathLst>
              <a:path w="12679" h="24515" extrusionOk="0">
                <a:moveTo>
                  <a:pt x="1" y="1"/>
                </a:moveTo>
                <a:lnTo>
                  <a:pt x="1" y="1474"/>
                </a:lnTo>
                <a:lnTo>
                  <a:pt x="12678" y="1474"/>
                </a:lnTo>
                <a:lnTo>
                  <a:pt x="12678" y="1"/>
                </a:lnTo>
                <a:close/>
                <a:moveTo>
                  <a:pt x="1" y="2894"/>
                </a:moveTo>
                <a:lnTo>
                  <a:pt x="1" y="4367"/>
                </a:lnTo>
                <a:lnTo>
                  <a:pt x="12678" y="4367"/>
                </a:lnTo>
                <a:lnTo>
                  <a:pt x="12678" y="2894"/>
                </a:lnTo>
                <a:close/>
                <a:moveTo>
                  <a:pt x="1" y="5787"/>
                </a:moveTo>
                <a:lnTo>
                  <a:pt x="1" y="7208"/>
                </a:lnTo>
                <a:lnTo>
                  <a:pt x="12678" y="7208"/>
                </a:lnTo>
                <a:lnTo>
                  <a:pt x="12678" y="5787"/>
                </a:lnTo>
                <a:close/>
                <a:moveTo>
                  <a:pt x="1" y="8681"/>
                </a:moveTo>
                <a:lnTo>
                  <a:pt x="1" y="10101"/>
                </a:lnTo>
                <a:lnTo>
                  <a:pt x="12678" y="10101"/>
                </a:lnTo>
                <a:lnTo>
                  <a:pt x="12678" y="8681"/>
                </a:lnTo>
                <a:close/>
                <a:moveTo>
                  <a:pt x="1" y="11574"/>
                </a:moveTo>
                <a:lnTo>
                  <a:pt x="1" y="12994"/>
                </a:lnTo>
                <a:lnTo>
                  <a:pt x="12678" y="12994"/>
                </a:lnTo>
                <a:lnTo>
                  <a:pt x="12678" y="11574"/>
                </a:lnTo>
                <a:close/>
                <a:moveTo>
                  <a:pt x="1" y="14415"/>
                </a:moveTo>
                <a:lnTo>
                  <a:pt x="1" y="15888"/>
                </a:lnTo>
                <a:lnTo>
                  <a:pt x="12678" y="15888"/>
                </a:lnTo>
                <a:lnTo>
                  <a:pt x="12678" y="14415"/>
                </a:lnTo>
                <a:close/>
                <a:moveTo>
                  <a:pt x="1" y="17308"/>
                </a:moveTo>
                <a:lnTo>
                  <a:pt x="1" y="18781"/>
                </a:lnTo>
                <a:lnTo>
                  <a:pt x="12678" y="18781"/>
                </a:lnTo>
                <a:lnTo>
                  <a:pt x="12678" y="17308"/>
                </a:lnTo>
                <a:close/>
                <a:moveTo>
                  <a:pt x="1" y="20201"/>
                </a:moveTo>
                <a:lnTo>
                  <a:pt x="1" y="21622"/>
                </a:lnTo>
                <a:lnTo>
                  <a:pt x="12678" y="21622"/>
                </a:lnTo>
                <a:lnTo>
                  <a:pt x="12678" y="20201"/>
                </a:lnTo>
                <a:close/>
                <a:moveTo>
                  <a:pt x="1" y="23094"/>
                </a:moveTo>
                <a:lnTo>
                  <a:pt x="1" y="24515"/>
                </a:lnTo>
                <a:lnTo>
                  <a:pt x="12678" y="24515"/>
                </a:lnTo>
                <a:lnTo>
                  <a:pt x="12678" y="2309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19;p35">
            <a:extLst>
              <a:ext uri="{FF2B5EF4-FFF2-40B4-BE49-F238E27FC236}">
                <a16:creationId xmlns:a16="http://schemas.microsoft.com/office/drawing/2014/main" id="{4A3C4B75-7AC2-459A-B9C9-0289AF7F6D4F}"/>
              </a:ext>
            </a:extLst>
          </p:cNvPr>
          <p:cNvSpPr/>
          <p:nvPr/>
        </p:nvSpPr>
        <p:spPr>
          <a:xfrm>
            <a:off x="6402522" y="4344502"/>
            <a:ext cx="170195" cy="249638"/>
          </a:xfrm>
          <a:custGeom>
            <a:avLst/>
            <a:gdLst/>
            <a:ahLst/>
            <a:cxnLst/>
            <a:rect l="l" t="t" r="r" b="b"/>
            <a:pathLst>
              <a:path w="12732" h="18675" extrusionOk="0">
                <a:moveTo>
                  <a:pt x="1" y="0"/>
                </a:moveTo>
                <a:lnTo>
                  <a:pt x="1" y="1473"/>
                </a:lnTo>
                <a:lnTo>
                  <a:pt x="12731" y="1473"/>
                </a:lnTo>
                <a:lnTo>
                  <a:pt x="12731" y="0"/>
                </a:lnTo>
                <a:close/>
                <a:moveTo>
                  <a:pt x="1" y="2893"/>
                </a:moveTo>
                <a:lnTo>
                  <a:pt x="1" y="4314"/>
                </a:lnTo>
                <a:lnTo>
                  <a:pt x="12731" y="4314"/>
                </a:lnTo>
                <a:lnTo>
                  <a:pt x="12731" y="2893"/>
                </a:lnTo>
                <a:close/>
                <a:moveTo>
                  <a:pt x="1" y="5787"/>
                </a:moveTo>
                <a:lnTo>
                  <a:pt x="1" y="7207"/>
                </a:lnTo>
                <a:lnTo>
                  <a:pt x="12731" y="7207"/>
                </a:lnTo>
                <a:lnTo>
                  <a:pt x="12731" y="5787"/>
                </a:lnTo>
                <a:close/>
                <a:moveTo>
                  <a:pt x="1" y="8627"/>
                </a:moveTo>
                <a:lnTo>
                  <a:pt x="1" y="10048"/>
                </a:lnTo>
                <a:lnTo>
                  <a:pt x="12731" y="10048"/>
                </a:lnTo>
                <a:lnTo>
                  <a:pt x="12731" y="8627"/>
                </a:lnTo>
                <a:close/>
                <a:moveTo>
                  <a:pt x="1" y="11521"/>
                </a:moveTo>
                <a:lnTo>
                  <a:pt x="1" y="12941"/>
                </a:lnTo>
                <a:lnTo>
                  <a:pt x="12731" y="12941"/>
                </a:lnTo>
                <a:lnTo>
                  <a:pt x="12731" y="11521"/>
                </a:lnTo>
                <a:close/>
                <a:moveTo>
                  <a:pt x="1" y="14361"/>
                </a:moveTo>
                <a:lnTo>
                  <a:pt x="1" y="15834"/>
                </a:lnTo>
                <a:lnTo>
                  <a:pt x="12731" y="15834"/>
                </a:lnTo>
                <a:lnTo>
                  <a:pt x="12731" y="14361"/>
                </a:lnTo>
                <a:close/>
                <a:moveTo>
                  <a:pt x="1" y="17254"/>
                </a:moveTo>
                <a:lnTo>
                  <a:pt x="1" y="18675"/>
                </a:lnTo>
                <a:lnTo>
                  <a:pt x="12731" y="18675"/>
                </a:lnTo>
                <a:lnTo>
                  <a:pt x="12731" y="1725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20;p35">
            <a:extLst>
              <a:ext uri="{FF2B5EF4-FFF2-40B4-BE49-F238E27FC236}">
                <a16:creationId xmlns:a16="http://schemas.microsoft.com/office/drawing/2014/main" id="{58994D0E-5620-4B21-98F5-4ADDAE4BA105}"/>
              </a:ext>
            </a:extLst>
          </p:cNvPr>
          <p:cNvSpPr/>
          <p:nvPr/>
        </p:nvSpPr>
        <p:spPr>
          <a:xfrm>
            <a:off x="6707063" y="3875376"/>
            <a:ext cx="170195" cy="719385"/>
          </a:xfrm>
          <a:custGeom>
            <a:avLst/>
            <a:gdLst/>
            <a:ahLst/>
            <a:cxnLst/>
            <a:rect l="l" t="t" r="r" b="b"/>
            <a:pathLst>
              <a:path w="12732" h="53816" extrusionOk="0">
                <a:moveTo>
                  <a:pt x="1" y="1"/>
                </a:moveTo>
                <a:lnTo>
                  <a:pt x="1" y="1368"/>
                </a:lnTo>
                <a:lnTo>
                  <a:pt x="12731" y="1368"/>
                </a:lnTo>
                <a:lnTo>
                  <a:pt x="12731" y="1"/>
                </a:lnTo>
                <a:close/>
                <a:moveTo>
                  <a:pt x="1" y="2736"/>
                </a:moveTo>
                <a:lnTo>
                  <a:pt x="1" y="4104"/>
                </a:lnTo>
                <a:lnTo>
                  <a:pt x="12731" y="4104"/>
                </a:lnTo>
                <a:lnTo>
                  <a:pt x="12731" y="2736"/>
                </a:lnTo>
                <a:close/>
                <a:moveTo>
                  <a:pt x="1" y="5524"/>
                </a:moveTo>
                <a:lnTo>
                  <a:pt x="1" y="6892"/>
                </a:lnTo>
                <a:lnTo>
                  <a:pt x="12731" y="6892"/>
                </a:lnTo>
                <a:lnTo>
                  <a:pt x="12731" y="5524"/>
                </a:lnTo>
                <a:close/>
                <a:moveTo>
                  <a:pt x="1" y="8260"/>
                </a:moveTo>
                <a:lnTo>
                  <a:pt x="1" y="9627"/>
                </a:lnTo>
                <a:lnTo>
                  <a:pt x="12731" y="9627"/>
                </a:lnTo>
                <a:lnTo>
                  <a:pt x="12731" y="8260"/>
                </a:lnTo>
                <a:close/>
                <a:moveTo>
                  <a:pt x="1" y="11048"/>
                </a:moveTo>
                <a:lnTo>
                  <a:pt x="1" y="12415"/>
                </a:lnTo>
                <a:lnTo>
                  <a:pt x="12731" y="12415"/>
                </a:lnTo>
                <a:lnTo>
                  <a:pt x="12731" y="11048"/>
                </a:lnTo>
                <a:close/>
                <a:moveTo>
                  <a:pt x="1" y="13783"/>
                </a:moveTo>
                <a:lnTo>
                  <a:pt x="1" y="15151"/>
                </a:lnTo>
                <a:lnTo>
                  <a:pt x="12731" y="15151"/>
                </a:lnTo>
                <a:lnTo>
                  <a:pt x="12731" y="13783"/>
                </a:lnTo>
                <a:close/>
                <a:moveTo>
                  <a:pt x="1" y="16571"/>
                </a:moveTo>
                <a:lnTo>
                  <a:pt x="1" y="17939"/>
                </a:lnTo>
                <a:lnTo>
                  <a:pt x="12731" y="17939"/>
                </a:lnTo>
                <a:lnTo>
                  <a:pt x="12731" y="16571"/>
                </a:lnTo>
                <a:close/>
                <a:moveTo>
                  <a:pt x="1" y="19307"/>
                </a:moveTo>
                <a:lnTo>
                  <a:pt x="1" y="20674"/>
                </a:lnTo>
                <a:lnTo>
                  <a:pt x="12731" y="20674"/>
                </a:lnTo>
                <a:lnTo>
                  <a:pt x="12731" y="19307"/>
                </a:lnTo>
                <a:close/>
                <a:moveTo>
                  <a:pt x="1" y="22095"/>
                </a:moveTo>
                <a:lnTo>
                  <a:pt x="1" y="23462"/>
                </a:lnTo>
                <a:lnTo>
                  <a:pt x="12731" y="23462"/>
                </a:lnTo>
                <a:lnTo>
                  <a:pt x="12731" y="22095"/>
                </a:lnTo>
                <a:close/>
                <a:moveTo>
                  <a:pt x="1" y="24830"/>
                </a:moveTo>
                <a:lnTo>
                  <a:pt x="1" y="26198"/>
                </a:lnTo>
                <a:lnTo>
                  <a:pt x="12731" y="26198"/>
                </a:lnTo>
                <a:lnTo>
                  <a:pt x="12731" y="24830"/>
                </a:lnTo>
                <a:close/>
                <a:moveTo>
                  <a:pt x="1" y="27618"/>
                </a:moveTo>
                <a:lnTo>
                  <a:pt x="1" y="28986"/>
                </a:lnTo>
                <a:lnTo>
                  <a:pt x="12731" y="28986"/>
                </a:lnTo>
                <a:lnTo>
                  <a:pt x="12731" y="27618"/>
                </a:lnTo>
                <a:close/>
                <a:moveTo>
                  <a:pt x="1" y="30354"/>
                </a:moveTo>
                <a:lnTo>
                  <a:pt x="1" y="31721"/>
                </a:lnTo>
                <a:lnTo>
                  <a:pt x="12731" y="31721"/>
                </a:lnTo>
                <a:lnTo>
                  <a:pt x="12731" y="30354"/>
                </a:lnTo>
                <a:close/>
                <a:moveTo>
                  <a:pt x="1" y="33142"/>
                </a:moveTo>
                <a:lnTo>
                  <a:pt x="1" y="34509"/>
                </a:lnTo>
                <a:lnTo>
                  <a:pt x="12731" y="34509"/>
                </a:lnTo>
                <a:lnTo>
                  <a:pt x="12731" y="33142"/>
                </a:lnTo>
                <a:close/>
                <a:moveTo>
                  <a:pt x="1" y="35877"/>
                </a:moveTo>
                <a:lnTo>
                  <a:pt x="1" y="37245"/>
                </a:lnTo>
                <a:lnTo>
                  <a:pt x="12731" y="37245"/>
                </a:lnTo>
                <a:lnTo>
                  <a:pt x="12731" y="35877"/>
                </a:lnTo>
                <a:close/>
                <a:moveTo>
                  <a:pt x="1" y="38665"/>
                </a:moveTo>
                <a:lnTo>
                  <a:pt x="1" y="40033"/>
                </a:lnTo>
                <a:lnTo>
                  <a:pt x="12731" y="40033"/>
                </a:lnTo>
                <a:lnTo>
                  <a:pt x="12731" y="38665"/>
                </a:lnTo>
                <a:close/>
                <a:moveTo>
                  <a:pt x="1" y="41401"/>
                </a:moveTo>
                <a:lnTo>
                  <a:pt x="1" y="42768"/>
                </a:lnTo>
                <a:lnTo>
                  <a:pt x="12731" y="42768"/>
                </a:lnTo>
                <a:lnTo>
                  <a:pt x="12731" y="41401"/>
                </a:lnTo>
                <a:close/>
                <a:moveTo>
                  <a:pt x="1" y="44189"/>
                </a:moveTo>
                <a:lnTo>
                  <a:pt x="1" y="45556"/>
                </a:lnTo>
                <a:lnTo>
                  <a:pt x="12731" y="45556"/>
                </a:lnTo>
                <a:lnTo>
                  <a:pt x="12731" y="44189"/>
                </a:lnTo>
                <a:close/>
                <a:moveTo>
                  <a:pt x="1" y="46924"/>
                </a:moveTo>
                <a:lnTo>
                  <a:pt x="1" y="48292"/>
                </a:lnTo>
                <a:lnTo>
                  <a:pt x="12731" y="48292"/>
                </a:lnTo>
                <a:lnTo>
                  <a:pt x="12731" y="46924"/>
                </a:lnTo>
                <a:close/>
                <a:moveTo>
                  <a:pt x="1" y="49712"/>
                </a:moveTo>
                <a:lnTo>
                  <a:pt x="1" y="51080"/>
                </a:lnTo>
                <a:lnTo>
                  <a:pt x="12731" y="51080"/>
                </a:lnTo>
                <a:lnTo>
                  <a:pt x="12731" y="49712"/>
                </a:lnTo>
                <a:close/>
                <a:moveTo>
                  <a:pt x="1" y="52448"/>
                </a:moveTo>
                <a:lnTo>
                  <a:pt x="1" y="53815"/>
                </a:lnTo>
                <a:lnTo>
                  <a:pt x="12731" y="53815"/>
                </a:lnTo>
                <a:lnTo>
                  <a:pt x="12731" y="5244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21;p35">
            <a:extLst>
              <a:ext uri="{FF2B5EF4-FFF2-40B4-BE49-F238E27FC236}">
                <a16:creationId xmlns:a16="http://schemas.microsoft.com/office/drawing/2014/main" id="{CE4A1CFC-83C3-4D94-90BD-37E3BD77FBC2}"/>
              </a:ext>
            </a:extLst>
          </p:cNvPr>
          <p:cNvSpPr/>
          <p:nvPr/>
        </p:nvSpPr>
        <p:spPr>
          <a:xfrm>
            <a:off x="7011604" y="3252226"/>
            <a:ext cx="170195" cy="1342418"/>
          </a:xfrm>
          <a:custGeom>
            <a:avLst/>
            <a:gdLst/>
            <a:ahLst/>
            <a:cxnLst/>
            <a:rect l="l" t="t" r="r" b="b"/>
            <a:pathLst>
              <a:path w="12732" h="100424" extrusionOk="0">
                <a:moveTo>
                  <a:pt x="1" y="1"/>
                </a:moveTo>
                <a:lnTo>
                  <a:pt x="1" y="1421"/>
                </a:lnTo>
                <a:lnTo>
                  <a:pt x="12731" y="1421"/>
                </a:lnTo>
                <a:lnTo>
                  <a:pt x="12731" y="1"/>
                </a:lnTo>
                <a:close/>
                <a:moveTo>
                  <a:pt x="1" y="2841"/>
                </a:moveTo>
                <a:lnTo>
                  <a:pt x="1" y="4262"/>
                </a:lnTo>
                <a:lnTo>
                  <a:pt x="12731" y="4262"/>
                </a:lnTo>
                <a:lnTo>
                  <a:pt x="12731" y="2841"/>
                </a:lnTo>
                <a:close/>
                <a:moveTo>
                  <a:pt x="1" y="5682"/>
                </a:moveTo>
                <a:lnTo>
                  <a:pt x="1" y="7102"/>
                </a:lnTo>
                <a:lnTo>
                  <a:pt x="12731" y="7102"/>
                </a:lnTo>
                <a:lnTo>
                  <a:pt x="12731" y="5682"/>
                </a:lnTo>
                <a:close/>
                <a:moveTo>
                  <a:pt x="1" y="8523"/>
                </a:moveTo>
                <a:lnTo>
                  <a:pt x="1" y="9891"/>
                </a:lnTo>
                <a:lnTo>
                  <a:pt x="12731" y="9891"/>
                </a:lnTo>
                <a:lnTo>
                  <a:pt x="12731" y="8523"/>
                </a:lnTo>
                <a:close/>
                <a:moveTo>
                  <a:pt x="1" y="11311"/>
                </a:moveTo>
                <a:lnTo>
                  <a:pt x="1" y="12731"/>
                </a:lnTo>
                <a:lnTo>
                  <a:pt x="12731" y="12731"/>
                </a:lnTo>
                <a:lnTo>
                  <a:pt x="12731" y="11311"/>
                </a:lnTo>
                <a:close/>
                <a:moveTo>
                  <a:pt x="1" y="14151"/>
                </a:moveTo>
                <a:lnTo>
                  <a:pt x="1" y="15572"/>
                </a:lnTo>
                <a:lnTo>
                  <a:pt x="12731" y="15572"/>
                </a:lnTo>
                <a:lnTo>
                  <a:pt x="12731" y="14151"/>
                </a:lnTo>
                <a:close/>
                <a:moveTo>
                  <a:pt x="1" y="16992"/>
                </a:moveTo>
                <a:lnTo>
                  <a:pt x="1" y="18412"/>
                </a:lnTo>
                <a:lnTo>
                  <a:pt x="12731" y="18412"/>
                </a:lnTo>
                <a:lnTo>
                  <a:pt x="12731" y="16992"/>
                </a:lnTo>
                <a:close/>
                <a:moveTo>
                  <a:pt x="1" y="19833"/>
                </a:moveTo>
                <a:lnTo>
                  <a:pt x="1" y="21201"/>
                </a:lnTo>
                <a:lnTo>
                  <a:pt x="12731" y="21201"/>
                </a:lnTo>
                <a:lnTo>
                  <a:pt x="12731" y="19833"/>
                </a:lnTo>
                <a:close/>
                <a:moveTo>
                  <a:pt x="1" y="22621"/>
                </a:moveTo>
                <a:lnTo>
                  <a:pt x="1" y="24041"/>
                </a:lnTo>
                <a:lnTo>
                  <a:pt x="12731" y="24041"/>
                </a:lnTo>
                <a:lnTo>
                  <a:pt x="12731" y="22621"/>
                </a:lnTo>
                <a:close/>
                <a:moveTo>
                  <a:pt x="1" y="25462"/>
                </a:moveTo>
                <a:lnTo>
                  <a:pt x="1" y="26882"/>
                </a:lnTo>
                <a:lnTo>
                  <a:pt x="12731" y="26882"/>
                </a:lnTo>
                <a:lnTo>
                  <a:pt x="12731" y="25462"/>
                </a:lnTo>
                <a:close/>
                <a:moveTo>
                  <a:pt x="1" y="28302"/>
                </a:moveTo>
                <a:lnTo>
                  <a:pt x="1" y="29723"/>
                </a:lnTo>
                <a:lnTo>
                  <a:pt x="12731" y="29723"/>
                </a:lnTo>
                <a:lnTo>
                  <a:pt x="12731" y="28302"/>
                </a:lnTo>
                <a:close/>
                <a:moveTo>
                  <a:pt x="1" y="31143"/>
                </a:moveTo>
                <a:lnTo>
                  <a:pt x="1" y="32563"/>
                </a:lnTo>
                <a:lnTo>
                  <a:pt x="12731" y="32563"/>
                </a:lnTo>
                <a:lnTo>
                  <a:pt x="12731" y="31143"/>
                </a:lnTo>
                <a:close/>
                <a:moveTo>
                  <a:pt x="1" y="33931"/>
                </a:moveTo>
                <a:lnTo>
                  <a:pt x="1" y="35351"/>
                </a:lnTo>
                <a:lnTo>
                  <a:pt x="12731" y="35351"/>
                </a:lnTo>
                <a:lnTo>
                  <a:pt x="12731" y="33931"/>
                </a:lnTo>
                <a:close/>
                <a:moveTo>
                  <a:pt x="1" y="36772"/>
                </a:moveTo>
                <a:lnTo>
                  <a:pt x="1" y="38192"/>
                </a:lnTo>
                <a:lnTo>
                  <a:pt x="12731" y="38192"/>
                </a:lnTo>
                <a:lnTo>
                  <a:pt x="12731" y="36772"/>
                </a:lnTo>
                <a:close/>
                <a:moveTo>
                  <a:pt x="1" y="39612"/>
                </a:moveTo>
                <a:lnTo>
                  <a:pt x="1" y="41033"/>
                </a:lnTo>
                <a:lnTo>
                  <a:pt x="12731" y="41033"/>
                </a:lnTo>
                <a:lnTo>
                  <a:pt x="12731" y="39612"/>
                </a:lnTo>
                <a:close/>
                <a:moveTo>
                  <a:pt x="1" y="42453"/>
                </a:moveTo>
                <a:lnTo>
                  <a:pt x="1" y="43873"/>
                </a:lnTo>
                <a:lnTo>
                  <a:pt x="12731" y="43873"/>
                </a:lnTo>
                <a:lnTo>
                  <a:pt x="12731" y="42453"/>
                </a:lnTo>
                <a:close/>
                <a:moveTo>
                  <a:pt x="1" y="45241"/>
                </a:moveTo>
                <a:lnTo>
                  <a:pt x="1" y="46661"/>
                </a:lnTo>
                <a:lnTo>
                  <a:pt x="12731" y="46661"/>
                </a:lnTo>
                <a:lnTo>
                  <a:pt x="12731" y="45241"/>
                </a:lnTo>
                <a:close/>
                <a:moveTo>
                  <a:pt x="1" y="48082"/>
                </a:moveTo>
                <a:lnTo>
                  <a:pt x="1" y="49502"/>
                </a:lnTo>
                <a:lnTo>
                  <a:pt x="12731" y="49502"/>
                </a:lnTo>
                <a:lnTo>
                  <a:pt x="12731" y="48082"/>
                </a:lnTo>
                <a:close/>
                <a:moveTo>
                  <a:pt x="1" y="50922"/>
                </a:moveTo>
                <a:lnTo>
                  <a:pt x="1" y="52343"/>
                </a:lnTo>
                <a:lnTo>
                  <a:pt x="12731" y="52343"/>
                </a:lnTo>
                <a:lnTo>
                  <a:pt x="12731" y="50922"/>
                </a:lnTo>
                <a:close/>
                <a:moveTo>
                  <a:pt x="1" y="53763"/>
                </a:moveTo>
                <a:lnTo>
                  <a:pt x="1" y="55183"/>
                </a:lnTo>
                <a:lnTo>
                  <a:pt x="12731" y="55183"/>
                </a:lnTo>
                <a:lnTo>
                  <a:pt x="12731" y="53763"/>
                </a:lnTo>
                <a:close/>
                <a:moveTo>
                  <a:pt x="1" y="56551"/>
                </a:moveTo>
                <a:lnTo>
                  <a:pt x="1" y="57971"/>
                </a:lnTo>
                <a:lnTo>
                  <a:pt x="12731" y="57971"/>
                </a:lnTo>
                <a:lnTo>
                  <a:pt x="12731" y="56551"/>
                </a:lnTo>
                <a:close/>
                <a:moveTo>
                  <a:pt x="1" y="59392"/>
                </a:moveTo>
                <a:lnTo>
                  <a:pt x="1" y="60812"/>
                </a:lnTo>
                <a:lnTo>
                  <a:pt x="12731" y="60812"/>
                </a:lnTo>
                <a:lnTo>
                  <a:pt x="12731" y="59392"/>
                </a:lnTo>
                <a:close/>
                <a:moveTo>
                  <a:pt x="1" y="62232"/>
                </a:moveTo>
                <a:lnTo>
                  <a:pt x="1" y="63653"/>
                </a:lnTo>
                <a:lnTo>
                  <a:pt x="12731" y="63653"/>
                </a:lnTo>
                <a:lnTo>
                  <a:pt x="12731" y="62232"/>
                </a:lnTo>
                <a:close/>
                <a:moveTo>
                  <a:pt x="1" y="65073"/>
                </a:moveTo>
                <a:lnTo>
                  <a:pt x="1" y="66493"/>
                </a:lnTo>
                <a:lnTo>
                  <a:pt x="12731" y="66493"/>
                </a:lnTo>
                <a:lnTo>
                  <a:pt x="12731" y="65073"/>
                </a:lnTo>
                <a:close/>
                <a:moveTo>
                  <a:pt x="1" y="67861"/>
                </a:moveTo>
                <a:lnTo>
                  <a:pt x="1" y="69281"/>
                </a:lnTo>
                <a:lnTo>
                  <a:pt x="12731" y="69281"/>
                </a:lnTo>
                <a:lnTo>
                  <a:pt x="12731" y="67861"/>
                </a:lnTo>
                <a:close/>
                <a:moveTo>
                  <a:pt x="1" y="70702"/>
                </a:moveTo>
                <a:lnTo>
                  <a:pt x="1" y="72122"/>
                </a:lnTo>
                <a:lnTo>
                  <a:pt x="12731" y="72122"/>
                </a:lnTo>
                <a:lnTo>
                  <a:pt x="12731" y="70702"/>
                </a:lnTo>
                <a:close/>
                <a:moveTo>
                  <a:pt x="1" y="73542"/>
                </a:moveTo>
                <a:lnTo>
                  <a:pt x="1" y="74963"/>
                </a:lnTo>
                <a:lnTo>
                  <a:pt x="12731" y="74963"/>
                </a:lnTo>
                <a:lnTo>
                  <a:pt x="12731" y="73542"/>
                </a:lnTo>
                <a:close/>
                <a:moveTo>
                  <a:pt x="1" y="76383"/>
                </a:moveTo>
                <a:lnTo>
                  <a:pt x="1" y="77803"/>
                </a:lnTo>
                <a:lnTo>
                  <a:pt x="12731" y="77803"/>
                </a:lnTo>
                <a:lnTo>
                  <a:pt x="12731" y="76383"/>
                </a:lnTo>
                <a:close/>
                <a:moveTo>
                  <a:pt x="1" y="79224"/>
                </a:moveTo>
                <a:lnTo>
                  <a:pt x="1" y="80591"/>
                </a:lnTo>
                <a:lnTo>
                  <a:pt x="12731" y="80591"/>
                </a:lnTo>
                <a:lnTo>
                  <a:pt x="12731" y="79224"/>
                </a:lnTo>
                <a:close/>
                <a:moveTo>
                  <a:pt x="1" y="82012"/>
                </a:moveTo>
                <a:lnTo>
                  <a:pt x="1" y="83432"/>
                </a:lnTo>
                <a:lnTo>
                  <a:pt x="12731" y="83432"/>
                </a:lnTo>
                <a:lnTo>
                  <a:pt x="12731" y="82012"/>
                </a:lnTo>
                <a:close/>
                <a:moveTo>
                  <a:pt x="1" y="84852"/>
                </a:moveTo>
                <a:lnTo>
                  <a:pt x="1" y="86273"/>
                </a:lnTo>
                <a:lnTo>
                  <a:pt x="12731" y="86273"/>
                </a:lnTo>
                <a:lnTo>
                  <a:pt x="12731" y="84852"/>
                </a:lnTo>
                <a:close/>
                <a:moveTo>
                  <a:pt x="1" y="87693"/>
                </a:moveTo>
                <a:lnTo>
                  <a:pt x="1" y="89113"/>
                </a:lnTo>
                <a:lnTo>
                  <a:pt x="12731" y="89113"/>
                </a:lnTo>
                <a:lnTo>
                  <a:pt x="12731" y="87693"/>
                </a:lnTo>
                <a:close/>
                <a:moveTo>
                  <a:pt x="1" y="90534"/>
                </a:moveTo>
                <a:lnTo>
                  <a:pt x="1" y="91901"/>
                </a:lnTo>
                <a:lnTo>
                  <a:pt x="12731" y="91901"/>
                </a:lnTo>
                <a:lnTo>
                  <a:pt x="12731" y="90534"/>
                </a:lnTo>
                <a:close/>
                <a:moveTo>
                  <a:pt x="1" y="93322"/>
                </a:moveTo>
                <a:lnTo>
                  <a:pt x="1" y="94742"/>
                </a:lnTo>
                <a:lnTo>
                  <a:pt x="12731" y="94742"/>
                </a:lnTo>
                <a:lnTo>
                  <a:pt x="12731" y="93322"/>
                </a:lnTo>
                <a:close/>
                <a:moveTo>
                  <a:pt x="1" y="96162"/>
                </a:moveTo>
                <a:lnTo>
                  <a:pt x="1" y="97583"/>
                </a:lnTo>
                <a:lnTo>
                  <a:pt x="12731" y="97583"/>
                </a:lnTo>
                <a:lnTo>
                  <a:pt x="12731" y="96162"/>
                </a:lnTo>
                <a:close/>
                <a:moveTo>
                  <a:pt x="1" y="99003"/>
                </a:moveTo>
                <a:lnTo>
                  <a:pt x="1" y="100423"/>
                </a:lnTo>
                <a:lnTo>
                  <a:pt x="12731" y="100423"/>
                </a:lnTo>
                <a:lnTo>
                  <a:pt x="12731" y="9900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22;p35">
            <a:extLst>
              <a:ext uri="{FF2B5EF4-FFF2-40B4-BE49-F238E27FC236}">
                <a16:creationId xmlns:a16="http://schemas.microsoft.com/office/drawing/2014/main" id="{1CF32D63-9B7B-4D09-BC2A-04C555B06259}"/>
              </a:ext>
            </a:extLst>
          </p:cNvPr>
          <p:cNvSpPr/>
          <p:nvPr/>
        </p:nvSpPr>
        <p:spPr>
          <a:xfrm>
            <a:off x="7316145" y="3612334"/>
            <a:ext cx="169487" cy="982378"/>
          </a:xfrm>
          <a:custGeom>
            <a:avLst/>
            <a:gdLst/>
            <a:ahLst/>
            <a:cxnLst/>
            <a:rect l="l" t="t" r="r" b="b"/>
            <a:pathLst>
              <a:path w="12679" h="73490" extrusionOk="0">
                <a:moveTo>
                  <a:pt x="1" y="0"/>
                </a:moveTo>
                <a:lnTo>
                  <a:pt x="1" y="1368"/>
                </a:lnTo>
                <a:lnTo>
                  <a:pt x="12679" y="1368"/>
                </a:lnTo>
                <a:lnTo>
                  <a:pt x="12679" y="0"/>
                </a:lnTo>
                <a:close/>
                <a:moveTo>
                  <a:pt x="1" y="2789"/>
                </a:moveTo>
                <a:lnTo>
                  <a:pt x="1" y="4156"/>
                </a:lnTo>
                <a:lnTo>
                  <a:pt x="12679" y="4156"/>
                </a:lnTo>
                <a:lnTo>
                  <a:pt x="12679" y="2789"/>
                </a:lnTo>
                <a:close/>
                <a:moveTo>
                  <a:pt x="1" y="5524"/>
                </a:moveTo>
                <a:lnTo>
                  <a:pt x="1" y="6944"/>
                </a:lnTo>
                <a:lnTo>
                  <a:pt x="12679" y="6944"/>
                </a:lnTo>
                <a:lnTo>
                  <a:pt x="12679" y="5524"/>
                </a:lnTo>
                <a:close/>
                <a:moveTo>
                  <a:pt x="1" y="8312"/>
                </a:moveTo>
                <a:lnTo>
                  <a:pt x="1" y="9732"/>
                </a:lnTo>
                <a:lnTo>
                  <a:pt x="12679" y="9732"/>
                </a:lnTo>
                <a:lnTo>
                  <a:pt x="12679" y="8312"/>
                </a:lnTo>
                <a:close/>
                <a:moveTo>
                  <a:pt x="1" y="11100"/>
                </a:moveTo>
                <a:lnTo>
                  <a:pt x="1" y="12468"/>
                </a:lnTo>
                <a:lnTo>
                  <a:pt x="12679" y="12468"/>
                </a:lnTo>
                <a:lnTo>
                  <a:pt x="12679" y="11100"/>
                </a:lnTo>
                <a:close/>
                <a:moveTo>
                  <a:pt x="1" y="13888"/>
                </a:moveTo>
                <a:lnTo>
                  <a:pt x="1" y="15256"/>
                </a:lnTo>
                <a:lnTo>
                  <a:pt x="12679" y="15256"/>
                </a:lnTo>
                <a:lnTo>
                  <a:pt x="12679" y="13888"/>
                </a:lnTo>
                <a:close/>
                <a:moveTo>
                  <a:pt x="1" y="16624"/>
                </a:moveTo>
                <a:lnTo>
                  <a:pt x="1" y="18044"/>
                </a:lnTo>
                <a:lnTo>
                  <a:pt x="12679" y="18044"/>
                </a:lnTo>
                <a:lnTo>
                  <a:pt x="12679" y="16624"/>
                </a:lnTo>
                <a:close/>
                <a:moveTo>
                  <a:pt x="1" y="19412"/>
                </a:moveTo>
                <a:lnTo>
                  <a:pt x="1" y="20779"/>
                </a:lnTo>
                <a:lnTo>
                  <a:pt x="12679" y="20779"/>
                </a:lnTo>
                <a:lnTo>
                  <a:pt x="12679" y="19412"/>
                </a:lnTo>
                <a:close/>
                <a:moveTo>
                  <a:pt x="1" y="22200"/>
                </a:moveTo>
                <a:lnTo>
                  <a:pt x="1" y="23567"/>
                </a:lnTo>
                <a:lnTo>
                  <a:pt x="12679" y="23567"/>
                </a:lnTo>
                <a:lnTo>
                  <a:pt x="12679" y="22200"/>
                </a:lnTo>
                <a:close/>
                <a:moveTo>
                  <a:pt x="1" y="24988"/>
                </a:moveTo>
                <a:lnTo>
                  <a:pt x="1" y="26355"/>
                </a:lnTo>
                <a:lnTo>
                  <a:pt x="12679" y="26355"/>
                </a:lnTo>
                <a:lnTo>
                  <a:pt x="12679" y="24988"/>
                </a:lnTo>
                <a:close/>
                <a:moveTo>
                  <a:pt x="1" y="27723"/>
                </a:moveTo>
                <a:lnTo>
                  <a:pt x="1" y="29144"/>
                </a:lnTo>
                <a:lnTo>
                  <a:pt x="12679" y="29144"/>
                </a:lnTo>
                <a:lnTo>
                  <a:pt x="12679" y="27723"/>
                </a:lnTo>
                <a:close/>
                <a:moveTo>
                  <a:pt x="1" y="30511"/>
                </a:moveTo>
                <a:lnTo>
                  <a:pt x="1" y="31879"/>
                </a:lnTo>
                <a:lnTo>
                  <a:pt x="12679" y="31879"/>
                </a:lnTo>
                <a:lnTo>
                  <a:pt x="12679" y="30511"/>
                </a:lnTo>
                <a:close/>
                <a:moveTo>
                  <a:pt x="1" y="33299"/>
                </a:moveTo>
                <a:lnTo>
                  <a:pt x="1" y="34667"/>
                </a:lnTo>
                <a:lnTo>
                  <a:pt x="12679" y="34667"/>
                </a:lnTo>
                <a:lnTo>
                  <a:pt x="12679" y="33299"/>
                </a:lnTo>
                <a:close/>
                <a:moveTo>
                  <a:pt x="1" y="36035"/>
                </a:moveTo>
                <a:lnTo>
                  <a:pt x="1" y="37455"/>
                </a:lnTo>
                <a:lnTo>
                  <a:pt x="12679" y="37455"/>
                </a:lnTo>
                <a:lnTo>
                  <a:pt x="12679" y="36035"/>
                </a:lnTo>
                <a:close/>
                <a:moveTo>
                  <a:pt x="1" y="38823"/>
                </a:moveTo>
                <a:lnTo>
                  <a:pt x="1" y="40243"/>
                </a:lnTo>
                <a:lnTo>
                  <a:pt x="12679" y="40243"/>
                </a:lnTo>
                <a:lnTo>
                  <a:pt x="12679" y="38823"/>
                </a:lnTo>
                <a:close/>
                <a:moveTo>
                  <a:pt x="1" y="41611"/>
                </a:moveTo>
                <a:lnTo>
                  <a:pt x="1" y="42979"/>
                </a:lnTo>
                <a:lnTo>
                  <a:pt x="12679" y="42979"/>
                </a:lnTo>
                <a:lnTo>
                  <a:pt x="12679" y="41611"/>
                </a:lnTo>
                <a:close/>
                <a:moveTo>
                  <a:pt x="1" y="44399"/>
                </a:moveTo>
                <a:lnTo>
                  <a:pt x="1" y="45767"/>
                </a:lnTo>
                <a:lnTo>
                  <a:pt x="12679" y="45767"/>
                </a:lnTo>
                <a:lnTo>
                  <a:pt x="12679" y="44399"/>
                </a:lnTo>
                <a:close/>
                <a:moveTo>
                  <a:pt x="1" y="47134"/>
                </a:moveTo>
                <a:lnTo>
                  <a:pt x="1" y="48555"/>
                </a:lnTo>
                <a:lnTo>
                  <a:pt x="12679" y="48555"/>
                </a:lnTo>
                <a:lnTo>
                  <a:pt x="12679" y="47134"/>
                </a:lnTo>
                <a:close/>
                <a:moveTo>
                  <a:pt x="1" y="49922"/>
                </a:moveTo>
                <a:lnTo>
                  <a:pt x="1" y="51290"/>
                </a:lnTo>
                <a:lnTo>
                  <a:pt x="12679" y="51290"/>
                </a:lnTo>
                <a:lnTo>
                  <a:pt x="12679" y="49922"/>
                </a:lnTo>
                <a:close/>
                <a:moveTo>
                  <a:pt x="1" y="52710"/>
                </a:moveTo>
                <a:lnTo>
                  <a:pt x="1" y="54078"/>
                </a:lnTo>
                <a:lnTo>
                  <a:pt x="12679" y="54078"/>
                </a:lnTo>
                <a:lnTo>
                  <a:pt x="12679" y="52710"/>
                </a:lnTo>
                <a:close/>
                <a:moveTo>
                  <a:pt x="1" y="55446"/>
                </a:moveTo>
                <a:lnTo>
                  <a:pt x="1" y="56866"/>
                </a:lnTo>
                <a:lnTo>
                  <a:pt x="12679" y="56866"/>
                </a:lnTo>
                <a:lnTo>
                  <a:pt x="12679" y="55446"/>
                </a:lnTo>
                <a:close/>
                <a:moveTo>
                  <a:pt x="1" y="58234"/>
                </a:moveTo>
                <a:lnTo>
                  <a:pt x="1" y="59654"/>
                </a:lnTo>
                <a:lnTo>
                  <a:pt x="12679" y="59654"/>
                </a:lnTo>
                <a:lnTo>
                  <a:pt x="12679" y="58234"/>
                </a:lnTo>
                <a:close/>
                <a:moveTo>
                  <a:pt x="1" y="61022"/>
                </a:moveTo>
                <a:lnTo>
                  <a:pt x="1" y="62390"/>
                </a:lnTo>
                <a:lnTo>
                  <a:pt x="12679" y="62390"/>
                </a:lnTo>
                <a:lnTo>
                  <a:pt x="12679" y="61022"/>
                </a:lnTo>
                <a:close/>
                <a:moveTo>
                  <a:pt x="1" y="63810"/>
                </a:moveTo>
                <a:lnTo>
                  <a:pt x="1" y="65178"/>
                </a:lnTo>
                <a:lnTo>
                  <a:pt x="12679" y="65178"/>
                </a:lnTo>
                <a:lnTo>
                  <a:pt x="12679" y="63810"/>
                </a:lnTo>
                <a:close/>
                <a:moveTo>
                  <a:pt x="1" y="66546"/>
                </a:moveTo>
                <a:lnTo>
                  <a:pt x="1" y="67966"/>
                </a:lnTo>
                <a:lnTo>
                  <a:pt x="12679" y="67966"/>
                </a:lnTo>
                <a:lnTo>
                  <a:pt x="12679" y="66546"/>
                </a:lnTo>
                <a:close/>
                <a:moveTo>
                  <a:pt x="1" y="69334"/>
                </a:moveTo>
                <a:lnTo>
                  <a:pt x="1" y="70701"/>
                </a:lnTo>
                <a:lnTo>
                  <a:pt x="12679" y="70701"/>
                </a:lnTo>
                <a:lnTo>
                  <a:pt x="12679" y="69334"/>
                </a:lnTo>
                <a:close/>
                <a:moveTo>
                  <a:pt x="1" y="72122"/>
                </a:moveTo>
                <a:lnTo>
                  <a:pt x="1" y="73489"/>
                </a:lnTo>
                <a:lnTo>
                  <a:pt x="12679" y="73489"/>
                </a:lnTo>
                <a:lnTo>
                  <a:pt x="12679" y="7212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23;p35">
            <a:extLst>
              <a:ext uri="{FF2B5EF4-FFF2-40B4-BE49-F238E27FC236}">
                <a16:creationId xmlns:a16="http://schemas.microsoft.com/office/drawing/2014/main" id="{AB321B2D-8560-4567-9B05-1A45836DD904}"/>
              </a:ext>
            </a:extLst>
          </p:cNvPr>
          <p:cNvSpPr/>
          <p:nvPr/>
        </p:nvSpPr>
        <p:spPr>
          <a:xfrm>
            <a:off x="7620687" y="3758629"/>
            <a:ext cx="169487" cy="836110"/>
          </a:xfrm>
          <a:custGeom>
            <a:avLst/>
            <a:gdLst/>
            <a:ahLst/>
            <a:cxnLst/>
            <a:rect l="l" t="t" r="r" b="b"/>
            <a:pathLst>
              <a:path w="12679" h="62548" extrusionOk="0">
                <a:moveTo>
                  <a:pt x="1" y="0"/>
                </a:moveTo>
                <a:lnTo>
                  <a:pt x="1" y="1421"/>
                </a:lnTo>
                <a:lnTo>
                  <a:pt x="12678" y="1421"/>
                </a:lnTo>
                <a:lnTo>
                  <a:pt x="12678" y="0"/>
                </a:lnTo>
                <a:close/>
                <a:moveTo>
                  <a:pt x="1" y="2788"/>
                </a:moveTo>
                <a:lnTo>
                  <a:pt x="1" y="4156"/>
                </a:lnTo>
                <a:lnTo>
                  <a:pt x="12678" y="4156"/>
                </a:lnTo>
                <a:lnTo>
                  <a:pt x="12678" y="2788"/>
                </a:lnTo>
                <a:close/>
                <a:moveTo>
                  <a:pt x="1" y="5576"/>
                </a:moveTo>
                <a:lnTo>
                  <a:pt x="1" y="6944"/>
                </a:lnTo>
                <a:lnTo>
                  <a:pt x="12678" y="6944"/>
                </a:lnTo>
                <a:lnTo>
                  <a:pt x="12678" y="5576"/>
                </a:lnTo>
                <a:close/>
                <a:moveTo>
                  <a:pt x="1" y="8364"/>
                </a:moveTo>
                <a:lnTo>
                  <a:pt x="1" y="9732"/>
                </a:lnTo>
                <a:lnTo>
                  <a:pt x="12678" y="9732"/>
                </a:lnTo>
                <a:lnTo>
                  <a:pt x="12678" y="8364"/>
                </a:lnTo>
                <a:close/>
                <a:moveTo>
                  <a:pt x="1" y="11152"/>
                </a:moveTo>
                <a:lnTo>
                  <a:pt x="1" y="12520"/>
                </a:lnTo>
                <a:lnTo>
                  <a:pt x="12678" y="12520"/>
                </a:lnTo>
                <a:lnTo>
                  <a:pt x="12678" y="11152"/>
                </a:lnTo>
                <a:close/>
                <a:moveTo>
                  <a:pt x="1" y="13888"/>
                </a:moveTo>
                <a:lnTo>
                  <a:pt x="1" y="15308"/>
                </a:lnTo>
                <a:lnTo>
                  <a:pt x="12678" y="15308"/>
                </a:lnTo>
                <a:lnTo>
                  <a:pt x="12678" y="13888"/>
                </a:lnTo>
                <a:close/>
                <a:moveTo>
                  <a:pt x="1" y="16676"/>
                </a:moveTo>
                <a:lnTo>
                  <a:pt x="1" y="18096"/>
                </a:lnTo>
                <a:lnTo>
                  <a:pt x="12678" y="18096"/>
                </a:lnTo>
                <a:lnTo>
                  <a:pt x="12678" y="16676"/>
                </a:lnTo>
                <a:close/>
                <a:moveTo>
                  <a:pt x="1" y="19464"/>
                </a:moveTo>
                <a:lnTo>
                  <a:pt x="1" y="20832"/>
                </a:lnTo>
                <a:lnTo>
                  <a:pt x="12678" y="20832"/>
                </a:lnTo>
                <a:lnTo>
                  <a:pt x="12678" y="19464"/>
                </a:lnTo>
                <a:close/>
                <a:moveTo>
                  <a:pt x="1" y="22252"/>
                </a:moveTo>
                <a:lnTo>
                  <a:pt x="1" y="23620"/>
                </a:lnTo>
                <a:lnTo>
                  <a:pt x="12678" y="23620"/>
                </a:lnTo>
                <a:lnTo>
                  <a:pt x="12678" y="22252"/>
                </a:lnTo>
                <a:close/>
                <a:moveTo>
                  <a:pt x="1" y="25040"/>
                </a:moveTo>
                <a:lnTo>
                  <a:pt x="1" y="26408"/>
                </a:lnTo>
                <a:lnTo>
                  <a:pt x="12678" y="26408"/>
                </a:lnTo>
                <a:lnTo>
                  <a:pt x="12678" y="25040"/>
                </a:lnTo>
                <a:close/>
                <a:moveTo>
                  <a:pt x="1" y="27828"/>
                </a:moveTo>
                <a:lnTo>
                  <a:pt x="1" y="29196"/>
                </a:lnTo>
                <a:lnTo>
                  <a:pt x="12678" y="29196"/>
                </a:lnTo>
                <a:lnTo>
                  <a:pt x="12678" y="27828"/>
                </a:lnTo>
                <a:close/>
                <a:moveTo>
                  <a:pt x="1" y="30564"/>
                </a:moveTo>
                <a:lnTo>
                  <a:pt x="1" y="31984"/>
                </a:lnTo>
                <a:lnTo>
                  <a:pt x="12678" y="31984"/>
                </a:lnTo>
                <a:lnTo>
                  <a:pt x="12678" y="30564"/>
                </a:lnTo>
                <a:close/>
                <a:moveTo>
                  <a:pt x="1" y="33352"/>
                </a:moveTo>
                <a:lnTo>
                  <a:pt x="1" y="34772"/>
                </a:lnTo>
                <a:lnTo>
                  <a:pt x="12678" y="34772"/>
                </a:lnTo>
                <a:lnTo>
                  <a:pt x="12678" y="33352"/>
                </a:lnTo>
                <a:close/>
                <a:moveTo>
                  <a:pt x="1" y="36140"/>
                </a:moveTo>
                <a:lnTo>
                  <a:pt x="1" y="37560"/>
                </a:lnTo>
                <a:lnTo>
                  <a:pt x="12678" y="37560"/>
                </a:lnTo>
                <a:lnTo>
                  <a:pt x="12678" y="36140"/>
                </a:lnTo>
                <a:close/>
                <a:moveTo>
                  <a:pt x="1" y="38928"/>
                </a:moveTo>
                <a:lnTo>
                  <a:pt x="1" y="40296"/>
                </a:lnTo>
                <a:lnTo>
                  <a:pt x="12678" y="40296"/>
                </a:lnTo>
                <a:lnTo>
                  <a:pt x="12678" y="38928"/>
                </a:lnTo>
                <a:close/>
                <a:moveTo>
                  <a:pt x="1" y="41716"/>
                </a:moveTo>
                <a:lnTo>
                  <a:pt x="1" y="43084"/>
                </a:lnTo>
                <a:lnTo>
                  <a:pt x="12678" y="43084"/>
                </a:lnTo>
                <a:lnTo>
                  <a:pt x="12678" y="41716"/>
                </a:lnTo>
                <a:close/>
                <a:moveTo>
                  <a:pt x="1" y="44504"/>
                </a:moveTo>
                <a:lnTo>
                  <a:pt x="1" y="45872"/>
                </a:lnTo>
                <a:lnTo>
                  <a:pt x="12678" y="45872"/>
                </a:lnTo>
                <a:lnTo>
                  <a:pt x="12678" y="44504"/>
                </a:lnTo>
                <a:close/>
                <a:moveTo>
                  <a:pt x="1" y="47239"/>
                </a:moveTo>
                <a:lnTo>
                  <a:pt x="1" y="48660"/>
                </a:lnTo>
                <a:lnTo>
                  <a:pt x="12678" y="48660"/>
                </a:lnTo>
                <a:lnTo>
                  <a:pt x="12678" y="47239"/>
                </a:lnTo>
                <a:close/>
                <a:moveTo>
                  <a:pt x="1" y="50027"/>
                </a:moveTo>
                <a:lnTo>
                  <a:pt x="1" y="51448"/>
                </a:lnTo>
                <a:lnTo>
                  <a:pt x="12678" y="51448"/>
                </a:lnTo>
                <a:lnTo>
                  <a:pt x="12678" y="50027"/>
                </a:lnTo>
                <a:close/>
                <a:moveTo>
                  <a:pt x="1" y="52815"/>
                </a:moveTo>
                <a:lnTo>
                  <a:pt x="1" y="54236"/>
                </a:lnTo>
                <a:lnTo>
                  <a:pt x="12678" y="54236"/>
                </a:lnTo>
                <a:lnTo>
                  <a:pt x="12678" y="52815"/>
                </a:lnTo>
                <a:close/>
                <a:moveTo>
                  <a:pt x="1" y="55604"/>
                </a:moveTo>
                <a:lnTo>
                  <a:pt x="1" y="56971"/>
                </a:lnTo>
                <a:lnTo>
                  <a:pt x="12678" y="56971"/>
                </a:lnTo>
                <a:lnTo>
                  <a:pt x="12678" y="55604"/>
                </a:lnTo>
                <a:close/>
                <a:moveTo>
                  <a:pt x="1" y="58392"/>
                </a:moveTo>
                <a:lnTo>
                  <a:pt x="1" y="59759"/>
                </a:lnTo>
                <a:lnTo>
                  <a:pt x="12678" y="59759"/>
                </a:lnTo>
                <a:lnTo>
                  <a:pt x="12678" y="58392"/>
                </a:lnTo>
                <a:close/>
                <a:moveTo>
                  <a:pt x="1" y="61180"/>
                </a:moveTo>
                <a:lnTo>
                  <a:pt x="1" y="62547"/>
                </a:lnTo>
                <a:lnTo>
                  <a:pt x="12678" y="62547"/>
                </a:lnTo>
                <a:lnTo>
                  <a:pt x="12678" y="611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24;p35">
            <a:extLst>
              <a:ext uri="{FF2B5EF4-FFF2-40B4-BE49-F238E27FC236}">
                <a16:creationId xmlns:a16="http://schemas.microsoft.com/office/drawing/2014/main" id="{A45AF55E-F843-4F9D-9468-364D7B32B87A}"/>
              </a:ext>
            </a:extLst>
          </p:cNvPr>
          <p:cNvSpPr/>
          <p:nvPr/>
        </p:nvSpPr>
        <p:spPr>
          <a:xfrm>
            <a:off x="7924533" y="3612334"/>
            <a:ext cx="170182" cy="982378"/>
          </a:xfrm>
          <a:custGeom>
            <a:avLst/>
            <a:gdLst/>
            <a:ahLst/>
            <a:cxnLst/>
            <a:rect l="l" t="t" r="r" b="b"/>
            <a:pathLst>
              <a:path w="12731" h="73490" extrusionOk="0">
                <a:moveTo>
                  <a:pt x="0" y="0"/>
                </a:moveTo>
                <a:lnTo>
                  <a:pt x="0" y="1368"/>
                </a:lnTo>
                <a:lnTo>
                  <a:pt x="12730" y="1368"/>
                </a:lnTo>
                <a:lnTo>
                  <a:pt x="12730" y="0"/>
                </a:lnTo>
                <a:close/>
                <a:moveTo>
                  <a:pt x="0" y="2789"/>
                </a:moveTo>
                <a:lnTo>
                  <a:pt x="0" y="4156"/>
                </a:lnTo>
                <a:lnTo>
                  <a:pt x="12730" y="4156"/>
                </a:lnTo>
                <a:lnTo>
                  <a:pt x="12730" y="2789"/>
                </a:lnTo>
                <a:close/>
                <a:moveTo>
                  <a:pt x="0" y="5524"/>
                </a:moveTo>
                <a:lnTo>
                  <a:pt x="0" y="6944"/>
                </a:lnTo>
                <a:lnTo>
                  <a:pt x="12730" y="6944"/>
                </a:lnTo>
                <a:lnTo>
                  <a:pt x="12730" y="5524"/>
                </a:lnTo>
                <a:close/>
                <a:moveTo>
                  <a:pt x="0" y="8312"/>
                </a:moveTo>
                <a:lnTo>
                  <a:pt x="0" y="9732"/>
                </a:lnTo>
                <a:lnTo>
                  <a:pt x="12730" y="9732"/>
                </a:lnTo>
                <a:lnTo>
                  <a:pt x="12730" y="8312"/>
                </a:lnTo>
                <a:close/>
                <a:moveTo>
                  <a:pt x="0" y="11100"/>
                </a:moveTo>
                <a:lnTo>
                  <a:pt x="0" y="12468"/>
                </a:lnTo>
                <a:lnTo>
                  <a:pt x="12730" y="12468"/>
                </a:lnTo>
                <a:lnTo>
                  <a:pt x="12730" y="11100"/>
                </a:lnTo>
                <a:close/>
                <a:moveTo>
                  <a:pt x="0" y="13888"/>
                </a:moveTo>
                <a:lnTo>
                  <a:pt x="0" y="15256"/>
                </a:lnTo>
                <a:lnTo>
                  <a:pt x="12730" y="15256"/>
                </a:lnTo>
                <a:lnTo>
                  <a:pt x="12730" y="13888"/>
                </a:lnTo>
                <a:close/>
                <a:moveTo>
                  <a:pt x="0" y="16624"/>
                </a:moveTo>
                <a:lnTo>
                  <a:pt x="0" y="18044"/>
                </a:lnTo>
                <a:lnTo>
                  <a:pt x="12730" y="18044"/>
                </a:lnTo>
                <a:lnTo>
                  <a:pt x="12730" y="16624"/>
                </a:lnTo>
                <a:close/>
                <a:moveTo>
                  <a:pt x="0" y="19412"/>
                </a:moveTo>
                <a:lnTo>
                  <a:pt x="0" y="20779"/>
                </a:lnTo>
                <a:lnTo>
                  <a:pt x="12730" y="20779"/>
                </a:lnTo>
                <a:lnTo>
                  <a:pt x="12730" y="19412"/>
                </a:lnTo>
                <a:close/>
                <a:moveTo>
                  <a:pt x="0" y="22200"/>
                </a:moveTo>
                <a:lnTo>
                  <a:pt x="0" y="23567"/>
                </a:lnTo>
                <a:lnTo>
                  <a:pt x="12730" y="23567"/>
                </a:lnTo>
                <a:lnTo>
                  <a:pt x="12730" y="22200"/>
                </a:lnTo>
                <a:close/>
                <a:moveTo>
                  <a:pt x="0" y="24988"/>
                </a:moveTo>
                <a:lnTo>
                  <a:pt x="0" y="26355"/>
                </a:lnTo>
                <a:lnTo>
                  <a:pt x="12730" y="26355"/>
                </a:lnTo>
                <a:lnTo>
                  <a:pt x="12730" y="24988"/>
                </a:lnTo>
                <a:close/>
                <a:moveTo>
                  <a:pt x="0" y="27723"/>
                </a:moveTo>
                <a:lnTo>
                  <a:pt x="0" y="29144"/>
                </a:lnTo>
                <a:lnTo>
                  <a:pt x="12730" y="29144"/>
                </a:lnTo>
                <a:lnTo>
                  <a:pt x="12730" y="27723"/>
                </a:lnTo>
                <a:close/>
                <a:moveTo>
                  <a:pt x="0" y="30511"/>
                </a:moveTo>
                <a:lnTo>
                  <a:pt x="0" y="31879"/>
                </a:lnTo>
                <a:lnTo>
                  <a:pt x="12730" y="31879"/>
                </a:lnTo>
                <a:lnTo>
                  <a:pt x="12730" y="30511"/>
                </a:lnTo>
                <a:close/>
                <a:moveTo>
                  <a:pt x="0" y="33299"/>
                </a:moveTo>
                <a:lnTo>
                  <a:pt x="0" y="34667"/>
                </a:lnTo>
                <a:lnTo>
                  <a:pt x="12730" y="34667"/>
                </a:lnTo>
                <a:lnTo>
                  <a:pt x="12730" y="33299"/>
                </a:lnTo>
                <a:close/>
                <a:moveTo>
                  <a:pt x="0" y="36035"/>
                </a:moveTo>
                <a:lnTo>
                  <a:pt x="0" y="37455"/>
                </a:lnTo>
                <a:lnTo>
                  <a:pt x="12730" y="37455"/>
                </a:lnTo>
                <a:lnTo>
                  <a:pt x="12730" y="36035"/>
                </a:lnTo>
                <a:close/>
                <a:moveTo>
                  <a:pt x="0" y="38823"/>
                </a:moveTo>
                <a:lnTo>
                  <a:pt x="0" y="40243"/>
                </a:lnTo>
                <a:lnTo>
                  <a:pt x="12730" y="40243"/>
                </a:lnTo>
                <a:lnTo>
                  <a:pt x="12730" y="38823"/>
                </a:lnTo>
                <a:close/>
                <a:moveTo>
                  <a:pt x="0" y="41611"/>
                </a:moveTo>
                <a:lnTo>
                  <a:pt x="0" y="42979"/>
                </a:lnTo>
                <a:lnTo>
                  <a:pt x="12730" y="42979"/>
                </a:lnTo>
                <a:lnTo>
                  <a:pt x="12730" y="41611"/>
                </a:lnTo>
                <a:close/>
                <a:moveTo>
                  <a:pt x="0" y="44399"/>
                </a:moveTo>
                <a:lnTo>
                  <a:pt x="0" y="45767"/>
                </a:lnTo>
                <a:lnTo>
                  <a:pt x="12730" y="45767"/>
                </a:lnTo>
                <a:lnTo>
                  <a:pt x="12730" y="44399"/>
                </a:lnTo>
                <a:close/>
                <a:moveTo>
                  <a:pt x="0" y="47134"/>
                </a:moveTo>
                <a:lnTo>
                  <a:pt x="0" y="48555"/>
                </a:lnTo>
                <a:lnTo>
                  <a:pt x="12730" y="48555"/>
                </a:lnTo>
                <a:lnTo>
                  <a:pt x="12730" y="47134"/>
                </a:lnTo>
                <a:close/>
                <a:moveTo>
                  <a:pt x="0" y="49922"/>
                </a:moveTo>
                <a:lnTo>
                  <a:pt x="0" y="51290"/>
                </a:lnTo>
                <a:lnTo>
                  <a:pt x="12730" y="51290"/>
                </a:lnTo>
                <a:lnTo>
                  <a:pt x="12730" y="49922"/>
                </a:lnTo>
                <a:close/>
                <a:moveTo>
                  <a:pt x="0" y="52710"/>
                </a:moveTo>
                <a:lnTo>
                  <a:pt x="0" y="54078"/>
                </a:lnTo>
                <a:lnTo>
                  <a:pt x="12730" y="54078"/>
                </a:lnTo>
                <a:lnTo>
                  <a:pt x="12730" y="52710"/>
                </a:lnTo>
                <a:close/>
                <a:moveTo>
                  <a:pt x="0" y="55446"/>
                </a:moveTo>
                <a:lnTo>
                  <a:pt x="0" y="56866"/>
                </a:lnTo>
                <a:lnTo>
                  <a:pt x="12730" y="56866"/>
                </a:lnTo>
                <a:lnTo>
                  <a:pt x="12730" y="55446"/>
                </a:lnTo>
                <a:close/>
                <a:moveTo>
                  <a:pt x="0" y="58234"/>
                </a:moveTo>
                <a:lnTo>
                  <a:pt x="0" y="59654"/>
                </a:lnTo>
                <a:lnTo>
                  <a:pt x="12730" y="59654"/>
                </a:lnTo>
                <a:lnTo>
                  <a:pt x="12730" y="58234"/>
                </a:lnTo>
                <a:close/>
                <a:moveTo>
                  <a:pt x="0" y="61022"/>
                </a:moveTo>
                <a:lnTo>
                  <a:pt x="0" y="62390"/>
                </a:lnTo>
                <a:lnTo>
                  <a:pt x="12730" y="62390"/>
                </a:lnTo>
                <a:lnTo>
                  <a:pt x="12730" y="61022"/>
                </a:lnTo>
                <a:close/>
                <a:moveTo>
                  <a:pt x="0" y="63810"/>
                </a:moveTo>
                <a:lnTo>
                  <a:pt x="0" y="65178"/>
                </a:lnTo>
                <a:lnTo>
                  <a:pt x="12730" y="65178"/>
                </a:lnTo>
                <a:lnTo>
                  <a:pt x="12730" y="63810"/>
                </a:lnTo>
                <a:close/>
                <a:moveTo>
                  <a:pt x="0" y="66546"/>
                </a:moveTo>
                <a:lnTo>
                  <a:pt x="0" y="67966"/>
                </a:lnTo>
                <a:lnTo>
                  <a:pt x="12730" y="67966"/>
                </a:lnTo>
                <a:lnTo>
                  <a:pt x="12730" y="66546"/>
                </a:lnTo>
                <a:close/>
                <a:moveTo>
                  <a:pt x="0" y="69334"/>
                </a:moveTo>
                <a:lnTo>
                  <a:pt x="0" y="70701"/>
                </a:lnTo>
                <a:lnTo>
                  <a:pt x="12730" y="70701"/>
                </a:lnTo>
                <a:lnTo>
                  <a:pt x="12730" y="69334"/>
                </a:lnTo>
                <a:close/>
                <a:moveTo>
                  <a:pt x="0" y="72122"/>
                </a:moveTo>
                <a:lnTo>
                  <a:pt x="0" y="73489"/>
                </a:lnTo>
                <a:lnTo>
                  <a:pt x="12730" y="73489"/>
                </a:lnTo>
                <a:lnTo>
                  <a:pt x="12730" y="721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025;p35">
            <a:extLst>
              <a:ext uri="{FF2B5EF4-FFF2-40B4-BE49-F238E27FC236}">
                <a16:creationId xmlns:a16="http://schemas.microsoft.com/office/drawing/2014/main" id="{2790D21C-7325-489A-ABAE-AE7EBBE1B412}"/>
              </a:ext>
            </a:extLst>
          </p:cNvPr>
          <p:cNvSpPr/>
          <p:nvPr/>
        </p:nvSpPr>
        <p:spPr>
          <a:xfrm>
            <a:off x="8229060" y="2946989"/>
            <a:ext cx="170195" cy="1647598"/>
          </a:xfrm>
          <a:custGeom>
            <a:avLst/>
            <a:gdLst/>
            <a:ahLst/>
            <a:cxnLst/>
            <a:rect l="l" t="t" r="r" b="b"/>
            <a:pathLst>
              <a:path w="12732" h="123254" extrusionOk="0">
                <a:moveTo>
                  <a:pt x="1" y="0"/>
                </a:moveTo>
                <a:lnTo>
                  <a:pt x="1" y="1421"/>
                </a:lnTo>
                <a:lnTo>
                  <a:pt x="12731" y="1421"/>
                </a:lnTo>
                <a:lnTo>
                  <a:pt x="12731" y="0"/>
                </a:lnTo>
                <a:close/>
                <a:moveTo>
                  <a:pt x="1" y="2841"/>
                </a:moveTo>
                <a:lnTo>
                  <a:pt x="1" y="4261"/>
                </a:lnTo>
                <a:lnTo>
                  <a:pt x="12731" y="4261"/>
                </a:lnTo>
                <a:lnTo>
                  <a:pt x="12731" y="2841"/>
                </a:lnTo>
                <a:close/>
                <a:moveTo>
                  <a:pt x="1" y="5682"/>
                </a:moveTo>
                <a:lnTo>
                  <a:pt x="1" y="7102"/>
                </a:lnTo>
                <a:lnTo>
                  <a:pt x="12731" y="7102"/>
                </a:lnTo>
                <a:lnTo>
                  <a:pt x="12731" y="5682"/>
                </a:lnTo>
                <a:close/>
                <a:moveTo>
                  <a:pt x="1" y="8522"/>
                </a:moveTo>
                <a:lnTo>
                  <a:pt x="1" y="9943"/>
                </a:lnTo>
                <a:lnTo>
                  <a:pt x="12731" y="9943"/>
                </a:lnTo>
                <a:lnTo>
                  <a:pt x="12731" y="8522"/>
                </a:lnTo>
                <a:close/>
                <a:moveTo>
                  <a:pt x="1" y="11310"/>
                </a:moveTo>
                <a:lnTo>
                  <a:pt x="1" y="12731"/>
                </a:lnTo>
                <a:lnTo>
                  <a:pt x="12731" y="12731"/>
                </a:lnTo>
                <a:lnTo>
                  <a:pt x="12731" y="11310"/>
                </a:lnTo>
                <a:close/>
                <a:moveTo>
                  <a:pt x="1" y="14151"/>
                </a:moveTo>
                <a:lnTo>
                  <a:pt x="1" y="15571"/>
                </a:lnTo>
                <a:lnTo>
                  <a:pt x="12731" y="15571"/>
                </a:lnTo>
                <a:lnTo>
                  <a:pt x="12731" y="14151"/>
                </a:lnTo>
                <a:close/>
                <a:moveTo>
                  <a:pt x="1" y="16992"/>
                </a:moveTo>
                <a:lnTo>
                  <a:pt x="1" y="18412"/>
                </a:lnTo>
                <a:lnTo>
                  <a:pt x="12731" y="18412"/>
                </a:lnTo>
                <a:lnTo>
                  <a:pt x="12731" y="16992"/>
                </a:lnTo>
                <a:close/>
                <a:moveTo>
                  <a:pt x="1" y="19832"/>
                </a:moveTo>
                <a:lnTo>
                  <a:pt x="1" y="21253"/>
                </a:lnTo>
                <a:lnTo>
                  <a:pt x="12731" y="21253"/>
                </a:lnTo>
                <a:lnTo>
                  <a:pt x="12731" y="19832"/>
                </a:lnTo>
                <a:close/>
                <a:moveTo>
                  <a:pt x="1" y="22673"/>
                </a:moveTo>
                <a:lnTo>
                  <a:pt x="1" y="24093"/>
                </a:lnTo>
                <a:lnTo>
                  <a:pt x="12731" y="24093"/>
                </a:lnTo>
                <a:lnTo>
                  <a:pt x="12731" y="22673"/>
                </a:lnTo>
                <a:close/>
                <a:moveTo>
                  <a:pt x="1" y="25514"/>
                </a:moveTo>
                <a:lnTo>
                  <a:pt x="1" y="26934"/>
                </a:lnTo>
                <a:lnTo>
                  <a:pt x="12731" y="26934"/>
                </a:lnTo>
                <a:lnTo>
                  <a:pt x="12731" y="25514"/>
                </a:lnTo>
                <a:close/>
                <a:moveTo>
                  <a:pt x="1" y="28354"/>
                </a:moveTo>
                <a:lnTo>
                  <a:pt x="1" y="29722"/>
                </a:lnTo>
                <a:lnTo>
                  <a:pt x="12731" y="29722"/>
                </a:lnTo>
                <a:lnTo>
                  <a:pt x="12731" y="28354"/>
                </a:lnTo>
                <a:close/>
                <a:moveTo>
                  <a:pt x="1" y="31142"/>
                </a:moveTo>
                <a:lnTo>
                  <a:pt x="1" y="32563"/>
                </a:lnTo>
                <a:lnTo>
                  <a:pt x="12731" y="32563"/>
                </a:lnTo>
                <a:lnTo>
                  <a:pt x="12731" y="31142"/>
                </a:lnTo>
                <a:close/>
                <a:moveTo>
                  <a:pt x="1" y="33983"/>
                </a:moveTo>
                <a:lnTo>
                  <a:pt x="1" y="35403"/>
                </a:lnTo>
                <a:lnTo>
                  <a:pt x="12731" y="35403"/>
                </a:lnTo>
                <a:lnTo>
                  <a:pt x="12731" y="33983"/>
                </a:lnTo>
                <a:close/>
                <a:moveTo>
                  <a:pt x="1" y="36824"/>
                </a:moveTo>
                <a:lnTo>
                  <a:pt x="1" y="38244"/>
                </a:lnTo>
                <a:lnTo>
                  <a:pt x="12731" y="38244"/>
                </a:lnTo>
                <a:lnTo>
                  <a:pt x="12731" y="36824"/>
                </a:lnTo>
                <a:close/>
                <a:moveTo>
                  <a:pt x="1" y="39664"/>
                </a:moveTo>
                <a:lnTo>
                  <a:pt x="1" y="41085"/>
                </a:lnTo>
                <a:lnTo>
                  <a:pt x="12731" y="41085"/>
                </a:lnTo>
                <a:lnTo>
                  <a:pt x="12731" y="39664"/>
                </a:lnTo>
                <a:close/>
                <a:moveTo>
                  <a:pt x="1" y="42505"/>
                </a:moveTo>
                <a:lnTo>
                  <a:pt x="1" y="43925"/>
                </a:lnTo>
                <a:lnTo>
                  <a:pt x="12731" y="43925"/>
                </a:lnTo>
                <a:lnTo>
                  <a:pt x="12731" y="42505"/>
                </a:lnTo>
                <a:close/>
                <a:moveTo>
                  <a:pt x="1" y="45346"/>
                </a:moveTo>
                <a:lnTo>
                  <a:pt x="1" y="46766"/>
                </a:lnTo>
                <a:lnTo>
                  <a:pt x="12731" y="46766"/>
                </a:lnTo>
                <a:lnTo>
                  <a:pt x="12731" y="45346"/>
                </a:lnTo>
                <a:close/>
                <a:moveTo>
                  <a:pt x="1" y="48186"/>
                </a:moveTo>
                <a:lnTo>
                  <a:pt x="1" y="49554"/>
                </a:lnTo>
                <a:lnTo>
                  <a:pt x="12731" y="49554"/>
                </a:lnTo>
                <a:lnTo>
                  <a:pt x="12731" y="48186"/>
                </a:lnTo>
                <a:close/>
                <a:moveTo>
                  <a:pt x="1" y="50974"/>
                </a:moveTo>
                <a:lnTo>
                  <a:pt x="1" y="52395"/>
                </a:lnTo>
                <a:lnTo>
                  <a:pt x="12731" y="52395"/>
                </a:lnTo>
                <a:lnTo>
                  <a:pt x="12731" y="50974"/>
                </a:lnTo>
                <a:close/>
                <a:moveTo>
                  <a:pt x="1" y="53815"/>
                </a:moveTo>
                <a:lnTo>
                  <a:pt x="1" y="55235"/>
                </a:lnTo>
                <a:lnTo>
                  <a:pt x="12731" y="55235"/>
                </a:lnTo>
                <a:lnTo>
                  <a:pt x="12731" y="53815"/>
                </a:lnTo>
                <a:close/>
                <a:moveTo>
                  <a:pt x="1" y="56656"/>
                </a:moveTo>
                <a:lnTo>
                  <a:pt x="1" y="58076"/>
                </a:lnTo>
                <a:lnTo>
                  <a:pt x="12731" y="58076"/>
                </a:lnTo>
                <a:lnTo>
                  <a:pt x="12731" y="56656"/>
                </a:lnTo>
                <a:close/>
                <a:moveTo>
                  <a:pt x="1" y="59496"/>
                </a:moveTo>
                <a:lnTo>
                  <a:pt x="1" y="60917"/>
                </a:lnTo>
                <a:lnTo>
                  <a:pt x="12731" y="60917"/>
                </a:lnTo>
                <a:lnTo>
                  <a:pt x="12731" y="59496"/>
                </a:lnTo>
                <a:close/>
                <a:moveTo>
                  <a:pt x="1" y="62337"/>
                </a:moveTo>
                <a:lnTo>
                  <a:pt x="1" y="63757"/>
                </a:lnTo>
                <a:lnTo>
                  <a:pt x="12731" y="63757"/>
                </a:lnTo>
                <a:lnTo>
                  <a:pt x="12731" y="62337"/>
                </a:lnTo>
                <a:close/>
                <a:moveTo>
                  <a:pt x="1" y="65178"/>
                </a:moveTo>
                <a:lnTo>
                  <a:pt x="1" y="66598"/>
                </a:lnTo>
                <a:lnTo>
                  <a:pt x="12731" y="66598"/>
                </a:lnTo>
                <a:lnTo>
                  <a:pt x="12731" y="65178"/>
                </a:lnTo>
                <a:close/>
                <a:moveTo>
                  <a:pt x="1" y="68018"/>
                </a:moveTo>
                <a:lnTo>
                  <a:pt x="1" y="69386"/>
                </a:lnTo>
                <a:lnTo>
                  <a:pt x="12731" y="69386"/>
                </a:lnTo>
                <a:lnTo>
                  <a:pt x="12731" y="68018"/>
                </a:lnTo>
                <a:close/>
                <a:moveTo>
                  <a:pt x="1" y="70806"/>
                </a:moveTo>
                <a:lnTo>
                  <a:pt x="1" y="72227"/>
                </a:lnTo>
                <a:lnTo>
                  <a:pt x="12731" y="72227"/>
                </a:lnTo>
                <a:lnTo>
                  <a:pt x="12731" y="70806"/>
                </a:lnTo>
                <a:close/>
                <a:moveTo>
                  <a:pt x="1" y="73647"/>
                </a:moveTo>
                <a:lnTo>
                  <a:pt x="1" y="75067"/>
                </a:lnTo>
                <a:lnTo>
                  <a:pt x="12731" y="75067"/>
                </a:lnTo>
                <a:lnTo>
                  <a:pt x="12731" y="73647"/>
                </a:lnTo>
                <a:close/>
                <a:moveTo>
                  <a:pt x="1" y="76488"/>
                </a:moveTo>
                <a:lnTo>
                  <a:pt x="1" y="77908"/>
                </a:lnTo>
                <a:lnTo>
                  <a:pt x="12731" y="77908"/>
                </a:lnTo>
                <a:lnTo>
                  <a:pt x="12731" y="76488"/>
                </a:lnTo>
                <a:close/>
                <a:moveTo>
                  <a:pt x="1" y="79328"/>
                </a:moveTo>
                <a:lnTo>
                  <a:pt x="1" y="80749"/>
                </a:lnTo>
                <a:lnTo>
                  <a:pt x="12731" y="80749"/>
                </a:lnTo>
                <a:lnTo>
                  <a:pt x="12731" y="79328"/>
                </a:lnTo>
                <a:close/>
                <a:moveTo>
                  <a:pt x="1" y="82169"/>
                </a:moveTo>
                <a:lnTo>
                  <a:pt x="1" y="83589"/>
                </a:lnTo>
                <a:lnTo>
                  <a:pt x="12731" y="83589"/>
                </a:lnTo>
                <a:lnTo>
                  <a:pt x="12731" y="82169"/>
                </a:lnTo>
                <a:close/>
                <a:moveTo>
                  <a:pt x="1" y="85010"/>
                </a:moveTo>
                <a:lnTo>
                  <a:pt x="1" y="86430"/>
                </a:lnTo>
                <a:lnTo>
                  <a:pt x="12731" y="86430"/>
                </a:lnTo>
                <a:lnTo>
                  <a:pt x="12731" y="85010"/>
                </a:lnTo>
                <a:close/>
                <a:moveTo>
                  <a:pt x="1" y="87850"/>
                </a:moveTo>
                <a:lnTo>
                  <a:pt x="1" y="89218"/>
                </a:lnTo>
                <a:lnTo>
                  <a:pt x="12731" y="89218"/>
                </a:lnTo>
                <a:lnTo>
                  <a:pt x="12731" y="87850"/>
                </a:lnTo>
                <a:close/>
                <a:moveTo>
                  <a:pt x="1" y="90638"/>
                </a:moveTo>
                <a:lnTo>
                  <a:pt x="1" y="92059"/>
                </a:lnTo>
                <a:lnTo>
                  <a:pt x="12731" y="92059"/>
                </a:lnTo>
                <a:lnTo>
                  <a:pt x="12731" y="90638"/>
                </a:lnTo>
                <a:close/>
                <a:moveTo>
                  <a:pt x="1" y="93479"/>
                </a:moveTo>
                <a:lnTo>
                  <a:pt x="1" y="94899"/>
                </a:lnTo>
                <a:lnTo>
                  <a:pt x="12731" y="94899"/>
                </a:lnTo>
                <a:lnTo>
                  <a:pt x="12731" y="93479"/>
                </a:lnTo>
                <a:close/>
                <a:moveTo>
                  <a:pt x="1" y="96320"/>
                </a:moveTo>
                <a:lnTo>
                  <a:pt x="1" y="97740"/>
                </a:lnTo>
                <a:lnTo>
                  <a:pt x="12731" y="97740"/>
                </a:lnTo>
                <a:lnTo>
                  <a:pt x="12731" y="96320"/>
                </a:lnTo>
                <a:close/>
                <a:moveTo>
                  <a:pt x="1" y="99160"/>
                </a:moveTo>
                <a:lnTo>
                  <a:pt x="1" y="100581"/>
                </a:lnTo>
                <a:lnTo>
                  <a:pt x="12731" y="100581"/>
                </a:lnTo>
                <a:lnTo>
                  <a:pt x="12731" y="99160"/>
                </a:lnTo>
                <a:close/>
                <a:moveTo>
                  <a:pt x="1" y="102001"/>
                </a:moveTo>
                <a:lnTo>
                  <a:pt x="1" y="103421"/>
                </a:lnTo>
                <a:lnTo>
                  <a:pt x="12731" y="103421"/>
                </a:lnTo>
                <a:lnTo>
                  <a:pt x="12731" y="102001"/>
                </a:lnTo>
                <a:close/>
                <a:moveTo>
                  <a:pt x="1" y="104842"/>
                </a:moveTo>
                <a:lnTo>
                  <a:pt x="1" y="106262"/>
                </a:lnTo>
                <a:lnTo>
                  <a:pt x="12731" y="106262"/>
                </a:lnTo>
                <a:lnTo>
                  <a:pt x="12731" y="104842"/>
                </a:lnTo>
                <a:close/>
                <a:moveTo>
                  <a:pt x="1" y="107682"/>
                </a:moveTo>
                <a:lnTo>
                  <a:pt x="1" y="109050"/>
                </a:lnTo>
                <a:lnTo>
                  <a:pt x="12731" y="109050"/>
                </a:lnTo>
                <a:lnTo>
                  <a:pt x="12731" y="107682"/>
                </a:lnTo>
                <a:close/>
                <a:moveTo>
                  <a:pt x="1" y="110470"/>
                </a:moveTo>
                <a:lnTo>
                  <a:pt x="1" y="111891"/>
                </a:lnTo>
                <a:lnTo>
                  <a:pt x="12731" y="111891"/>
                </a:lnTo>
                <a:lnTo>
                  <a:pt x="12731" y="110470"/>
                </a:lnTo>
                <a:close/>
                <a:moveTo>
                  <a:pt x="1" y="113311"/>
                </a:moveTo>
                <a:lnTo>
                  <a:pt x="1" y="114731"/>
                </a:lnTo>
                <a:lnTo>
                  <a:pt x="12731" y="114731"/>
                </a:lnTo>
                <a:lnTo>
                  <a:pt x="12731" y="113311"/>
                </a:lnTo>
                <a:close/>
                <a:moveTo>
                  <a:pt x="1" y="116152"/>
                </a:moveTo>
                <a:lnTo>
                  <a:pt x="1" y="117572"/>
                </a:lnTo>
                <a:lnTo>
                  <a:pt x="12731" y="117572"/>
                </a:lnTo>
                <a:lnTo>
                  <a:pt x="12731" y="116152"/>
                </a:lnTo>
                <a:close/>
                <a:moveTo>
                  <a:pt x="1" y="118992"/>
                </a:moveTo>
                <a:lnTo>
                  <a:pt x="1" y="120413"/>
                </a:lnTo>
                <a:lnTo>
                  <a:pt x="12731" y="120413"/>
                </a:lnTo>
                <a:lnTo>
                  <a:pt x="12731" y="118992"/>
                </a:lnTo>
                <a:close/>
                <a:moveTo>
                  <a:pt x="1" y="121833"/>
                </a:moveTo>
                <a:lnTo>
                  <a:pt x="1" y="123253"/>
                </a:lnTo>
                <a:lnTo>
                  <a:pt x="12731" y="123253"/>
                </a:lnTo>
                <a:lnTo>
                  <a:pt x="12731" y="12183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026;p35">
            <a:extLst>
              <a:ext uri="{FF2B5EF4-FFF2-40B4-BE49-F238E27FC236}">
                <a16:creationId xmlns:a16="http://schemas.microsoft.com/office/drawing/2014/main" id="{3DBB1D04-4CE9-4642-AF78-3901E6B87AFE}"/>
              </a:ext>
            </a:extLst>
          </p:cNvPr>
          <p:cNvSpPr/>
          <p:nvPr/>
        </p:nvSpPr>
        <p:spPr>
          <a:xfrm>
            <a:off x="8533602" y="2460989"/>
            <a:ext cx="170195" cy="2133506"/>
          </a:xfrm>
          <a:custGeom>
            <a:avLst/>
            <a:gdLst/>
            <a:ahLst/>
            <a:cxnLst/>
            <a:rect l="l" t="t" r="r" b="b"/>
            <a:pathLst>
              <a:path w="12732" h="159604" extrusionOk="0">
                <a:moveTo>
                  <a:pt x="1" y="0"/>
                </a:moveTo>
                <a:lnTo>
                  <a:pt x="1" y="1421"/>
                </a:lnTo>
                <a:lnTo>
                  <a:pt x="12731" y="1421"/>
                </a:lnTo>
                <a:lnTo>
                  <a:pt x="12731" y="0"/>
                </a:lnTo>
                <a:close/>
                <a:moveTo>
                  <a:pt x="1" y="2788"/>
                </a:moveTo>
                <a:lnTo>
                  <a:pt x="1" y="4209"/>
                </a:lnTo>
                <a:lnTo>
                  <a:pt x="12731" y="4209"/>
                </a:lnTo>
                <a:lnTo>
                  <a:pt x="12731" y="2788"/>
                </a:lnTo>
                <a:close/>
                <a:moveTo>
                  <a:pt x="1" y="5629"/>
                </a:moveTo>
                <a:lnTo>
                  <a:pt x="1" y="7049"/>
                </a:lnTo>
                <a:lnTo>
                  <a:pt x="12731" y="7049"/>
                </a:lnTo>
                <a:lnTo>
                  <a:pt x="12731" y="5629"/>
                </a:lnTo>
                <a:close/>
                <a:moveTo>
                  <a:pt x="1" y="8470"/>
                </a:moveTo>
                <a:lnTo>
                  <a:pt x="1" y="9890"/>
                </a:lnTo>
                <a:lnTo>
                  <a:pt x="12731" y="9890"/>
                </a:lnTo>
                <a:lnTo>
                  <a:pt x="12731" y="8470"/>
                </a:lnTo>
                <a:close/>
                <a:moveTo>
                  <a:pt x="1" y="11258"/>
                </a:moveTo>
                <a:lnTo>
                  <a:pt x="1" y="12678"/>
                </a:lnTo>
                <a:lnTo>
                  <a:pt x="12731" y="12678"/>
                </a:lnTo>
                <a:lnTo>
                  <a:pt x="12731" y="11258"/>
                </a:lnTo>
                <a:close/>
                <a:moveTo>
                  <a:pt x="1" y="14098"/>
                </a:moveTo>
                <a:lnTo>
                  <a:pt x="1" y="15519"/>
                </a:lnTo>
                <a:lnTo>
                  <a:pt x="12731" y="15519"/>
                </a:lnTo>
                <a:lnTo>
                  <a:pt x="12731" y="14098"/>
                </a:lnTo>
                <a:close/>
                <a:moveTo>
                  <a:pt x="1" y="16939"/>
                </a:moveTo>
                <a:lnTo>
                  <a:pt x="1" y="18359"/>
                </a:lnTo>
                <a:lnTo>
                  <a:pt x="12731" y="18359"/>
                </a:lnTo>
                <a:lnTo>
                  <a:pt x="12731" y="16939"/>
                </a:lnTo>
                <a:close/>
                <a:moveTo>
                  <a:pt x="1" y="19780"/>
                </a:moveTo>
                <a:lnTo>
                  <a:pt x="1" y="21148"/>
                </a:lnTo>
                <a:lnTo>
                  <a:pt x="12731" y="21148"/>
                </a:lnTo>
                <a:lnTo>
                  <a:pt x="12731" y="19780"/>
                </a:lnTo>
                <a:close/>
                <a:moveTo>
                  <a:pt x="1" y="22568"/>
                </a:moveTo>
                <a:lnTo>
                  <a:pt x="1" y="23988"/>
                </a:lnTo>
                <a:lnTo>
                  <a:pt x="12731" y="23988"/>
                </a:lnTo>
                <a:lnTo>
                  <a:pt x="12731" y="22568"/>
                </a:lnTo>
                <a:close/>
                <a:moveTo>
                  <a:pt x="1" y="25409"/>
                </a:moveTo>
                <a:lnTo>
                  <a:pt x="1" y="26829"/>
                </a:lnTo>
                <a:lnTo>
                  <a:pt x="12731" y="26829"/>
                </a:lnTo>
                <a:lnTo>
                  <a:pt x="12731" y="25409"/>
                </a:lnTo>
                <a:close/>
                <a:moveTo>
                  <a:pt x="1" y="28249"/>
                </a:moveTo>
                <a:lnTo>
                  <a:pt x="1" y="29617"/>
                </a:lnTo>
                <a:lnTo>
                  <a:pt x="12731" y="29617"/>
                </a:lnTo>
                <a:lnTo>
                  <a:pt x="12731" y="28249"/>
                </a:lnTo>
                <a:close/>
                <a:moveTo>
                  <a:pt x="1" y="31037"/>
                </a:moveTo>
                <a:lnTo>
                  <a:pt x="1" y="32458"/>
                </a:lnTo>
                <a:lnTo>
                  <a:pt x="12731" y="32458"/>
                </a:lnTo>
                <a:lnTo>
                  <a:pt x="12731" y="31037"/>
                </a:lnTo>
                <a:close/>
                <a:moveTo>
                  <a:pt x="1" y="33878"/>
                </a:moveTo>
                <a:lnTo>
                  <a:pt x="1" y="35298"/>
                </a:lnTo>
                <a:lnTo>
                  <a:pt x="12731" y="35298"/>
                </a:lnTo>
                <a:lnTo>
                  <a:pt x="12731" y="33878"/>
                </a:lnTo>
                <a:close/>
                <a:moveTo>
                  <a:pt x="1" y="36719"/>
                </a:moveTo>
                <a:lnTo>
                  <a:pt x="1" y="38139"/>
                </a:lnTo>
                <a:lnTo>
                  <a:pt x="12731" y="38139"/>
                </a:lnTo>
                <a:lnTo>
                  <a:pt x="12731" y="36719"/>
                </a:lnTo>
                <a:close/>
                <a:moveTo>
                  <a:pt x="1" y="39507"/>
                </a:moveTo>
                <a:lnTo>
                  <a:pt x="1" y="40927"/>
                </a:lnTo>
                <a:lnTo>
                  <a:pt x="12731" y="40927"/>
                </a:lnTo>
                <a:lnTo>
                  <a:pt x="12731" y="39507"/>
                </a:lnTo>
                <a:close/>
                <a:moveTo>
                  <a:pt x="1" y="42347"/>
                </a:moveTo>
                <a:lnTo>
                  <a:pt x="1" y="43768"/>
                </a:lnTo>
                <a:lnTo>
                  <a:pt x="12731" y="43768"/>
                </a:lnTo>
                <a:lnTo>
                  <a:pt x="12731" y="42347"/>
                </a:lnTo>
                <a:close/>
                <a:moveTo>
                  <a:pt x="1" y="45188"/>
                </a:moveTo>
                <a:lnTo>
                  <a:pt x="1" y="46608"/>
                </a:lnTo>
                <a:lnTo>
                  <a:pt x="12731" y="46608"/>
                </a:lnTo>
                <a:lnTo>
                  <a:pt x="12731" y="45188"/>
                </a:lnTo>
                <a:close/>
                <a:moveTo>
                  <a:pt x="1" y="48029"/>
                </a:moveTo>
                <a:lnTo>
                  <a:pt x="1" y="49396"/>
                </a:lnTo>
                <a:lnTo>
                  <a:pt x="12731" y="49396"/>
                </a:lnTo>
                <a:lnTo>
                  <a:pt x="12731" y="48029"/>
                </a:lnTo>
                <a:close/>
                <a:moveTo>
                  <a:pt x="1" y="50817"/>
                </a:moveTo>
                <a:lnTo>
                  <a:pt x="1" y="52237"/>
                </a:lnTo>
                <a:lnTo>
                  <a:pt x="12731" y="52237"/>
                </a:lnTo>
                <a:lnTo>
                  <a:pt x="12731" y="50817"/>
                </a:lnTo>
                <a:close/>
                <a:moveTo>
                  <a:pt x="1" y="53657"/>
                </a:moveTo>
                <a:lnTo>
                  <a:pt x="1" y="55078"/>
                </a:lnTo>
                <a:lnTo>
                  <a:pt x="12731" y="55078"/>
                </a:lnTo>
                <a:lnTo>
                  <a:pt x="12731" y="53657"/>
                </a:lnTo>
                <a:close/>
                <a:moveTo>
                  <a:pt x="1" y="56498"/>
                </a:moveTo>
                <a:lnTo>
                  <a:pt x="1" y="57918"/>
                </a:lnTo>
                <a:lnTo>
                  <a:pt x="12731" y="57918"/>
                </a:lnTo>
                <a:lnTo>
                  <a:pt x="12731" y="56498"/>
                </a:lnTo>
                <a:close/>
                <a:moveTo>
                  <a:pt x="1" y="59286"/>
                </a:moveTo>
                <a:lnTo>
                  <a:pt x="1" y="60706"/>
                </a:lnTo>
                <a:lnTo>
                  <a:pt x="12731" y="60706"/>
                </a:lnTo>
                <a:lnTo>
                  <a:pt x="12731" y="59286"/>
                </a:lnTo>
                <a:close/>
                <a:moveTo>
                  <a:pt x="1" y="62127"/>
                </a:moveTo>
                <a:lnTo>
                  <a:pt x="1" y="63547"/>
                </a:lnTo>
                <a:lnTo>
                  <a:pt x="12731" y="63547"/>
                </a:lnTo>
                <a:lnTo>
                  <a:pt x="12731" y="62127"/>
                </a:lnTo>
                <a:close/>
                <a:moveTo>
                  <a:pt x="1" y="64967"/>
                </a:moveTo>
                <a:lnTo>
                  <a:pt x="1" y="66388"/>
                </a:lnTo>
                <a:lnTo>
                  <a:pt x="12731" y="66388"/>
                </a:lnTo>
                <a:lnTo>
                  <a:pt x="12731" y="64967"/>
                </a:lnTo>
                <a:close/>
                <a:moveTo>
                  <a:pt x="1" y="67755"/>
                </a:moveTo>
                <a:lnTo>
                  <a:pt x="1" y="69176"/>
                </a:lnTo>
                <a:lnTo>
                  <a:pt x="12731" y="69176"/>
                </a:lnTo>
                <a:lnTo>
                  <a:pt x="12731" y="67755"/>
                </a:lnTo>
                <a:close/>
                <a:moveTo>
                  <a:pt x="1" y="70596"/>
                </a:moveTo>
                <a:lnTo>
                  <a:pt x="1" y="72016"/>
                </a:lnTo>
                <a:lnTo>
                  <a:pt x="12731" y="72016"/>
                </a:lnTo>
                <a:lnTo>
                  <a:pt x="12731" y="70596"/>
                </a:lnTo>
                <a:close/>
                <a:moveTo>
                  <a:pt x="1" y="73437"/>
                </a:moveTo>
                <a:lnTo>
                  <a:pt x="1" y="74857"/>
                </a:lnTo>
                <a:lnTo>
                  <a:pt x="12731" y="74857"/>
                </a:lnTo>
                <a:lnTo>
                  <a:pt x="12731" y="73437"/>
                </a:lnTo>
                <a:close/>
                <a:moveTo>
                  <a:pt x="1" y="76225"/>
                </a:moveTo>
                <a:lnTo>
                  <a:pt x="1" y="77645"/>
                </a:lnTo>
                <a:lnTo>
                  <a:pt x="12731" y="77645"/>
                </a:lnTo>
                <a:lnTo>
                  <a:pt x="12731" y="76225"/>
                </a:lnTo>
                <a:close/>
                <a:moveTo>
                  <a:pt x="1" y="79065"/>
                </a:moveTo>
                <a:lnTo>
                  <a:pt x="1" y="80486"/>
                </a:lnTo>
                <a:lnTo>
                  <a:pt x="12731" y="80486"/>
                </a:lnTo>
                <a:lnTo>
                  <a:pt x="12731" y="79065"/>
                </a:lnTo>
                <a:close/>
                <a:moveTo>
                  <a:pt x="1" y="81906"/>
                </a:moveTo>
                <a:lnTo>
                  <a:pt x="1" y="83326"/>
                </a:lnTo>
                <a:lnTo>
                  <a:pt x="12731" y="83326"/>
                </a:lnTo>
                <a:lnTo>
                  <a:pt x="12731" y="81906"/>
                </a:lnTo>
                <a:close/>
                <a:moveTo>
                  <a:pt x="1" y="84747"/>
                </a:moveTo>
                <a:lnTo>
                  <a:pt x="1" y="86167"/>
                </a:lnTo>
                <a:lnTo>
                  <a:pt x="12731" y="86167"/>
                </a:lnTo>
                <a:lnTo>
                  <a:pt x="12731" y="84747"/>
                </a:lnTo>
                <a:close/>
                <a:moveTo>
                  <a:pt x="1" y="87535"/>
                </a:moveTo>
                <a:lnTo>
                  <a:pt x="1" y="88955"/>
                </a:lnTo>
                <a:lnTo>
                  <a:pt x="12731" y="88955"/>
                </a:lnTo>
                <a:lnTo>
                  <a:pt x="12731" y="87535"/>
                </a:lnTo>
                <a:close/>
                <a:moveTo>
                  <a:pt x="1" y="90375"/>
                </a:moveTo>
                <a:lnTo>
                  <a:pt x="1" y="91796"/>
                </a:lnTo>
                <a:lnTo>
                  <a:pt x="12731" y="91796"/>
                </a:lnTo>
                <a:lnTo>
                  <a:pt x="12731" y="90375"/>
                </a:lnTo>
                <a:close/>
                <a:moveTo>
                  <a:pt x="1" y="93216"/>
                </a:moveTo>
                <a:lnTo>
                  <a:pt x="1" y="94636"/>
                </a:lnTo>
                <a:lnTo>
                  <a:pt x="12731" y="94636"/>
                </a:lnTo>
                <a:lnTo>
                  <a:pt x="12731" y="93216"/>
                </a:lnTo>
                <a:close/>
                <a:moveTo>
                  <a:pt x="1" y="96004"/>
                </a:moveTo>
                <a:lnTo>
                  <a:pt x="1" y="97424"/>
                </a:lnTo>
                <a:lnTo>
                  <a:pt x="12731" y="97424"/>
                </a:lnTo>
                <a:lnTo>
                  <a:pt x="12731" y="96004"/>
                </a:lnTo>
                <a:close/>
                <a:moveTo>
                  <a:pt x="1" y="98845"/>
                </a:moveTo>
                <a:lnTo>
                  <a:pt x="1" y="100265"/>
                </a:lnTo>
                <a:lnTo>
                  <a:pt x="12731" y="100265"/>
                </a:lnTo>
                <a:lnTo>
                  <a:pt x="12731" y="98845"/>
                </a:lnTo>
                <a:close/>
                <a:moveTo>
                  <a:pt x="1" y="101685"/>
                </a:moveTo>
                <a:lnTo>
                  <a:pt x="1" y="103106"/>
                </a:lnTo>
                <a:lnTo>
                  <a:pt x="12731" y="103106"/>
                </a:lnTo>
                <a:lnTo>
                  <a:pt x="12731" y="101685"/>
                </a:lnTo>
                <a:close/>
                <a:moveTo>
                  <a:pt x="1" y="104526"/>
                </a:moveTo>
                <a:lnTo>
                  <a:pt x="1" y="105894"/>
                </a:lnTo>
                <a:lnTo>
                  <a:pt x="12731" y="105894"/>
                </a:lnTo>
                <a:lnTo>
                  <a:pt x="12731" y="104526"/>
                </a:lnTo>
                <a:close/>
                <a:moveTo>
                  <a:pt x="1" y="107314"/>
                </a:moveTo>
                <a:lnTo>
                  <a:pt x="1" y="108735"/>
                </a:lnTo>
                <a:lnTo>
                  <a:pt x="12731" y="108735"/>
                </a:lnTo>
                <a:lnTo>
                  <a:pt x="12731" y="107314"/>
                </a:lnTo>
                <a:close/>
                <a:moveTo>
                  <a:pt x="1" y="110155"/>
                </a:moveTo>
                <a:lnTo>
                  <a:pt x="1" y="111575"/>
                </a:lnTo>
                <a:lnTo>
                  <a:pt x="12731" y="111575"/>
                </a:lnTo>
                <a:lnTo>
                  <a:pt x="12731" y="110155"/>
                </a:lnTo>
                <a:close/>
                <a:moveTo>
                  <a:pt x="1" y="112996"/>
                </a:moveTo>
                <a:lnTo>
                  <a:pt x="1" y="114416"/>
                </a:lnTo>
                <a:lnTo>
                  <a:pt x="12731" y="114416"/>
                </a:lnTo>
                <a:lnTo>
                  <a:pt x="12731" y="112996"/>
                </a:lnTo>
                <a:close/>
                <a:moveTo>
                  <a:pt x="1" y="115784"/>
                </a:moveTo>
                <a:lnTo>
                  <a:pt x="1" y="117204"/>
                </a:lnTo>
                <a:lnTo>
                  <a:pt x="12731" y="117204"/>
                </a:lnTo>
                <a:lnTo>
                  <a:pt x="12731" y="115784"/>
                </a:lnTo>
                <a:close/>
                <a:moveTo>
                  <a:pt x="1" y="118624"/>
                </a:moveTo>
                <a:lnTo>
                  <a:pt x="1" y="120045"/>
                </a:lnTo>
                <a:lnTo>
                  <a:pt x="12731" y="120045"/>
                </a:lnTo>
                <a:lnTo>
                  <a:pt x="12731" y="118624"/>
                </a:lnTo>
                <a:close/>
                <a:moveTo>
                  <a:pt x="1" y="121465"/>
                </a:moveTo>
                <a:lnTo>
                  <a:pt x="1" y="122885"/>
                </a:lnTo>
                <a:lnTo>
                  <a:pt x="12731" y="122885"/>
                </a:lnTo>
                <a:lnTo>
                  <a:pt x="12731" y="121465"/>
                </a:lnTo>
                <a:close/>
                <a:moveTo>
                  <a:pt x="1" y="124253"/>
                </a:moveTo>
                <a:lnTo>
                  <a:pt x="1" y="125673"/>
                </a:lnTo>
                <a:lnTo>
                  <a:pt x="12731" y="125673"/>
                </a:lnTo>
                <a:lnTo>
                  <a:pt x="12731" y="124253"/>
                </a:lnTo>
                <a:close/>
                <a:moveTo>
                  <a:pt x="1" y="127094"/>
                </a:moveTo>
                <a:lnTo>
                  <a:pt x="1" y="128514"/>
                </a:lnTo>
                <a:lnTo>
                  <a:pt x="12731" y="128514"/>
                </a:lnTo>
                <a:lnTo>
                  <a:pt x="12731" y="127094"/>
                </a:lnTo>
                <a:close/>
                <a:moveTo>
                  <a:pt x="1" y="129934"/>
                </a:moveTo>
                <a:lnTo>
                  <a:pt x="1" y="131355"/>
                </a:lnTo>
                <a:lnTo>
                  <a:pt x="12731" y="131355"/>
                </a:lnTo>
                <a:lnTo>
                  <a:pt x="12731" y="129934"/>
                </a:lnTo>
                <a:close/>
                <a:moveTo>
                  <a:pt x="1" y="132775"/>
                </a:moveTo>
                <a:lnTo>
                  <a:pt x="1" y="134143"/>
                </a:lnTo>
                <a:lnTo>
                  <a:pt x="12731" y="134143"/>
                </a:lnTo>
                <a:lnTo>
                  <a:pt x="12731" y="132775"/>
                </a:lnTo>
                <a:close/>
                <a:moveTo>
                  <a:pt x="1" y="135563"/>
                </a:moveTo>
                <a:lnTo>
                  <a:pt x="1" y="136983"/>
                </a:lnTo>
                <a:lnTo>
                  <a:pt x="12731" y="136983"/>
                </a:lnTo>
                <a:lnTo>
                  <a:pt x="12731" y="135563"/>
                </a:lnTo>
                <a:close/>
                <a:moveTo>
                  <a:pt x="1" y="138404"/>
                </a:moveTo>
                <a:lnTo>
                  <a:pt x="1" y="139824"/>
                </a:lnTo>
                <a:lnTo>
                  <a:pt x="12731" y="139824"/>
                </a:lnTo>
                <a:lnTo>
                  <a:pt x="12731" y="138404"/>
                </a:lnTo>
                <a:close/>
                <a:moveTo>
                  <a:pt x="1" y="141244"/>
                </a:moveTo>
                <a:lnTo>
                  <a:pt x="1" y="142665"/>
                </a:lnTo>
                <a:lnTo>
                  <a:pt x="12731" y="142665"/>
                </a:lnTo>
                <a:lnTo>
                  <a:pt x="12731" y="141244"/>
                </a:lnTo>
                <a:close/>
                <a:moveTo>
                  <a:pt x="1" y="144032"/>
                </a:moveTo>
                <a:lnTo>
                  <a:pt x="1" y="145453"/>
                </a:lnTo>
                <a:lnTo>
                  <a:pt x="12731" y="145453"/>
                </a:lnTo>
                <a:lnTo>
                  <a:pt x="12731" y="144032"/>
                </a:lnTo>
                <a:close/>
                <a:moveTo>
                  <a:pt x="1" y="146873"/>
                </a:moveTo>
                <a:lnTo>
                  <a:pt x="1" y="148293"/>
                </a:lnTo>
                <a:lnTo>
                  <a:pt x="12731" y="148293"/>
                </a:lnTo>
                <a:lnTo>
                  <a:pt x="12731" y="146873"/>
                </a:lnTo>
                <a:close/>
                <a:moveTo>
                  <a:pt x="1" y="149714"/>
                </a:moveTo>
                <a:lnTo>
                  <a:pt x="1" y="151134"/>
                </a:lnTo>
                <a:lnTo>
                  <a:pt x="12731" y="151134"/>
                </a:lnTo>
                <a:lnTo>
                  <a:pt x="12731" y="149714"/>
                </a:lnTo>
                <a:close/>
                <a:moveTo>
                  <a:pt x="1" y="152502"/>
                </a:moveTo>
                <a:lnTo>
                  <a:pt x="1" y="153922"/>
                </a:lnTo>
                <a:lnTo>
                  <a:pt x="12731" y="153922"/>
                </a:lnTo>
                <a:lnTo>
                  <a:pt x="12731" y="152502"/>
                </a:lnTo>
                <a:close/>
                <a:moveTo>
                  <a:pt x="1" y="155342"/>
                </a:moveTo>
                <a:lnTo>
                  <a:pt x="1" y="156763"/>
                </a:lnTo>
                <a:lnTo>
                  <a:pt x="12731" y="156763"/>
                </a:lnTo>
                <a:lnTo>
                  <a:pt x="12731" y="155342"/>
                </a:lnTo>
                <a:close/>
                <a:moveTo>
                  <a:pt x="1" y="158183"/>
                </a:moveTo>
                <a:lnTo>
                  <a:pt x="1" y="159603"/>
                </a:lnTo>
                <a:lnTo>
                  <a:pt x="12731" y="159603"/>
                </a:lnTo>
                <a:lnTo>
                  <a:pt x="12731" y="15818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027;p35">
            <a:extLst>
              <a:ext uri="{FF2B5EF4-FFF2-40B4-BE49-F238E27FC236}">
                <a16:creationId xmlns:a16="http://schemas.microsoft.com/office/drawing/2014/main" id="{1A099B0E-E821-4809-894B-F7964FB030D8}"/>
              </a:ext>
            </a:extLst>
          </p:cNvPr>
          <p:cNvSpPr/>
          <p:nvPr/>
        </p:nvSpPr>
        <p:spPr>
          <a:xfrm rot="10800000" flipH="1">
            <a:off x="5313785" y="4622143"/>
            <a:ext cx="3479427" cy="22129"/>
          </a:xfrm>
          <a:custGeom>
            <a:avLst/>
            <a:gdLst/>
            <a:ahLst/>
            <a:cxnLst/>
            <a:rect l="l" t="t" r="r" b="b"/>
            <a:pathLst>
              <a:path w="260290" h="4945" extrusionOk="0">
                <a:moveTo>
                  <a:pt x="2526" y="0"/>
                </a:moveTo>
                <a:cubicBezTo>
                  <a:pt x="1105" y="0"/>
                  <a:pt x="1" y="1105"/>
                  <a:pt x="1" y="2473"/>
                </a:cubicBezTo>
                <a:cubicBezTo>
                  <a:pt x="1" y="3840"/>
                  <a:pt x="1158" y="4945"/>
                  <a:pt x="2526" y="4945"/>
                </a:cubicBezTo>
                <a:lnTo>
                  <a:pt x="257817" y="4945"/>
                </a:lnTo>
                <a:cubicBezTo>
                  <a:pt x="259185" y="4945"/>
                  <a:pt x="260290" y="3840"/>
                  <a:pt x="260290" y="2473"/>
                </a:cubicBezTo>
                <a:cubicBezTo>
                  <a:pt x="260290" y="1105"/>
                  <a:pt x="259185" y="0"/>
                  <a:pt x="2578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071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61D6B8-4659-46BC-99E5-ED0DDFC1F26E}"/>
              </a:ext>
            </a:extLst>
          </p:cNvPr>
          <p:cNvPicPr>
            <a:picLocks noChangeAspect="1"/>
          </p:cNvPicPr>
          <p:nvPr/>
        </p:nvPicPr>
        <p:blipFill>
          <a:blip r:embed="rId2"/>
          <a:stretch>
            <a:fillRect/>
          </a:stretch>
        </p:blipFill>
        <p:spPr>
          <a:xfrm>
            <a:off x="4343400" y="1253524"/>
            <a:ext cx="4714875" cy="3246050"/>
          </a:xfrm>
          <a:prstGeom prst="rect">
            <a:avLst/>
          </a:prstGeom>
        </p:spPr>
      </p:pic>
      <p:sp>
        <p:nvSpPr>
          <p:cNvPr id="9" name="TextBox 8">
            <a:extLst>
              <a:ext uri="{FF2B5EF4-FFF2-40B4-BE49-F238E27FC236}">
                <a16:creationId xmlns:a16="http://schemas.microsoft.com/office/drawing/2014/main" id="{8A84CFA7-943D-4AB4-A289-CABBC87E4A3C}"/>
              </a:ext>
            </a:extLst>
          </p:cNvPr>
          <p:cNvSpPr txBox="1"/>
          <p:nvPr/>
        </p:nvSpPr>
        <p:spPr>
          <a:xfrm>
            <a:off x="85724" y="1341307"/>
            <a:ext cx="4143376" cy="300595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b="0" i="0">
                <a:solidFill>
                  <a:srgbClr val="002060"/>
                </a:solidFill>
                <a:effectLst/>
                <a:latin typeface="Roboto Condensed" panose="02000000000000000000" pitchFamily="2" charset="0"/>
                <a:ea typeface="Roboto Condensed" panose="02000000000000000000" pitchFamily="2" charset="0"/>
              </a:rPr>
              <a:t>Sự ảnh hưởng </a:t>
            </a:r>
            <a:r>
              <a:rPr lang="en-US" sz="1600">
                <a:solidFill>
                  <a:srgbClr val="002060"/>
                </a:solidFill>
                <a:latin typeface="Roboto Condensed" panose="02000000000000000000" pitchFamily="2" charset="0"/>
                <a:ea typeface="Roboto Condensed" panose="02000000000000000000" pitchFamily="2" charset="0"/>
              </a:rPr>
              <a:t>đ</a:t>
            </a:r>
            <a:r>
              <a:rPr lang="vi-VN" sz="1600" b="0" i="0">
                <a:solidFill>
                  <a:srgbClr val="002060"/>
                </a:solidFill>
                <a:effectLst/>
                <a:latin typeface="Roboto Condensed" panose="02000000000000000000" pitchFamily="2" charset="0"/>
                <a:ea typeface="Roboto Condensed" panose="02000000000000000000" pitchFamily="2" charset="0"/>
              </a:rPr>
              <a:t>ại dịch Covid-19 đã góp phần thay đổi thói quen tiêu dùng của nhiều người Việt Nam khi chuyển dịch sang mua sắm </a:t>
            </a:r>
            <a:br>
              <a:rPr lang="en-US" sz="1600" b="0" i="0">
                <a:solidFill>
                  <a:srgbClr val="002060"/>
                </a:solidFill>
                <a:effectLst/>
                <a:latin typeface="Roboto Condensed" panose="02000000000000000000" pitchFamily="2" charset="0"/>
                <a:ea typeface="Roboto Condensed" panose="02000000000000000000" pitchFamily="2" charset="0"/>
              </a:rPr>
            </a:br>
            <a:r>
              <a:rPr lang="vi-VN" sz="1600" b="0" i="0">
                <a:solidFill>
                  <a:srgbClr val="002060"/>
                </a:solidFill>
                <a:effectLst/>
                <a:latin typeface="Roboto Condensed" panose="02000000000000000000" pitchFamily="2" charset="0"/>
                <a:ea typeface="Roboto Condensed" panose="02000000000000000000" pitchFamily="2" charset="0"/>
              </a:rPr>
              <a:t>trực tuyến.</a:t>
            </a:r>
            <a:endParaRPr lang="en-US" sz="1600" b="0" i="0">
              <a:solidFill>
                <a:srgbClr val="002060"/>
              </a:solidFill>
              <a:effectLst/>
              <a:latin typeface="Roboto Condensed" panose="02000000000000000000" pitchFamily="2" charset="0"/>
              <a:ea typeface="Roboto Condensed" panose="02000000000000000000" pitchFamily="2" charset="0"/>
            </a:endParaRPr>
          </a:p>
          <a:p>
            <a:pPr marL="285750" indent="-285750" algn="just">
              <a:lnSpc>
                <a:spcPct val="150000"/>
              </a:lnSpc>
              <a:buFont typeface="Arial" panose="020B0604020202020204" pitchFamily="34" charset="0"/>
              <a:buChar char="•"/>
            </a:pPr>
            <a:r>
              <a:rPr lang="vi-VN" sz="1600" b="0" i="0">
                <a:solidFill>
                  <a:srgbClr val="002060"/>
                </a:solidFill>
                <a:effectLst/>
                <a:latin typeface="Roboto Condensed" panose="02000000000000000000" pitchFamily="2" charset="0"/>
                <a:ea typeface="Roboto Condensed" panose="02000000000000000000" pitchFamily="2" charset="0"/>
              </a:rPr>
              <a:t>Số lượng người tham gia mua sắm trực tuyến gia tăng</a:t>
            </a:r>
            <a:r>
              <a:rPr lang="en-US" sz="1600">
                <a:solidFill>
                  <a:srgbClr val="002060"/>
                </a:solidFill>
                <a:latin typeface="Roboto Condensed" panose="02000000000000000000" pitchFamily="2" charset="0"/>
                <a:ea typeface="Roboto Condensed" panose="02000000000000000000" pitchFamily="2" charset="0"/>
              </a:rPr>
              <a:t> </a:t>
            </a:r>
            <a:r>
              <a:rPr lang="vi-VN" sz="1600" b="0" i="0">
                <a:solidFill>
                  <a:srgbClr val="002060"/>
                </a:solidFill>
                <a:effectLst/>
                <a:latin typeface="Roboto Condensed" panose="02000000000000000000" pitchFamily="2" charset="0"/>
                <a:ea typeface="Roboto Condensed" panose="02000000000000000000" pitchFamily="2" charset="0"/>
              </a:rPr>
              <a:t>so với tổng mức bán lẻ hàng hóa và doanh thu dịch vụ tiêu dùng cả nước lên </a:t>
            </a:r>
            <a:br>
              <a:rPr lang="en-US" sz="1600" b="0" i="0">
                <a:solidFill>
                  <a:srgbClr val="002060"/>
                </a:solidFill>
                <a:effectLst/>
                <a:latin typeface="Roboto Condensed" panose="02000000000000000000" pitchFamily="2" charset="0"/>
                <a:ea typeface="Roboto Condensed" panose="02000000000000000000" pitchFamily="2" charset="0"/>
              </a:rPr>
            </a:br>
            <a:r>
              <a:rPr lang="vi-VN" sz="1600" b="0" i="0">
                <a:solidFill>
                  <a:srgbClr val="002060"/>
                </a:solidFill>
                <a:effectLst/>
                <a:latin typeface="Roboto Condensed" panose="02000000000000000000" pitchFamily="2" charset="0"/>
                <a:ea typeface="Roboto Condensed" panose="02000000000000000000" pitchFamily="2" charset="0"/>
              </a:rPr>
              <a:t>con số 5,5% (so với 4,9% của năm 2019).</a:t>
            </a:r>
          </a:p>
        </p:txBody>
      </p:sp>
      <p:sp>
        <p:nvSpPr>
          <p:cNvPr id="11" name="TextBox 10">
            <a:extLst>
              <a:ext uri="{FF2B5EF4-FFF2-40B4-BE49-F238E27FC236}">
                <a16:creationId xmlns:a16="http://schemas.microsoft.com/office/drawing/2014/main" id="{BC14FD3F-9D64-4EC1-80F1-46A7676D8EFA}"/>
              </a:ext>
            </a:extLst>
          </p:cNvPr>
          <p:cNvSpPr txBox="1"/>
          <p:nvPr/>
        </p:nvSpPr>
        <p:spPr>
          <a:xfrm>
            <a:off x="85724" y="122337"/>
            <a:ext cx="9344025" cy="553998"/>
          </a:xfrm>
          <a:prstGeom prst="rect">
            <a:avLst/>
          </a:prstGeom>
          <a:noFill/>
        </p:spPr>
        <p:txBody>
          <a:bodyPr wrap="square">
            <a:spAutoFit/>
          </a:bodyPr>
          <a:lstStyle/>
          <a:p>
            <a:pPr algn="ctr"/>
            <a:r>
              <a:rPr lang="vi-VN" sz="3000" b="0">
                <a:solidFill>
                  <a:schemeClr val="tx2"/>
                </a:solidFill>
                <a:effectLst/>
                <a:latin typeface="Roboto Condensed" panose="02000000000000000000" pitchFamily="2" charset="0"/>
                <a:ea typeface="Roboto Condensed" panose="02000000000000000000" pitchFamily="2" charset="0"/>
              </a:rPr>
              <a:t>CÁC MẶT HÀNG CHỦ YẾU ĐƯỢC MUA TRỰC TUYẾN</a:t>
            </a:r>
            <a:endParaRPr lang="en-US" sz="3000">
              <a:solidFill>
                <a:schemeClr val="tx2"/>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4146535868"/>
      </p:ext>
    </p:extLst>
  </p:cSld>
  <p:clrMapOvr>
    <a:masterClrMapping/>
  </p:clrMapOvr>
</p:sld>
</file>

<file path=ppt/theme/theme1.xml><?xml version="1.0" encoding="utf-8"?>
<a:theme xmlns:a="http://schemas.openxmlformats.org/drawingml/2006/main" name="Multi Level Marketing Website by Slidesgo">
  <a:themeElements>
    <a:clrScheme name="Simple Light">
      <a:dk1>
        <a:srgbClr val="003C67"/>
      </a:dk1>
      <a:lt1>
        <a:srgbClr val="FFFFFF"/>
      </a:lt1>
      <a:dk2>
        <a:srgbClr val="CA4F24"/>
      </a:dk2>
      <a:lt2>
        <a:srgbClr val="FF9500"/>
      </a:lt2>
      <a:accent1>
        <a:srgbClr val="2A90FF"/>
      </a:accent1>
      <a:accent2>
        <a:srgbClr val="A3BDFF"/>
      </a:accent2>
      <a:accent3>
        <a:srgbClr val="DEEBFF"/>
      </a:accent3>
      <a:accent4>
        <a:srgbClr val="C8DEFF"/>
      </a:accent4>
      <a:accent5>
        <a:srgbClr val="0097A7"/>
      </a:accent5>
      <a:accent6>
        <a:srgbClr val="EEFF41"/>
      </a:accent6>
      <a:hlink>
        <a:srgbClr val="003C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1317</TotalTime>
  <Words>1899</Words>
  <Application>Microsoft Office PowerPoint</Application>
  <PresentationFormat>On-screen Show (16:9)</PresentationFormat>
  <Paragraphs>159</Paragraphs>
  <Slides>40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Roboto Condensed</vt:lpstr>
      <vt:lpstr>Arial</vt:lpstr>
      <vt:lpstr>Fira Sans Extra Condensed</vt:lpstr>
      <vt:lpstr>Symbol</vt:lpstr>
      <vt:lpstr>Times New Roman</vt:lpstr>
      <vt:lpstr>Wingdings</vt:lpstr>
      <vt:lpstr>Nunito</vt:lpstr>
      <vt:lpstr>Proxima Nova</vt:lpstr>
      <vt:lpstr>Multi Level Marketing Website by Slidesgo</vt:lpstr>
      <vt:lpstr>PowerPoint Presentation</vt:lpstr>
      <vt:lpstr>XÂY DỰNG   WEBSITE  ĐI CHỢ ONLINE</vt:lpstr>
      <vt:lpstr>Nội dung trình bày</vt:lpstr>
      <vt:lpstr>GIỚI THIỆU</vt:lpstr>
      <vt:lpstr>BÙNG NỔ MUA HÀNG TRỰC TUYẾN THỜI COVID-19</vt:lpstr>
      <vt:lpstr>BÙNG NỔ MUA HÀNG TRỰC TUYẾN THỜI COVID-19</vt:lpstr>
      <vt:lpstr>HOẠT ĐỘNG TRÊN KHÔNG GIAN TRỰC TUYẾN</vt:lpstr>
      <vt:lpstr>Năm 2019</vt:lpstr>
      <vt:lpstr>PowerPoint Presentation</vt:lpstr>
      <vt:lpstr>KHÁCH HÀNG VIỆT MUA SẮM TRỰC TUYẾN TRÊN CÁC SÀN THƯƠNG MẠI ĐIỆN TỬ</vt:lpstr>
      <vt:lpstr>PHÂN TÍCH VÀ THIẾT KẾ</vt:lpstr>
      <vt:lpstr>ĐỐI TƯỢNG SỬ DỤNG HỆ THỐNG </vt:lpstr>
      <vt:lpstr>USE CASE TỔNG QUÁT HỆ THỐNG</vt:lpstr>
      <vt:lpstr>CƠ SỞ DỮ LIỆU HỆ THỐNG </vt:lpstr>
      <vt:lpstr>GIAO DIỆN DÀNH CHO KHÁCH HÀNG</vt:lpstr>
      <vt:lpstr>GIAO DIỆN DÀNH CHO KHÁCH HÀNG</vt:lpstr>
      <vt:lpstr>GIAO DIỆN DÀNH CHO KHÁCH HÀNG</vt:lpstr>
      <vt:lpstr>GIAO DIỆN DÀNH CHO KHÁCH HÀNG</vt:lpstr>
      <vt:lpstr>GIAO DIỆN DÀNH CHO KHÁCH HÀNG</vt:lpstr>
      <vt:lpstr>GIAO DIỆN DÀNH CHO KHÁCH HÀNG</vt:lpstr>
      <vt:lpstr>GIAO DIỆN DÀNH CHO KHÁCH HÀNG</vt:lpstr>
      <vt:lpstr>GIAO DIỆN ỨNG DỤNG ĐI CHỢ ONLINE</vt:lpstr>
      <vt:lpstr>GIAO DIỆN DÀNH CHO ADMIN</vt:lpstr>
      <vt:lpstr>GIAO DIỆN DÀNH CHO ADMIN</vt:lpstr>
      <vt:lpstr>GIAO DIỆN DÀNH CHO ADMIN</vt:lpstr>
      <vt:lpstr>GIAO DIỆN DÀNH CHO ADMIN</vt:lpstr>
      <vt:lpstr>GIỚI THIỆU CÔNG NGHỆ</vt:lpstr>
      <vt:lpstr>PowerPoint Presentation</vt:lpstr>
      <vt:lpstr>CẤU TRÚC MVC</vt:lpstr>
      <vt:lpstr>LUỒNG XỬ LÝ MÔ HÌNH MVC</vt:lpstr>
      <vt:lpstr>ASP.NET CORE LÀ GÌ ?</vt:lpstr>
      <vt:lpstr>CẤU TRÚC ASP.NET CORE NHƯ THẾ NÀO ? </vt:lpstr>
      <vt:lpstr>TẠI SAO PHẢI QUAN TÂM ASP.NET CORE ?</vt:lpstr>
      <vt:lpstr>ASP.NET CORE SỬ DỤNG Ở ĐÂU ?</vt:lpstr>
      <vt:lpstr>NÂNG CẤP HỆ THỐNG</vt:lpstr>
      <vt:lpstr>HƯỚNG PHÁT TRIỂN TƯƠNG LAI</vt:lpstr>
      <vt:lpstr>PowerPoint Presentation</vt:lpstr>
      <vt:lpstr>PowerPoint Presentation</vt:lpstr>
      <vt:lpstr>MẪU KIẾN TRÚC MVC TRONG ASP.NET CORE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ASP.NET CORE MVC</dc:title>
  <dc:creator>baolu</dc:creator>
  <cp:lastModifiedBy>Bao Luong</cp:lastModifiedBy>
  <cp:revision>93</cp:revision>
  <dcterms:modified xsi:type="dcterms:W3CDTF">2022-06-29T02:24:28Z</dcterms:modified>
</cp:coreProperties>
</file>